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audio2.wav" ContentType="audio/wav"/>
  <Override PartName="/ppt/media/audio3.wav" ContentType="audio/wav"/>
  <Override PartName="/ppt/media/audio4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80" r:id="rId1"/>
  </p:sldMasterIdLst>
  <p:notesMasterIdLst>
    <p:notesMasterId r:id="rId43"/>
  </p:notesMasterIdLst>
  <p:sldIdLst>
    <p:sldId id="407" r:id="rId2"/>
    <p:sldId id="256" r:id="rId3"/>
    <p:sldId id="371" r:id="rId4"/>
    <p:sldId id="372" r:id="rId5"/>
    <p:sldId id="389" r:id="rId6"/>
    <p:sldId id="388" r:id="rId7"/>
    <p:sldId id="387" r:id="rId8"/>
    <p:sldId id="385" r:id="rId9"/>
    <p:sldId id="384" r:id="rId10"/>
    <p:sldId id="386" r:id="rId11"/>
    <p:sldId id="382" r:id="rId12"/>
    <p:sldId id="383" r:id="rId13"/>
    <p:sldId id="411" r:id="rId14"/>
    <p:sldId id="397" r:id="rId15"/>
    <p:sldId id="258" r:id="rId16"/>
    <p:sldId id="362" r:id="rId17"/>
    <p:sldId id="395" r:id="rId18"/>
    <p:sldId id="394" r:id="rId19"/>
    <p:sldId id="396" r:id="rId20"/>
    <p:sldId id="380" r:id="rId21"/>
    <p:sldId id="398" r:id="rId22"/>
    <p:sldId id="399" r:id="rId23"/>
    <p:sldId id="402" r:id="rId24"/>
    <p:sldId id="403" r:id="rId25"/>
    <p:sldId id="404" r:id="rId26"/>
    <p:sldId id="405" r:id="rId27"/>
    <p:sldId id="373" r:id="rId28"/>
    <p:sldId id="408" r:id="rId29"/>
    <p:sldId id="374" r:id="rId30"/>
    <p:sldId id="401" r:id="rId31"/>
    <p:sldId id="391" r:id="rId32"/>
    <p:sldId id="299" r:id="rId33"/>
    <p:sldId id="338" r:id="rId34"/>
    <p:sldId id="339" r:id="rId35"/>
    <p:sldId id="257" r:id="rId36"/>
    <p:sldId id="340" r:id="rId37"/>
    <p:sldId id="341" r:id="rId38"/>
    <p:sldId id="342" r:id="rId39"/>
    <p:sldId id="343" r:id="rId40"/>
    <p:sldId id="345" r:id="rId41"/>
    <p:sldId id="413" r:id="rId4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stellar" panose="020A0402060406010301" pitchFamily="18" charset="0"/>
      <p:regular r:id="rId48"/>
    </p:embeddedFont>
    <p:embeddedFont>
      <p:font typeface="Comic Sans MS" panose="030F0702030302020204" pitchFamily="66" charset="0"/>
      <p:regular r:id="rId49"/>
      <p:bold r:id="rId50"/>
      <p:italic r:id="rId51"/>
      <p:boldItalic r:id="rId52"/>
    </p:embeddedFont>
    <p:embeddedFont>
      <p:font typeface="Barriecito" panose="020B0604020202020204" charset="0"/>
      <p:regular r:id="rId53"/>
    </p:embeddedFont>
    <p:embeddedFont>
      <p:font typeface="Dosis" panose="020B0604020202020204" charset="0"/>
      <p:regular r:id="rId54"/>
      <p:bold r:id="rId55"/>
    </p:embeddedFont>
    <p:embeddedFont>
      <p:font typeface="Sport Day" panose="020B0604020202020204" charset="0"/>
      <p:regular r:id="rId56"/>
      <p:bold r:id="rId57"/>
      <p:italic r:id="rId58"/>
      <p:boldItalic r:id="rId59"/>
    </p:embeddedFont>
    <p:embeddedFont>
      <p:font typeface="宋体" panose="02010600030101010101" pitchFamily="2" charset="-122"/>
      <p:regular r:id="rId60"/>
    </p:embeddedFont>
    <p:embeddedFont>
      <p:font typeface="Berlin Sans FB" panose="020E0602020502020306" pitchFamily="34" charset="0"/>
      <p:regular r:id="rId61"/>
      <p:bold r:id="rId62"/>
    </p:embeddedFont>
    <p:embeddedFont>
      <p:font typeface="Lobster Two" panose="020B0604020202020204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06BB3E7-9BF9-46CC-8445-57B9A83D84A1}">
  <a:tblStyle styleId="{E06BB3E7-9BF9-46CC-8445-57B9A83D84A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63" Type="http://schemas.openxmlformats.org/officeDocument/2006/relationships/font" Target="fonts/font20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66" Type="http://schemas.openxmlformats.org/officeDocument/2006/relationships/font" Target="fonts/font23.fntdata"/><Relationship Id="rId5" Type="http://schemas.openxmlformats.org/officeDocument/2006/relationships/slide" Target="slides/slide4.xml"/><Relationship Id="rId61" Type="http://schemas.openxmlformats.org/officeDocument/2006/relationships/font" Target="fonts/font1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font" Target="fonts/font21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font" Target="fonts/font19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font" Target="fonts/font17.fntdata"/><Relationship Id="rId65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7.fntdata"/><Relationship Id="rId55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117bfa9d61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117bfa9d61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g1003d90df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2" name="Google Shape;2062;g1003d90df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1182f03aaaf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1182f03aaaf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1182f03aaaf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1182f03aaaf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706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g1003d90df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2" name="Google Shape;2062;g1003d90df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1182f03aaaf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1182f03aaaf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4706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3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551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22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344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1182f03aaaf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1182f03aaaf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1905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1182f03aaaf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1182f03aaaf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0368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3" name="Google Shape;2653;g1182f03aaaf_0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4" name="Google Shape;2654;g1182f03aaaf_0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9697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7079c982a6_0_32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7079c982a6_0_32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869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546">
            <a:off x="2683643" y="3709225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75375" y="1007675"/>
            <a:ext cx="5793300" cy="27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76200" y="-381000"/>
            <a:ext cx="9316887" cy="5905508"/>
            <a:chOff x="-76200" y="-381000"/>
            <a:chExt cx="9316887" cy="5905508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76200" y="-381000"/>
              <a:ext cx="9316887" cy="5905508"/>
              <a:chOff x="-76200" y="-381000"/>
              <a:chExt cx="9316887" cy="5905508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-76200" y="4272074"/>
                <a:ext cx="7741975" cy="1176234"/>
              </a:xfrm>
              <a:custGeom>
                <a:avLst/>
                <a:gdLst/>
                <a:ahLst/>
                <a:cxnLst/>
                <a:rect l="l" t="t" r="r" b="b"/>
                <a:pathLst>
                  <a:path w="70364" h="13228" extrusionOk="0">
                    <a:moveTo>
                      <a:pt x="66583" y="0"/>
                    </a:moveTo>
                    <a:cubicBezTo>
                      <a:pt x="66433" y="0"/>
                      <a:pt x="66284" y="6"/>
                      <a:pt x="66136" y="17"/>
                    </a:cubicBezTo>
                    <a:cubicBezTo>
                      <a:pt x="63218" y="234"/>
                      <a:pt x="60767" y="2179"/>
                      <a:pt x="58358" y="3841"/>
                    </a:cubicBezTo>
                    <a:cubicBezTo>
                      <a:pt x="56406" y="5188"/>
                      <a:pt x="54115" y="6431"/>
                      <a:pt x="51817" y="6431"/>
                    </a:cubicBezTo>
                    <a:cubicBezTo>
                      <a:pt x="51279" y="6431"/>
                      <a:pt x="50740" y="6363"/>
                      <a:pt x="50205" y="6212"/>
                    </a:cubicBezTo>
                    <a:cubicBezTo>
                      <a:pt x="47039" y="5316"/>
                      <a:pt x="45178" y="1821"/>
                      <a:pt x="42049" y="806"/>
                    </a:cubicBezTo>
                    <a:cubicBezTo>
                      <a:pt x="41403" y="596"/>
                      <a:pt x="40744" y="505"/>
                      <a:pt x="40082" y="505"/>
                    </a:cubicBezTo>
                    <a:cubicBezTo>
                      <a:pt x="38042" y="505"/>
                      <a:pt x="35966" y="1375"/>
                      <a:pt x="34112" y="2342"/>
                    </a:cubicBezTo>
                    <a:cubicBezTo>
                      <a:pt x="33394" y="2716"/>
                      <a:pt x="32674" y="3111"/>
                      <a:pt x="31953" y="3511"/>
                    </a:cubicBezTo>
                    <a:cubicBezTo>
                      <a:pt x="27917" y="5742"/>
                      <a:pt x="23829" y="8111"/>
                      <a:pt x="19303" y="8111"/>
                    </a:cubicBezTo>
                    <a:cubicBezTo>
                      <a:pt x="19200" y="8111"/>
                      <a:pt x="19097" y="8110"/>
                      <a:pt x="18993" y="8107"/>
                    </a:cubicBezTo>
                    <a:cubicBezTo>
                      <a:pt x="18407" y="8094"/>
                      <a:pt x="17819" y="8037"/>
                      <a:pt x="17233" y="7957"/>
                    </a:cubicBezTo>
                    <a:cubicBezTo>
                      <a:pt x="14736" y="7611"/>
                      <a:pt x="12262" y="6808"/>
                      <a:pt x="9793" y="6808"/>
                    </a:cubicBezTo>
                    <a:cubicBezTo>
                      <a:pt x="9214" y="6808"/>
                      <a:pt x="8635" y="6852"/>
                      <a:pt x="8056" y="6957"/>
                    </a:cubicBezTo>
                    <a:cubicBezTo>
                      <a:pt x="5459" y="7430"/>
                      <a:pt x="3200" y="9094"/>
                      <a:pt x="1505" y="11116"/>
                    </a:cubicBezTo>
                    <a:cubicBezTo>
                      <a:pt x="950" y="11779"/>
                      <a:pt x="446" y="12487"/>
                      <a:pt x="1" y="13228"/>
                    </a:cubicBezTo>
                    <a:lnTo>
                      <a:pt x="67196" y="13228"/>
                    </a:lnTo>
                    <a:cubicBezTo>
                      <a:pt x="68302" y="11102"/>
                      <a:pt x="69198" y="8873"/>
                      <a:pt x="69832" y="6545"/>
                    </a:cubicBezTo>
                    <a:cubicBezTo>
                      <a:pt x="70174" y="5291"/>
                      <a:pt x="70363" y="3828"/>
                      <a:pt x="70071" y="2598"/>
                    </a:cubicBezTo>
                    <a:cubicBezTo>
                      <a:pt x="69877" y="1784"/>
                      <a:pt x="69474" y="1071"/>
                      <a:pt x="68763" y="587"/>
                    </a:cubicBezTo>
                    <a:cubicBezTo>
                      <a:pt x="68129" y="157"/>
                      <a:pt x="67353" y="0"/>
                      <a:pt x="66583" y="0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 rot="10800000">
                <a:off x="1325825" y="-304785"/>
                <a:ext cx="7741975" cy="1178185"/>
              </a:xfrm>
              <a:custGeom>
                <a:avLst/>
                <a:gdLst/>
                <a:ahLst/>
                <a:cxnLst/>
                <a:rect l="l" t="t" r="r" b="b"/>
                <a:pathLst>
                  <a:path w="70364" h="13228" extrusionOk="0">
                    <a:moveTo>
                      <a:pt x="66583" y="0"/>
                    </a:moveTo>
                    <a:cubicBezTo>
                      <a:pt x="66433" y="0"/>
                      <a:pt x="66284" y="6"/>
                      <a:pt x="66136" y="17"/>
                    </a:cubicBezTo>
                    <a:cubicBezTo>
                      <a:pt x="63218" y="234"/>
                      <a:pt x="60767" y="2179"/>
                      <a:pt x="58358" y="3841"/>
                    </a:cubicBezTo>
                    <a:cubicBezTo>
                      <a:pt x="56406" y="5188"/>
                      <a:pt x="54115" y="6431"/>
                      <a:pt x="51817" y="6431"/>
                    </a:cubicBezTo>
                    <a:cubicBezTo>
                      <a:pt x="51279" y="6431"/>
                      <a:pt x="50740" y="6363"/>
                      <a:pt x="50205" y="6212"/>
                    </a:cubicBezTo>
                    <a:cubicBezTo>
                      <a:pt x="47039" y="5316"/>
                      <a:pt x="45178" y="1821"/>
                      <a:pt x="42049" y="806"/>
                    </a:cubicBezTo>
                    <a:cubicBezTo>
                      <a:pt x="41403" y="596"/>
                      <a:pt x="40744" y="505"/>
                      <a:pt x="40082" y="505"/>
                    </a:cubicBezTo>
                    <a:cubicBezTo>
                      <a:pt x="38042" y="505"/>
                      <a:pt x="35966" y="1375"/>
                      <a:pt x="34112" y="2342"/>
                    </a:cubicBezTo>
                    <a:cubicBezTo>
                      <a:pt x="33394" y="2716"/>
                      <a:pt x="32674" y="3111"/>
                      <a:pt x="31953" y="3511"/>
                    </a:cubicBezTo>
                    <a:cubicBezTo>
                      <a:pt x="27917" y="5742"/>
                      <a:pt x="23829" y="8111"/>
                      <a:pt x="19303" y="8111"/>
                    </a:cubicBezTo>
                    <a:cubicBezTo>
                      <a:pt x="19200" y="8111"/>
                      <a:pt x="19097" y="8110"/>
                      <a:pt x="18993" y="8107"/>
                    </a:cubicBezTo>
                    <a:cubicBezTo>
                      <a:pt x="18407" y="8094"/>
                      <a:pt x="17819" y="8037"/>
                      <a:pt x="17233" y="7957"/>
                    </a:cubicBezTo>
                    <a:cubicBezTo>
                      <a:pt x="14736" y="7611"/>
                      <a:pt x="12262" y="6808"/>
                      <a:pt x="9793" y="6808"/>
                    </a:cubicBezTo>
                    <a:cubicBezTo>
                      <a:pt x="9214" y="6808"/>
                      <a:pt x="8635" y="6852"/>
                      <a:pt x="8056" y="6957"/>
                    </a:cubicBezTo>
                    <a:cubicBezTo>
                      <a:pt x="5459" y="7430"/>
                      <a:pt x="3200" y="9094"/>
                      <a:pt x="1505" y="11116"/>
                    </a:cubicBezTo>
                    <a:cubicBezTo>
                      <a:pt x="950" y="11779"/>
                      <a:pt x="446" y="12487"/>
                      <a:pt x="1" y="13228"/>
                    </a:cubicBezTo>
                    <a:lnTo>
                      <a:pt x="67196" y="13228"/>
                    </a:lnTo>
                    <a:cubicBezTo>
                      <a:pt x="68302" y="11102"/>
                      <a:pt x="69198" y="8873"/>
                      <a:pt x="69832" y="6545"/>
                    </a:cubicBezTo>
                    <a:cubicBezTo>
                      <a:pt x="70174" y="5291"/>
                      <a:pt x="70363" y="3828"/>
                      <a:pt x="70071" y="2598"/>
                    </a:cubicBezTo>
                    <a:cubicBezTo>
                      <a:pt x="69877" y="1784"/>
                      <a:pt x="69474" y="1071"/>
                      <a:pt x="68763" y="587"/>
                    </a:cubicBezTo>
                    <a:cubicBezTo>
                      <a:pt x="68129" y="157"/>
                      <a:pt x="67353" y="0"/>
                      <a:pt x="66583" y="0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-76200" y="-302100"/>
                <a:ext cx="924875" cy="1074600"/>
              </a:xfrm>
              <a:custGeom>
                <a:avLst/>
                <a:gdLst/>
                <a:ahLst/>
                <a:cxnLst/>
                <a:rect l="l" t="t" r="r" b="b"/>
                <a:pathLst>
                  <a:path w="36995" h="42984" extrusionOk="0">
                    <a:moveTo>
                      <a:pt x="1" y="0"/>
                    </a:moveTo>
                    <a:lnTo>
                      <a:pt x="1" y="42974"/>
                    </a:lnTo>
                    <a:cubicBezTo>
                      <a:pt x="191" y="42981"/>
                      <a:pt x="386" y="42984"/>
                      <a:pt x="585" y="42984"/>
                    </a:cubicBezTo>
                    <a:cubicBezTo>
                      <a:pt x="4307" y="42984"/>
                      <a:pt x="9635" y="41803"/>
                      <a:pt x="13555" y="36065"/>
                    </a:cubicBezTo>
                    <a:cubicBezTo>
                      <a:pt x="20220" y="26311"/>
                      <a:pt x="12580" y="18507"/>
                      <a:pt x="15344" y="13629"/>
                    </a:cubicBezTo>
                    <a:cubicBezTo>
                      <a:pt x="18107" y="8753"/>
                      <a:pt x="30463" y="14929"/>
                      <a:pt x="35339" y="6313"/>
                    </a:cubicBezTo>
                    <a:cubicBezTo>
                      <a:pt x="36556" y="4165"/>
                      <a:pt x="36995" y="2016"/>
                      <a:pt x="36966" y="0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 rot="10800000" flipH="1">
                <a:off x="3797900" y="4949105"/>
                <a:ext cx="956045" cy="499200"/>
              </a:xfrm>
              <a:custGeom>
                <a:avLst/>
                <a:gdLst/>
                <a:ahLst/>
                <a:cxnLst/>
                <a:rect l="l" t="t" r="r" b="b"/>
                <a:pathLst>
                  <a:path w="27199" h="14202" extrusionOk="0">
                    <a:moveTo>
                      <a:pt x="1" y="0"/>
                    </a:moveTo>
                    <a:cubicBezTo>
                      <a:pt x="218" y="5347"/>
                      <a:pt x="2037" y="13265"/>
                      <a:pt x="10780" y="14117"/>
                    </a:cubicBezTo>
                    <a:cubicBezTo>
                      <a:pt x="11362" y="14174"/>
                      <a:pt x="11924" y="14201"/>
                      <a:pt x="12468" y="14201"/>
                    </a:cubicBezTo>
                    <a:cubicBezTo>
                      <a:pt x="22178" y="14201"/>
                      <a:pt x="25962" y="5497"/>
                      <a:pt x="27199" y="0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8318387" y="4800225"/>
                <a:ext cx="846100" cy="343275"/>
              </a:xfrm>
              <a:custGeom>
                <a:avLst/>
                <a:gdLst/>
                <a:ahLst/>
                <a:cxnLst/>
                <a:rect l="l" t="t" r="r" b="b"/>
                <a:pathLst>
                  <a:path w="33844" h="13731" extrusionOk="0">
                    <a:moveTo>
                      <a:pt x="29116" y="1"/>
                    </a:moveTo>
                    <a:cubicBezTo>
                      <a:pt x="27654" y="1"/>
                      <a:pt x="26190" y="49"/>
                      <a:pt x="24733" y="121"/>
                    </a:cubicBezTo>
                    <a:cubicBezTo>
                      <a:pt x="19618" y="377"/>
                      <a:pt x="14405" y="963"/>
                      <a:pt x="9764" y="3100"/>
                    </a:cubicBezTo>
                    <a:cubicBezTo>
                      <a:pt x="9610" y="3170"/>
                      <a:pt x="9457" y="3243"/>
                      <a:pt x="9303" y="3318"/>
                    </a:cubicBezTo>
                    <a:cubicBezTo>
                      <a:pt x="4990" y="5419"/>
                      <a:pt x="1246" y="9151"/>
                      <a:pt x="1" y="13730"/>
                    </a:cubicBezTo>
                    <a:lnTo>
                      <a:pt x="33844" y="13730"/>
                    </a:lnTo>
                    <a:lnTo>
                      <a:pt x="33844" y="199"/>
                    </a:lnTo>
                    <a:cubicBezTo>
                      <a:pt x="32275" y="57"/>
                      <a:pt x="30696" y="1"/>
                      <a:pt x="29116" y="1"/>
                    </a:cubicBez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8451600" y="-381000"/>
                <a:ext cx="692395" cy="1154183"/>
              </a:xfrm>
              <a:custGeom>
                <a:avLst/>
                <a:gdLst/>
                <a:ahLst/>
                <a:cxnLst/>
                <a:rect l="l" t="t" r="r" b="b"/>
                <a:pathLst>
                  <a:path w="18090" h="30155" extrusionOk="0">
                    <a:moveTo>
                      <a:pt x="1352" y="1"/>
                    </a:moveTo>
                    <a:cubicBezTo>
                      <a:pt x="828" y="1502"/>
                      <a:pt x="0" y="2969"/>
                      <a:pt x="48" y="4549"/>
                    </a:cubicBezTo>
                    <a:cubicBezTo>
                      <a:pt x="109" y="6566"/>
                      <a:pt x="1568" y="8246"/>
                      <a:pt x="3049" y="9616"/>
                    </a:cubicBezTo>
                    <a:cubicBezTo>
                      <a:pt x="3190" y="9744"/>
                      <a:pt x="3333" y="9874"/>
                      <a:pt x="3475" y="10002"/>
                    </a:cubicBezTo>
                    <a:cubicBezTo>
                      <a:pt x="6301" y="12556"/>
                      <a:pt x="9526" y="14974"/>
                      <a:pt x="10713" y="18571"/>
                    </a:cubicBezTo>
                    <a:cubicBezTo>
                      <a:pt x="11556" y="21119"/>
                      <a:pt x="11268" y="24028"/>
                      <a:pt x="12610" y="26354"/>
                    </a:cubicBezTo>
                    <a:cubicBezTo>
                      <a:pt x="13568" y="28020"/>
                      <a:pt x="15266" y="29159"/>
                      <a:pt x="17068" y="29826"/>
                    </a:cubicBezTo>
                    <a:cubicBezTo>
                      <a:pt x="17404" y="29951"/>
                      <a:pt x="17744" y="30060"/>
                      <a:pt x="18089" y="30155"/>
                    </a:cubicBezTo>
                    <a:lnTo>
                      <a:pt x="18089" y="1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accent4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0" y="4348274"/>
                <a:ext cx="7741975" cy="1176234"/>
              </a:xfrm>
              <a:custGeom>
                <a:avLst/>
                <a:gdLst/>
                <a:ahLst/>
                <a:cxnLst/>
                <a:rect l="l" t="t" r="r" b="b"/>
                <a:pathLst>
                  <a:path w="70364" h="13228" extrusionOk="0">
                    <a:moveTo>
                      <a:pt x="66583" y="0"/>
                    </a:moveTo>
                    <a:cubicBezTo>
                      <a:pt x="66433" y="0"/>
                      <a:pt x="66284" y="6"/>
                      <a:pt x="66136" y="17"/>
                    </a:cubicBezTo>
                    <a:cubicBezTo>
                      <a:pt x="63218" y="234"/>
                      <a:pt x="60767" y="2179"/>
                      <a:pt x="58358" y="3841"/>
                    </a:cubicBezTo>
                    <a:cubicBezTo>
                      <a:pt x="56406" y="5188"/>
                      <a:pt x="54115" y="6431"/>
                      <a:pt x="51817" y="6431"/>
                    </a:cubicBezTo>
                    <a:cubicBezTo>
                      <a:pt x="51279" y="6431"/>
                      <a:pt x="50740" y="6363"/>
                      <a:pt x="50205" y="6212"/>
                    </a:cubicBezTo>
                    <a:cubicBezTo>
                      <a:pt x="47039" y="5316"/>
                      <a:pt x="45178" y="1821"/>
                      <a:pt x="42049" y="806"/>
                    </a:cubicBezTo>
                    <a:cubicBezTo>
                      <a:pt x="41403" y="596"/>
                      <a:pt x="40744" y="505"/>
                      <a:pt x="40082" y="505"/>
                    </a:cubicBezTo>
                    <a:cubicBezTo>
                      <a:pt x="38042" y="505"/>
                      <a:pt x="35966" y="1375"/>
                      <a:pt x="34112" y="2342"/>
                    </a:cubicBezTo>
                    <a:cubicBezTo>
                      <a:pt x="33394" y="2716"/>
                      <a:pt x="32674" y="3111"/>
                      <a:pt x="31953" y="3511"/>
                    </a:cubicBezTo>
                    <a:cubicBezTo>
                      <a:pt x="27917" y="5742"/>
                      <a:pt x="23829" y="8111"/>
                      <a:pt x="19303" y="8111"/>
                    </a:cubicBezTo>
                    <a:cubicBezTo>
                      <a:pt x="19200" y="8111"/>
                      <a:pt x="19097" y="8110"/>
                      <a:pt x="18993" y="8107"/>
                    </a:cubicBezTo>
                    <a:cubicBezTo>
                      <a:pt x="18407" y="8094"/>
                      <a:pt x="17819" y="8037"/>
                      <a:pt x="17233" y="7957"/>
                    </a:cubicBezTo>
                    <a:cubicBezTo>
                      <a:pt x="14736" y="7611"/>
                      <a:pt x="12262" y="6808"/>
                      <a:pt x="9793" y="6808"/>
                    </a:cubicBezTo>
                    <a:cubicBezTo>
                      <a:pt x="9214" y="6808"/>
                      <a:pt x="8635" y="6852"/>
                      <a:pt x="8056" y="6957"/>
                    </a:cubicBezTo>
                    <a:cubicBezTo>
                      <a:pt x="5459" y="7430"/>
                      <a:pt x="3200" y="9094"/>
                      <a:pt x="1505" y="11116"/>
                    </a:cubicBezTo>
                    <a:cubicBezTo>
                      <a:pt x="950" y="11779"/>
                      <a:pt x="446" y="12487"/>
                      <a:pt x="1" y="13228"/>
                    </a:cubicBezTo>
                    <a:lnTo>
                      <a:pt x="67196" y="13228"/>
                    </a:lnTo>
                    <a:cubicBezTo>
                      <a:pt x="68302" y="11102"/>
                      <a:pt x="69198" y="8873"/>
                      <a:pt x="69832" y="6545"/>
                    </a:cubicBezTo>
                    <a:cubicBezTo>
                      <a:pt x="70174" y="5291"/>
                      <a:pt x="70363" y="3828"/>
                      <a:pt x="70071" y="2598"/>
                    </a:cubicBezTo>
                    <a:cubicBezTo>
                      <a:pt x="69877" y="1784"/>
                      <a:pt x="69474" y="1071"/>
                      <a:pt x="68763" y="587"/>
                    </a:cubicBezTo>
                    <a:cubicBezTo>
                      <a:pt x="68129" y="157"/>
                      <a:pt x="67353" y="0"/>
                      <a:pt x="6658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 rot="10800000">
                <a:off x="1402025" y="-380985"/>
                <a:ext cx="7741975" cy="1178185"/>
              </a:xfrm>
              <a:custGeom>
                <a:avLst/>
                <a:gdLst/>
                <a:ahLst/>
                <a:cxnLst/>
                <a:rect l="l" t="t" r="r" b="b"/>
                <a:pathLst>
                  <a:path w="70364" h="13228" extrusionOk="0">
                    <a:moveTo>
                      <a:pt x="66583" y="0"/>
                    </a:moveTo>
                    <a:cubicBezTo>
                      <a:pt x="66433" y="0"/>
                      <a:pt x="66284" y="6"/>
                      <a:pt x="66136" y="17"/>
                    </a:cubicBezTo>
                    <a:cubicBezTo>
                      <a:pt x="63218" y="234"/>
                      <a:pt x="60767" y="2179"/>
                      <a:pt x="58358" y="3841"/>
                    </a:cubicBezTo>
                    <a:cubicBezTo>
                      <a:pt x="56406" y="5188"/>
                      <a:pt x="54115" y="6431"/>
                      <a:pt x="51817" y="6431"/>
                    </a:cubicBezTo>
                    <a:cubicBezTo>
                      <a:pt x="51279" y="6431"/>
                      <a:pt x="50740" y="6363"/>
                      <a:pt x="50205" y="6212"/>
                    </a:cubicBezTo>
                    <a:cubicBezTo>
                      <a:pt x="47039" y="5316"/>
                      <a:pt x="45178" y="1821"/>
                      <a:pt x="42049" y="806"/>
                    </a:cubicBezTo>
                    <a:cubicBezTo>
                      <a:pt x="41403" y="596"/>
                      <a:pt x="40744" y="505"/>
                      <a:pt x="40082" y="505"/>
                    </a:cubicBezTo>
                    <a:cubicBezTo>
                      <a:pt x="38042" y="505"/>
                      <a:pt x="35966" y="1375"/>
                      <a:pt x="34112" y="2342"/>
                    </a:cubicBezTo>
                    <a:cubicBezTo>
                      <a:pt x="33394" y="2716"/>
                      <a:pt x="32674" y="3111"/>
                      <a:pt x="31953" y="3511"/>
                    </a:cubicBezTo>
                    <a:cubicBezTo>
                      <a:pt x="27917" y="5742"/>
                      <a:pt x="23829" y="8111"/>
                      <a:pt x="19303" y="8111"/>
                    </a:cubicBezTo>
                    <a:cubicBezTo>
                      <a:pt x="19200" y="8111"/>
                      <a:pt x="19097" y="8110"/>
                      <a:pt x="18993" y="8107"/>
                    </a:cubicBezTo>
                    <a:cubicBezTo>
                      <a:pt x="18407" y="8094"/>
                      <a:pt x="17819" y="8037"/>
                      <a:pt x="17233" y="7957"/>
                    </a:cubicBezTo>
                    <a:cubicBezTo>
                      <a:pt x="14736" y="7611"/>
                      <a:pt x="12262" y="6808"/>
                      <a:pt x="9793" y="6808"/>
                    </a:cubicBezTo>
                    <a:cubicBezTo>
                      <a:pt x="9214" y="6808"/>
                      <a:pt x="8635" y="6852"/>
                      <a:pt x="8056" y="6957"/>
                    </a:cubicBezTo>
                    <a:cubicBezTo>
                      <a:pt x="5459" y="7430"/>
                      <a:pt x="3200" y="9094"/>
                      <a:pt x="1505" y="11116"/>
                    </a:cubicBezTo>
                    <a:cubicBezTo>
                      <a:pt x="950" y="11779"/>
                      <a:pt x="446" y="12487"/>
                      <a:pt x="1" y="13228"/>
                    </a:cubicBezTo>
                    <a:lnTo>
                      <a:pt x="67196" y="13228"/>
                    </a:lnTo>
                    <a:cubicBezTo>
                      <a:pt x="68302" y="11102"/>
                      <a:pt x="69198" y="8873"/>
                      <a:pt x="69832" y="6545"/>
                    </a:cubicBezTo>
                    <a:cubicBezTo>
                      <a:pt x="70174" y="5291"/>
                      <a:pt x="70363" y="3828"/>
                      <a:pt x="70071" y="2598"/>
                    </a:cubicBezTo>
                    <a:cubicBezTo>
                      <a:pt x="69877" y="1784"/>
                      <a:pt x="69474" y="1071"/>
                      <a:pt x="68763" y="587"/>
                    </a:cubicBezTo>
                    <a:cubicBezTo>
                      <a:pt x="68129" y="157"/>
                      <a:pt x="67353" y="0"/>
                      <a:pt x="66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0" y="-378300"/>
                <a:ext cx="924875" cy="1074600"/>
              </a:xfrm>
              <a:custGeom>
                <a:avLst/>
                <a:gdLst/>
                <a:ahLst/>
                <a:cxnLst/>
                <a:rect l="l" t="t" r="r" b="b"/>
                <a:pathLst>
                  <a:path w="36995" h="42984" extrusionOk="0">
                    <a:moveTo>
                      <a:pt x="1" y="0"/>
                    </a:moveTo>
                    <a:lnTo>
                      <a:pt x="1" y="42974"/>
                    </a:lnTo>
                    <a:cubicBezTo>
                      <a:pt x="191" y="42981"/>
                      <a:pt x="386" y="42984"/>
                      <a:pt x="585" y="42984"/>
                    </a:cubicBezTo>
                    <a:cubicBezTo>
                      <a:pt x="4307" y="42984"/>
                      <a:pt x="9635" y="41803"/>
                      <a:pt x="13555" y="36065"/>
                    </a:cubicBezTo>
                    <a:cubicBezTo>
                      <a:pt x="20220" y="26311"/>
                      <a:pt x="12580" y="18507"/>
                      <a:pt x="15344" y="13629"/>
                    </a:cubicBezTo>
                    <a:cubicBezTo>
                      <a:pt x="18107" y="8753"/>
                      <a:pt x="30463" y="14929"/>
                      <a:pt x="35339" y="6313"/>
                    </a:cubicBezTo>
                    <a:cubicBezTo>
                      <a:pt x="36556" y="4165"/>
                      <a:pt x="36995" y="2016"/>
                      <a:pt x="369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 rot="10800000" flipH="1">
                <a:off x="3874100" y="4686780"/>
                <a:ext cx="956045" cy="499200"/>
              </a:xfrm>
              <a:custGeom>
                <a:avLst/>
                <a:gdLst/>
                <a:ahLst/>
                <a:cxnLst/>
                <a:rect l="l" t="t" r="r" b="b"/>
                <a:pathLst>
                  <a:path w="27199" h="14202" extrusionOk="0">
                    <a:moveTo>
                      <a:pt x="1" y="0"/>
                    </a:moveTo>
                    <a:cubicBezTo>
                      <a:pt x="218" y="5347"/>
                      <a:pt x="2037" y="13265"/>
                      <a:pt x="10780" y="14117"/>
                    </a:cubicBezTo>
                    <a:cubicBezTo>
                      <a:pt x="11362" y="14174"/>
                      <a:pt x="11924" y="14201"/>
                      <a:pt x="12468" y="14201"/>
                    </a:cubicBezTo>
                    <a:cubicBezTo>
                      <a:pt x="22178" y="14201"/>
                      <a:pt x="25962" y="5497"/>
                      <a:pt x="2719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8394587" y="4876425"/>
                <a:ext cx="846100" cy="343275"/>
              </a:xfrm>
              <a:custGeom>
                <a:avLst/>
                <a:gdLst/>
                <a:ahLst/>
                <a:cxnLst/>
                <a:rect l="l" t="t" r="r" b="b"/>
                <a:pathLst>
                  <a:path w="33844" h="13731" extrusionOk="0">
                    <a:moveTo>
                      <a:pt x="29116" y="1"/>
                    </a:moveTo>
                    <a:cubicBezTo>
                      <a:pt x="27654" y="1"/>
                      <a:pt x="26190" y="49"/>
                      <a:pt x="24733" y="121"/>
                    </a:cubicBezTo>
                    <a:cubicBezTo>
                      <a:pt x="19618" y="377"/>
                      <a:pt x="14405" y="963"/>
                      <a:pt x="9764" y="3100"/>
                    </a:cubicBezTo>
                    <a:cubicBezTo>
                      <a:pt x="9610" y="3170"/>
                      <a:pt x="9457" y="3243"/>
                      <a:pt x="9303" y="3318"/>
                    </a:cubicBezTo>
                    <a:cubicBezTo>
                      <a:pt x="4990" y="5419"/>
                      <a:pt x="1246" y="9151"/>
                      <a:pt x="1" y="13730"/>
                    </a:cubicBezTo>
                    <a:lnTo>
                      <a:pt x="33844" y="13730"/>
                    </a:lnTo>
                    <a:lnTo>
                      <a:pt x="33844" y="199"/>
                    </a:lnTo>
                    <a:cubicBezTo>
                      <a:pt x="32275" y="57"/>
                      <a:pt x="30696" y="1"/>
                      <a:pt x="2911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8527800" y="-381000"/>
                <a:ext cx="692395" cy="1154183"/>
              </a:xfrm>
              <a:custGeom>
                <a:avLst/>
                <a:gdLst/>
                <a:ahLst/>
                <a:cxnLst/>
                <a:rect l="l" t="t" r="r" b="b"/>
                <a:pathLst>
                  <a:path w="18090" h="30155" extrusionOk="0">
                    <a:moveTo>
                      <a:pt x="1352" y="1"/>
                    </a:moveTo>
                    <a:cubicBezTo>
                      <a:pt x="828" y="1502"/>
                      <a:pt x="0" y="2969"/>
                      <a:pt x="48" y="4549"/>
                    </a:cubicBezTo>
                    <a:cubicBezTo>
                      <a:pt x="109" y="6566"/>
                      <a:pt x="1568" y="8246"/>
                      <a:pt x="3049" y="9616"/>
                    </a:cubicBezTo>
                    <a:cubicBezTo>
                      <a:pt x="3190" y="9744"/>
                      <a:pt x="3333" y="9874"/>
                      <a:pt x="3475" y="10002"/>
                    </a:cubicBezTo>
                    <a:cubicBezTo>
                      <a:pt x="6301" y="12556"/>
                      <a:pt x="9526" y="14974"/>
                      <a:pt x="10713" y="18571"/>
                    </a:cubicBezTo>
                    <a:cubicBezTo>
                      <a:pt x="11556" y="21119"/>
                      <a:pt x="11268" y="24028"/>
                      <a:pt x="12610" y="26354"/>
                    </a:cubicBezTo>
                    <a:cubicBezTo>
                      <a:pt x="13568" y="28020"/>
                      <a:pt x="15266" y="29159"/>
                      <a:pt x="17068" y="29826"/>
                    </a:cubicBezTo>
                    <a:cubicBezTo>
                      <a:pt x="17404" y="29951"/>
                      <a:pt x="17744" y="30060"/>
                      <a:pt x="18089" y="30155"/>
                    </a:cubicBezTo>
                    <a:lnTo>
                      <a:pt x="1808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25;p2"/>
            <p:cNvSpPr/>
            <p:nvPr/>
          </p:nvSpPr>
          <p:spPr>
            <a:xfrm>
              <a:off x="1909800" y="-380975"/>
              <a:ext cx="853496" cy="426889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2"/>
          <p:cNvSpPr/>
          <p:nvPr/>
        </p:nvSpPr>
        <p:spPr>
          <a:xfrm>
            <a:off x="4631150" y="-265325"/>
            <a:ext cx="692400" cy="497375"/>
          </a:xfrm>
          <a:custGeom>
            <a:avLst/>
            <a:gdLst/>
            <a:ahLst/>
            <a:cxnLst/>
            <a:rect l="l" t="t" r="r" b="b"/>
            <a:pathLst>
              <a:path w="27696" h="19895" extrusionOk="0">
                <a:moveTo>
                  <a:pt x="20356" y="1"/>
                </a:moveTo>
                <a:cubicBezTo>
                  <a:pt x="19796" y="1"/>
                  <a:pt x="19228" y="100"/>
                  <a:pt x="18688" y="292"/>
                </a:cubicBezTo>
                <a:cubicBezTo>
                  <a:pt x="16446" y="1092"/>
                  <a:pt x="15130" y="3251"/>
                  <a:pt x="13782" y="5065"/>
                </a:cubicBezTo>
                <a:cubicBezTo>
                  <a:pt x="12914" y="6233"/>
                  <a:pt x="11952" y="7298"/>
                  <a:pt x="10604" y="7904"/>
                </a:cubicBezTo>
                <a:cubicBezTo>
                  <a:pt x="9227" y="8524"/>
                  <a:pt x="7691" y="8688"/>
                  <a:pt x="6255" y="9116"/>
                </a:cubicBezTo>
                <a:cubicBezTo>
                  <a:pt x="4401" y="9668"/>
                  <a:pt x="2402" y="10773"/>
                  <a:pt x="1718" y="12707"/>
                </a:cubicBezTo>
                <a:cubicBezTo>
                  <a:pt x="1" y="17553"/>
                  <a:pt x="6946" y="19853"/>
                  <a:pt x="10459" y="19894"/>
                </a:cubicBezTo>
                <a:cubicBezTo>
                  <a:pt x="10512" y="19895"/>
                  <a:pt x="10565" y="19895"/>
                  <a:pt x="10618" y="19895"/>
                </a:cubicBezTo>
                <a:cubicBezTo>
                  <a:pt x="15510" y="19895"/>
                  <a:pt x="19967" y="17287"/>
                  <a:pt x="22790" y="13357"/>
                </a:cubicBezTo>
                <a:cubicBezTo>
                  <a:pt x="25410" y="9710"/>
                  <a:pt x="27696" y="2573"/>
                  <a:pt x="22136" y="344"/>
                </a:cubicBezTo>
                <a:cubicBezTo>
                  <a:pt x="22094" y="327"/>
                  <a:pt x="22054" y="320"/>
                  <a:pt x="22016" y="319"/>
                </a:cubicBezTo>
                <a:cubicBezTo>
                  <a:pt x="21495" y="104"/>
                  <a:pt x="20930" y="1"/>
                  <a:pt x="2035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27;p2"/>
          <p:cNvGrpSpPr/>
          <p:nvPr/>
        </p:nvGrpSpPr>
        <p:grpSpPr>
          <a:xfrm>
            <a:off x="66661" y="142824"/>
            <a:ext cx="8965142" cy="4774033"/>
            <a:chOff x="66661" y="142824"/>
            <a:chExt cx="8965142" cy="4774033"/>
          </a:xfrm>
        </p:grpSpPr>
        <p:grpSp>
          <p:nvGrpSpPr>
            <p:cNvPr id="28" name="Google Shape;28;p2"/>
            <p:cNvGrpSpPr/>
            <p:nvPr/>
          </p:nvGrpSpPr>
          <p:grpSpPr>
            <a:xfrm>
              <a:off x="66661" y="3802552"/>
              <a:ext cx="594730" cy="1114305"/>
              <a:chOff x="66661" y="3802552"/>
              <a:chExt cx="594730" cy="1114305"/>
            </a:xfrm>
          </p:grpSpPr>
          <p:sp>
            <p:nvSpPr>
              <p:cNvPr id="29" name="Google Shape;29;p2"/>
              <p:cNvSpPr/>
              <p:nvPr/>
            </p:nvSpPr>
            <p:spPr>
              <a:xfrm>
                <a:off x="283636" y="4261123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274680" y="4603505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35111" y="44205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580123" y="4631310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66661" y="44205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208662" y="482206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440637" y="409604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47926" y="38025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" name="Google Shape;37;p2"/>
            <p:cNvGrpSpPr/>
            <p:nvPr/>
          </p:nvGrpSpPr>
          <p:grpSpPr>
            <a:xfrm>
              <a:off x="1573837" y="4593515"/>
              <a:ext cx="891691" cy="308914"/>
              <a:chOff x="1573837" y="4593515"/>
              <a:chExt cx="891691" cy="308914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2159793" y="4593517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932936" y="4817935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2371062" y="4593536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1573837" y="471491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1872201" y="4593515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43;p2"/>
            <p:cNvGrpSpPr/>
            <p:nvPr/>
          </p:nvGrpSpPr>
          <p:grpSpPr>
            <a:xfrm>
              <a:off x="8476362" y="3440198"/>
              <a:ext cx="555441" cy="1210709"/>
              <a:chOff x="8476362" y="3440198"/>
              <a:chExt cx="555441" cy="1210709"/>
            </a:xfrm>
          </p:grpSpPr>
          <p:sp>
            <p:nvSpPr>
              <p:cNvPr id="44" name="Google Shape;44;p2"/>
              <p:cNvSpPr/>
              <p:nvPr/>
            </p:nvSpPr>
            <p:spPr>
              <a:xfrm>
                <a:off x="8671368" y="4392742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8889811" y="4029010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8680323" y="3778010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8950536" y="34401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8711212" y="350386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8903362" y="4255986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8476362" y="455611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8691238" y="4041865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8889801" y="3735090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" name="Google Shape;53;p2"/>
            <p:cNvGrpSpPr/>
            <p:nvPr/>
          </p:nvGrpSpPr>
          <p:grpSpPr>
            <a:xfrm>
              <a:off x="7998386" y="321015"/>
              <a:ext cx="671743" cy="586292"/>
              <a:chOff x="7998386" y="321015"/>
              <a:chExt cx="671743" cy="58629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8570955" y="667942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7998386" y="413323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8570962" y="471536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8226637" y="367036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8466437" y="81251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8174126" y="667740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8483301" y="321015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3096813" y="542465"/>
              <a:ext cx="333964" cy="242942"/>
              <a:chOff x="3096813" y="542465"/>
              <a:chExt cx="333964" cy="242942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3349511" y="577610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3196187" y="69061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3096813" y="542465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" name="Google Shape;65;p2"/>
            <p:cNvGrpSpPr/>
            <p:nvPr/>
          </p:nvGrpSpPr>
          <p:grpSpPr>
            <a:xfrm>
              <a:off x="355863" y="142824"/>
              <a:ext cx="654514" cy="566658"/>
              <a:chOff x="355863" y="142824"/>
              <a:chExt cx="654514" cy="566658"/>
            </a:xfrm>
          </p:grpSpPr>
          <p:sp>
            <p:nvSpPr>
              <p:cNvPr id="66" name="Google Shape;66;p2"/>
              <p:cNvSpPr/>
              <p:nvPr/>
            </p:nvSpPr>
            <p:spPr>
              <a:xfrm>
                <a:off x="438280" y="198405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929111" y="147973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537461" y="476673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674137" y="142824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355863" y="62597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"/>
          <p:cNvSpPr txBox="1">
            <a:spLocks noGrp="1"/>
          </p:cNvSpPr>
          <p:nvPr>
            <p:ph type="title"/>
          </p:nvPr>
        </p:nvSpPr>
        <p:spPr>
          <a:xfrm>
            <a:off x="1765950" y="2638713"/>
            <a:ext cx="5612100" cy="12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" name="Google Shape;73;p3"/>
          <p:cNvSpPr txBox="1">
            <a:spLocks noGrp="1"/>
          </p:cNvSpPr>
          <p:nvPr>
            <p:ph type="title" idx="2" hasCustomPrompt="1"/>
          </p:nvPr>
        </p:nvSpPr>
        <p:spPr>
          <a:xfrm>
            <a:off x="3796800" y="1051462"/>
            <a:ext cx="1550100" cy="13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" name="Google Shape;74;p3"/>
          <p:cNvSpPr txBox="1">
            <a:spLocks noGrp="1"/>
          </p:cNvSpPr>
          <p:nvPr>
            <p:ph type="subTitle" idx="1"/>
          </p:nvPr>
        </p:nvSpPr>
        <p:spPr>
          <a:xfrm rot="280">
            <a:off x="2730250" y="3740868"/>
            <a:ext cx="3683400" cy="4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3"/>
          <p:cNvGrpSpPr/>
          <p:nvPr/>
        </p:nvGrpSpPr>
        <p:grpSpPr>
          <a:xfrm>
            <a:off x="-27" y="-152372"/>
            <a:ext cx="9144056" cy="5446863"/>
            <a:chOff x="-27" y="-152372"/>
            <a:chExt cx="9144056" cy="5446863"/>
          </a:xfrm>
        </p:grpSpPr>
        <p:sp>
          <p:nvSpPr>
            <p:cNvPr id="76" name="Google Shape;76;p3"/>
            <p:cNvSpPr/>
            <p:nvPr/>
          </p:nvSpPr>
          <p:spPr>
            <a:xfrm rot="5400000">
              <a:off x="5844182" y="19946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3"/>
            <p:cNvSpPr/>
            <p:nvPr/>
          </p:nvSpPr>
          <p:spPr>
            <a:xfrm rot="-5400000">
              <a:off x="-1842243" y="16898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3"/>
            <p:cNvSpPr/>
            <p:nvPr/>
          </p:nvSpPr>
          <p:spPr>
            <a:xfrm rot="5400000">
              <a:off x="5844182" y="18422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3"/>
            <p:cNvSpPr/>
            <p:nvPr/>
          </p:nvSpPr>
          <p:spPr>
            <a:xfrm rot="-5400000">
              <a:off x="-1842243" y="18422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3"/>
          <p:cNvGrpSpPr/>
          <p:nvPr/>
        </p:nvGrpSpPr>
        <p:grpSpPr>
          <a:xfrm>
            <a:off x="199026" y="173448"/>
            <a:ext cx="8670052" cy="2656246"/>
            <a:chOff x="199026" y="173448"/>
            <a:chExt cx="8670052" cy="2656246"/>
          </a:xfrm>
        </p:grpSpPr>
        <p:grpSp>
          <p:nvGrpSpPr>
            <p:cNvPr id="81" name="Google Shape;81;p3"/>
            <p:cNvGrpSpPr/>
            <p:nvPr/>
          </p:nvGrpSpPr>
          <p:grpSpPr>
            <a:xfrm>
              <a:off x="199026" y="173448"/>
              <a:ext cx="852703" cy="1994409"/>
              <a:chOff x="199026" y="173448"/>
              <a:chExt cx="852703" cy="1994409"/>
            </a:xfrm>
          </p:grpSpPr>
          <p:sp>
            <p:nvSpPr>
              <p:cNvPr id="82" name="Google Shape;82;p3"/>
              <p:cNvSpPr/>
              <p:nvPr/>
            </p:nvSpPr>
            <p:spPr>
              <a:xfrm>
                <a:off x="259761" y="6205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199026" y="4453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349987" y="136616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542530" y="1586317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465962" y="543324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3"/>
              <p:cNvSpPr/>
              <p:nvPr/>
            </p:nvSpPr>
            <p:spPr>
              <a:xfrm>
                <a:off x="560436" y="1734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3"/>
              <p:cNvSpPr/>
              <p:nvPr/>
            </p:nvSpPr>
            <p:spPr>
              <a:xfrm>
                <a:off x="957262" y="185391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3"/>
              <p:cNvSpPr/>
              <p:nvPr/>
            </p:nvSpPr>
            <p:spPr>
              <a:xfrm>
                <a:off x="307211" y="11769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3"/>
              <p:cNvSpPr/>
              <p:nvPr/>
            </p:nvSpPr>
            <p:spPr>
              <a:xfrm>
                <a:off x="783761" y="2029623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542526" y="117750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794026" y="177040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991001" y="20843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" name="Google Shape;94;p3"/>
            <p:cNvGrpSpPr/>
            <p:nvPr/>
          </p:nvGrpSpPr>
          <p:grpSpPr>
            <a:xfrm>
              <a:off x="8054876" y="201324"/>
              <a:ext cx="814202" cy="2628370"/>
              <a:chOff x="8054876" y="201324"/>
              <a:chExt cx="814202" cy="2628370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8230787" y="201324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8774612" y="70504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3"/>
              <p:cNvSpPr/>
              <p:nvPr/>
            </p:nvSpPr>
            <p:spPr>
              <a:xfrm>
                <a:off x="8460662" y="95664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3"/>
              <p:cNvSpPr/>
              <p:nvPr/>
            </p:nvSpPr>
            <p:spPr>
              <a:xfrm>
                <a:off x="8115612" y="273489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3"/>
              <p:cNvSpPr/>
              <p:nvPr/>
            </p:nvSpPr>
            <p:spPr>
              <a:xfrm>
                <a:off x="8237386" y="25294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3"/>
              <p:cNvSpPr/>
              <p:nvPr/>
            </p:nvSpPr>
            <p:spPr>
              <a:xfrm>
                <a:off x="8632936" y="11769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8714211" y="3470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8325261" y="3608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8054876" y="25717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8477526" y="122622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8643201" y="54897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8424001" y="20697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3"/>
              <p:cNvSpPr/>
              <p:nvPr/>
            </p:nvSpPr>
            <p:spPr>
              <a:xfrm>
                <a:off x="8374418" y="632467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3"/>
          <p:cNvSpPr txBox="1">
            <a:spLocks noGrp="1"/>
          </p:cNvSpPr>
          <p:nvPr>
            <p:ph type="title" hasCustomPrompt="1"/>
          </p:nvPr>
        </p:nvSpPr>
        <p:spPr>
          <a:xfrm rot="1973">
            <a:off x="2490887" y="1236347"/>
            <a:ext cx="10452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3" name="Google Shape;463;p13"/>
          <p:cNvSpPr txBox="1">
            <a:spLocks noGrp="1"/>
          </p:cNvSpPr>
          <p:nvPr>
            <p:ph type="title" idx="2"/>
          </p:nvPr>
        </p:nvSpPr>
        <p:spPr>
          <a:xfrm>
            <a:off x="1723188" y="1889175"/>
            <a:ext cx="2580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4" name="Google Shape;464;p13"/>
          <p:cNvSpPr txBox="1">
            <a:spLocks noGrp="1"/>
          </p:cNvSpPr>
          <p:nvPr>
            <p:ph type="subTitle" idx="1"/>
          </p:nvPr>
        </p:nvSpPr>
        <p:spPr>
          <a:xfrm>
            <a:off x="1723188" y="2242269"/>
            <a:ext cx="2580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3"/>
          <p:cNvSpPr txBox="1">
            <a:spLocks noGrp="1"/>
          </p:cNvSpPr>
          <p:nvPr>
            <p:ph type="title" idx="3" hasCustomPrompt="1"/>
          </p:nvPr>
        </p:nvSpPr>
        <p:spPr>
          <a:xfrm rot="1973">
            <a:off x="5607912" y="1236347"/>
            <a:ext cx="10452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6" name="Google Shape;466;p13"/>
          <p:cNvSpPr txBox="1">
            <a:spLocks noGrp="1"/>
          </p:cNvSpPr>
          <p:nvPr>
            <p:ph type="title" idx="4"/>
          </p:nvPr>
        </p:nvSpPr>
        <p:spPr>
          <a:xfrm>
            <a:off x="4840213" y="1889175"/>
            <a:ext cx="2580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7" name="Google Shape;467;p13"/>
          <p:cNvSpPr txBox="1">
            <a:spLocks noGrp="1"/>
          </p:cNvSpPr>
          <p:nvPr>
            <p:ph type="subTitle" idx="5"/>
          </p:nvPr>
        </p:nvSpPr>
        <p:spPr>
          <a:xfrm>
            <a:off x="4840213" y="2242269"/>
            <a:ext cx="2580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title" idx="6" hasCustomPrompt="1"/>
          </p:nvPr>
        </p:nvSpPr>
        <p:spPr>
          <a:xfrm rot="1973">
            <a:off x="2490887" y="2994874"/>
            <a:ext cx="10452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69" name="Google Shape;469;p13"/>
          <p:cNvSpPr txBox="1">
            <a:spLocks noGrp="1"/>
          </p:cNvSpPr>
          <p:nvPr>
            <p:ph type="title" idx="7"/>
          </p:nvPr>
        </p:nvSpPr>
        <p:spPr>
          <a:xfrm>
            <a:off x="1723188" y="3647705"/>
            <a:ext cx="2580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subTitle" idx="8"/>
          </p:nvPr>
        </p:nvSpPr>
        <p:spPr>
          <a:xfrm>
            <a:off x="1723188" y="4000799"/>
            <a:ext cx="2580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title" idx="9" hasCustomPrompt="1"/>
          </p:nvPr>
        </p:nvSpPr>
        <p:spPr>
          <a:xfrm rot="1973">
            <a:off x="5607912" y="2994874"/>
            <a:ext cx="10452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72" name="Google Shape;472;p13"/>
          <p:cNvSpPr txBox="1">
            <a:spLocks noGrp="1"/>
          </p:cNvSpPr>
          <p:nvPr>
            <p:ph type="title" idx="13"/>
          </p:nvPr>
        </p:nvSpPr>
        <p:spPr>
          <a:xfrm>
            <a:off x="4840213" y="3647705"/>
            <a:ext cx="2580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subTitle" idx="14"/>
          </p:nvPr>
        </p:nvSpPr>
        <p:spPr>
          <a:xfrm>
            <a:off x="4840213" y="4000799"/>
            <a:ext cx="25806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75" name="Google Shape;475;p13"/>
          <p:cNvGrpSpPr/>
          <p:nvPr/>
        </p:nvGrpSpPr>
        <p:grpSpPr>
          <a:xfrm>
            <a:off x="-99837" y="0"/>
            <a:ext cx="9267475" cy="5143500"/>
            <a:chOff x="-228625" y="0"/>
            <a:chExt cx="9267475" cy="5143500"/>
          </a:xfrm>
        </p:grpSpPr>
        <p:sp>
          <p:nvSpPr>
            <p:cNvPr id="476" name="Google Shape;476;p13"/>
            <p:cNvSpPr/>
            <p:nvPr/>
          </p:nvSpPr>
          <p:spPr>
            <a:xfrm>
              <a:off x="8316900" y="3694700"/>
              <a:ext cx="692400" cy="497375"/>
            </a:xfrm>
            <a:custGeom>
              <a:avLst/>
              <a:gdLst/>
              <a:ahLst/>
              <a:cxnLst/>
              <a:rect l="l" t="t" r="r" b="b"/>
              <a:pathLst>
                <a:path w="27696" h="19895" extrusionOk="0">
                  <a:moveTo>
                    <a:pt x="20356" y="1"/>
                  </a:moveTo>
                  <a:cubicBezTo>
                    <a:pt x="19796" y="1"/>
                    <a:pt x="19228" y="100"/>
                    <a:pt x="18688" y="292"/>
                  </a:cubicBezTo>
                  <a:cubicBezTo>
                    <a:pt x="16446" y="1092"/>
                    <a:pt x="15130" y="3251"/>
                    <a:pt x="13782" y="5065"/>
                  </a:cubicBezTo>
                  <a:cubicBezTo>
                    <a:pt x="12914" y="6233"/>
                    <a:pt x="11952" y="7298"/>
                    <a:pt x="10604" y="7904"/>
                  </a:cubicBezTo>
                  <a:cubicBezTo>
                    <a:pt x="9227" y="8524"/>
                    <a:pt x="7691" y="8688"/>
                    <a:pt x="6255" y="9116"/>
                  </a:cubicBezTo>
                  <a:cubicBezTo>
                    <a:pt x="4401" y="9668"/>
                    <a:pt x="2402" y="10773"/>
                    <a:pt x="1718" y="12707"/>
                  </a:cubicBezTo>
                  <a:cubicBezTo>
                    <a:pt x="1" y="17553"/>
                    <a:pt x="6946" y="19853"/>
                    <a:pt x="10459" y="19894"/>
                  </a:cubicBezTo>
                  <a:cubicBezTo>
                    <a:pt x="10512" y="19895"/>
                    <a:pt x="10565" y="19895"/>
                    <a:pt x="10618" y="19895"/>
                  </a:cubicBezTo>
                  <a:cubicBezTo>
                    <a:pt x="15510" y="19895"/>
                    <a:pt x="19967" y="17287"/>
                    <a:pt x="22790" y="13357"/>
                  </a:cubicBezTo>
                  <a:cubicBezTo>
                    <a:pt x="25410" y="9710"/>
                    <a:pt x="27696" y="2573"/>
                    <a:pt x="22136" y="344"/>
                  </a:cubicBezTo>
                  <a:cubicBezTo>
                    <a:pt x="22094" y="327"/>
                    <a:pt x="22054" y="320"/>
                    <a:pt x="22016" y="319"/>
                  </a:cubicBezTo>
                  <a:cubicBezTo>
                    <a:pt x="21495" y="104"/>
                    <a:pt x="20930" y="1"/>
                    <a:pt x="20356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3"/>
            <p:cNvSpPr/>
            <p:nvPr/>
          </p:nvSpPr>
          <p:spPr>
            <a:xfrm rot="10800000" flipH="1">
              <a:off x="7445125" y="4311334"/>
              <a:ext cx="1593725" cy="832166"/>
            </a:xfrm>
            <a:custGeom>
              <a:avLst/>
              <a:gdLst/>
              <a:ahLst/>
              <a:cxnLst/>
              <a:rect l="l" t="t" r="r" b="b"/>
              <a:pathLst>
                <a:path w="27199" h="14202" extrusionOk="0">
                  <a:moveTo>
                    <a:pt x="1" y="0"/>
                  </a:moveTo>
                  <a:cubicBezTo>
                    <a:pt x="218" y="5347"/>
                    <a:pt x="2037" y="13265"/>
                    <a:pt x="10780" y="14117"/>
                  </a:cubicBezTo>
                  <a:cubicBezTo>
                    <a:pt x="11362" y="14174"/>
                    <a:pt x="11924" y="14201"/>
                    <a:pt x="12468" y="14201"/>
                  </a:cubicBezTo>
                  <a:cubicBezTo>
                    <a:pt x="22178" y="14201"/>
                    <a:pt x="25962" y="5497"/>
                    <a:pt x="27199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3"/>
            <p:cNvSpPr/>
            <p:nvPr/>
          </p:nvSpPr>
          <p:spPr>
            <a:xfrm>
              <a:off x="0" y="0"/>
              <a:ext cx="824254" cy="647811"/>
            </a:xfrm>
            <a:custGeom>
              <a:avLst/>
              <a:gdLst/>
              <a:ahLst/>
              <a:cxnLst/>
              <a:rect l="l" t="t" r="r" b="b"/>
              <a:pathLst>
                <a:path w="52517" h="41275" extrusionOk="0">
                  <a:moveTo>
                    <a:pt x="1" y="1"/>
                  </a:moveTo>
                  <a:lnTo>
                    <a:pt x="1" y="37498"/>
                  </a:lnTo>
                  <a:cubicBezTo>
                    <a:pt x="547" y="37894"/>
                    <a:pt x="1103" y="38262"/>
                    <a:pt x="1660" y="38595"/>
                  </a:cubicBezTo>
                  <a:cubicBezTo>
                    <a:pt x="4490" y="40284"/>
                    <a:pt x="7803" y="41274"/>
                    <a:pt x="11079" y="41274"/>
                  </a:cubicBezTo>
                  <a:cubicBezTo>
                    <a:pt x="12866" y="41274"/>
                    <a:pt x="14642" y="40980"/>
                    <a:pt x="16324" y="40344"/>
                  </a:cubicBezTo>
                  <a:cubicBezTo>
                    <a:pt x="21863" y="38251"/>
                    <a:pt x="26028" y="32738"/>
                    <a:pt x="31927" y="32199"/>
                  </a:cubicBezTo>
                  <a:cubicBezTo>
                    <a:pt x="32303" y="32164"/>
                    <a:pt x="32679" y="32152"/>
                    <a:pt x="33055" y="32152"/>
                  </a:cubicBezTo>
                  <a:cubicBezTo>
                    <a:pt x="34161" y="32152"/>
                    <a:pt x="35270" y="32262"/>
                    <a:pt x="36377" y="32262"/>
                  </a:cubicBezTo>
                  <a:cubicBezTo>
                    <a:pt x="36556" y="32262"/>
                    <a:pt x="36734" y="32259"/>
                    <a:pt x="36912" y="32253"/>
                  </a:cubicBezTo>
                  <a:cubicBezTo>
                    <a:pt x="40331" y="32125"/>
                    <a:pt x="43624" y="30568"/>
                    <a:pt x="46116" y="28226"/>
                  </a:cubicBezTo>
                  <a:cubicBezTo>
                    <a:pt x="48612" y="25883"/>
                    <a:pt x="50338" y="22793"/>
                    <a:pt x="51340" y="19521"/>
                  </a:cubicBezTo>
                  <a:cubicBezTo>
                    <a:pt x="52219" y="16653"/>
                    <a:pt x="52517" y="13609"/>
                    <a:pt x="52252" y="10619"/>
                  </a:cubicBezTo>
                  <a:cubicBezTo>
                    <a:pt x="51920" y="6836"/>
                    <a:pt x="50688" y="3141"/>
                    <a:pt x="48597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3"/>
            <p:cNvSpPr/>
            <p:nvPr/>
          </p:nvSpPr>
          <p:spPr>
            <a:xfrm>
              <a:off x="-228625" y="3934425"/>
              <a:ext cx="1070189" cy="1056686"/>
            </a:xfrm>
            <a:custGeom>
              <a:avLst/>
              <a:gdLst/>
              <a:ahLst/>
              <a:cxnLst/>
              <a:rect l="l" t="t" r="r" b="b"/>
              <a:pathLst>
                <a:path w="32972" h="32556" extrusionOk="0">
                  <a:moveTo>
                    <a:pt x="0" y="0"/>
                  </a:moveTo>
                  <a:lnTo>
                    <a:pt x="0" y="32556"/>
                  </a:lnTo>
                  <a:lnTo>
                    <a:pt x="32972" y="32556"/>
                  </a:lnTo>
                  <a:cubicBezTo>
                    <a:pt x="32428" y="32078"/>
                    <a:pt x="31964" y="31519"/>
                    <a:pt x="31611" y="30861"/>
                  </a:cubicBezTo>
                  <a:cubicBezTo>
                    <a:pt x="31024" y="29761"/>
                    <a:pt x="30835" y="28540"/>
                    <a:pt x="30749" y="27284"/>
                  </a:cubicBezTo>
                  <a:cubicBezTo>
                    <a:pt x="30608" y="25223"/>
                    <a:pt x="30743" y="23074"/>
                    <a:pt x="29849" y="21236"/>
                  </a:cubicBezTo>
                  <a:cubicBezTo>
                    <a:pt x="29669" y="20866"/>
                    <a:pt x="29454" y="20521"/>
                    <a:pt x="29209" y="20203"/>
                  </a:cubicBezTo>
                  <a:cubicBezTo>
                    <a:pt x="27815" y="18372"/>
                    <a:pt x="25472" y="17334"/>
                    <a:pt x="23237" y="16585"/>
                  </a:cubicBezTo>
                  <a:cubicBezTo>
                    <a:pt x="18056" y="14851"/>
                    <a:pt x="12288" y="13718"/>
                    <a:pt x="8596" y="9693"/>
                  </a:cubicBezTo>
                  <a:cubicBezTo>
                    <a:pt x="6106" y="6978"/>
                    <a:pt x="4825" y="3173"/>
                    <a:pt x="1836" y="1018"/>
                  </a:cubicBezTo>
                  <a:cubicBezTo>
                    <a:pt x="1264" y="604"/>
                    <a:pt x="648" y="268"/>
                    <a:pt x="0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3"/>
            <p:cNvSpPr/>
            <p:nvPr/>
          </p:nvSpPr>
          <p:spPr>
            <a:xfrm>
              <a:off x="5740198" y="0"/>
              <a:ext cx="2112637" cy="1056667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13"/>
          <p:cNvGrpSpPr/>
          <p:nvPr/>
        </p:nvGrpSpPr>
        <p:grpSpPr>
          <a:xfrm>
            <a:off x="-25" y="0"/>
            <a:ext cx="9038875" cy="5143511"/>
            <a:chOff x="-25" y="0"/>
            <a:chExt cx="9038875" cy="5143511"/>
          </a:xfrm>
        </p:grpSpPr>
        <p:sp>
          <p:nvSpPr>
            <p:cNvPr id="482" name="Google Shape;482;p13"/>
            <p:cNvSpPr/>
            <p:nvPr/>
          </p:nvSpPr>
          <p:spPr>
            <a:xfrm>
              <a:off x="8316900" y="3694700"/>
              <a:ext cx="692400" cy="497375"/>
            </a:xfrm>
            <a:custGeom>
              <a:avLst/>
              <a:gdLst/>
              <a:ahLst/>
              <a:cxnLst/>
              <a:rect l="l" t="t" r="r" b="b"/>
              <a:pathLst>
                <a:path w="27696" h="19895" extrusionOk="0">
                  <a:moveTo>
                    <a:pt x="20356" y="1"/>
                  </a:moveTo>
                  <a:cubicBezTo>
                    <a:pt x="19796" y="1"/>
                    <a:pt x="19228" y="100"/>
                    <a:pt x="18688" y="292"/>
                  </a:cubicBezTo>
                  <a:cubicBezTo>
                    <a:pt x="16446" y="1092"/>
                    <a:pt x="15130" y="3251"/>
                    <a:pt x="13782" y="5065"/>
                  </a:cubicBezTo>
                  <a:cubicBezTo>
                    <a:pt x="12914" y="6233"/>
                    <a:pt x="11952" y="7298"/>
                    <a:pt x="10604" y="7904"/>
                  </a:cubicBezTo>
                  <a:cubicBezTo>
                    <a:pt x="9227" y="8524"/>
                    <a:pt x="7691" y="8688"/>
                    <a:pt x="6255" y="9116"/>
                  </a:cubicBezTo>
                  <a:cubicBezTo>
                    <a:pt x="4401" y="9668"/>
                    <a:pt x="2402" y="10773"/>
                    <a:pt x="1718" y="12707"/>
                  </a:cubicBezTo>
                  <a:cubicBezTo>
                    <a:pt x="1" y="17553"/>
                    <a:pt x="6946" y="19853"/>
                    <a:pt x="10459" y="19894"/>
                  </a:cubicBezTo>
                  <a:cubicBezTo>
                    <a:pt x="10512" y="19895"/>
                    <a:pt x="10565" y="19895"/>
                    <a:pt x="10618" y="19895"/>
                  </a:cubicBezTo>
                  <a:cubicBezTo>
                    <a:pt x="15510" y="19895"/>
                    <a:pt x="19967" y="17287"/>
                    <a:pt x="22790" y="13357"/>
                  </a:cubicBezTo>
                  <a:cubicBezTo>
                    <a:pt x="25410" y="9710"/>
                    <a:pt x="27696" y="2573"/>
                    <a:pt x="22136" y="344"/>
                  </a:cubicBezTo>
                  <a:cubicBezTo>
                    <a:pt x="22094" y="327"/>
                    <a:pt x="22054" y="320"/>
                    <a:pt x="22016" y="319"/>
                  </a:cubicBezTo>
                  <a:cubicBezTo>
                    <a:pt x="21495" y="104"/>
                    <a:pt x="20930" y="1"/>
                    <a:pt x="20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3"/>
            <p:cNvSpPr/>
            <p:nvPr/>
          </p:nvSpPr>
          <p:spPr>
            <a:xfrm rot="10800000" flipH="1">
              <a:off x="7445125" y="4311334"/>
              <a:ext cx="1593725" cy="832166"/>
            </a:xfrm>
            <a:custGeom>
              <a:avLst/>
              <a:gdLst/>
              <a:ahLst/>
              <a:cxnLst/>
              <a:rect l="l" t="t" r="r" b="b"/>
              <a:pathLst>
                <a:path w="27199" h="14202" extrusionOk="0">
                  <a:moveTo>
                    <a:pt x="1" y="0"/>
                  </a:moveTo>
                  <a:cubicBezTo>
                    <a:pt x="218" y="5347"/>
                    <a:pt x="2037" y="13265"/>
                    <a:pt x="10780" y="14117"/>
                  </a:cubicBezTo>
                  <a:cubicBezTo>
                    <a:pt x="11362" y="14174"/>
                    <a:pt x="11924" y="14201"/>
                    <a:pt x="12468" y="14201"/>
                  </a:cubicBezTo>
                  <a:cubicBezTo>
                    <a:pt x="22178" y="14201"/>
                    <a:pt x="25962" y="5497"/>
                    <a:pt x="271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3"/>
            <p:cNvSpPr/>
            <p:nvPr/>
          </p:nvSpPr>
          <p:spPr>
            <a:xfrm>
              <a:off x="0" y="0"/>
              <a:ext cx="824254" cy="647811"/>
            </a:xfrm>
            <a:custGeom>
              <a:avLst/>
              <a:gdLst/>
              <a:ahLst/>
              <a:cxnLst/>
              <a:rect l="l" t="t" r="r" b="b"/>
              <a:pathLst>
                <a:path w="52517" h="41275" extrusionOk="0">
                  <a:moveTo>
                    <a:pt x="1" y="1"/>
                  </a:moveTo>
                  <a:lnTo>
                    <a:pt x="1" y="37498"/>
                  </a:lnTo>
                  <a:cubicBezTo>
                    <a:pt x="547" y="37894"/>
                    <a:pt x="1103" y="38262"/>
                    <a:pt x="1660" y="38595"/>
                  </a:cubicBezTo>
                  <a:cubicBezTo>
                    <a:pt x="4490" y="40284"/>
                    <a:pt x="7803" y="41274"/>
                    <a:pt x="11079" y="41274"/>
                  </a:cubicBezTo>
                  <a:cubicBezTo>
                    <a:pt x="12866" y="41274"/>
                    <a:pt x="14642" y="40980"/>
                    <a:pt x="16324" y="40344"/>
                  </a:cubicBezTo>
                  <a:cubicBezTo>
                    <a:pt x="21863" y="38251"/>
                    <a:pt x="26028" y="32738"/>
                    <a:pt x="31927" y="32199"/>
                  </a:cubicBezTo>
                  <a:cubicBezTo>
                    <a:pt x="32303" y="32164"/>
                    <a:pt x="32679" y="32152"/>
                    <a:pt x="33055" y="32152"/>
                  </a:cubicBezTo>
                  <a:cubicBezTo>
                    <a:pt x="34161" y="32152"/>
                    <a:pt x="35270" y="32262"/>
                    <a:pt x="36377" y="32262"/>
                  </a:cubicBezTo>
                  <a:cubicBezTo>
                    <a:pt x="36556" y="32262"/>
                    <a:pt x="36734" y="32259"/>
                    <a:pt x="36912" y="32253"/>
                  </a:cubicBezTo>
                  <a:cubicBezTo>
                    <a:pt x="40331" y="32125"/>
                    <a:pt x="43624" y="30568"/>
                    <a:pt x="46116" y="28226"/>
                  </a:cubicBezTo>
                  <a:cubicBezTo>
                    <a:pt x="48612" y="25883"/>
                    <a:pt x="50338" y="22793"/>
                    <a:pt x="51340" y="19521"/>
                  </a:cubicBezTo>
                  <a:cubicBezTo>
                    <a:pt x="52219" y="16653"/>
                    <a:pt x="52517" y="13609"/>
                    <a:pt x="52252" y="10619"/>
                  </a:cubicBezTo>
                  <a:cubicBezTo>
                    <a:pt x="51920" y="6836"/>
                    <a:pt x="50688" y="3141"/>
                    <a:pt x="485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3"/>
            <p:cNvSpPr/>
            <p:nvPr/>
          </p:nvSpPr>
          <p:spPr>
            <a:xfrm>
              <a:off x="-25" y="4086825"/>
              <a:ext cx="1070189" cy="1056686"/>
            </a:xfrm>
            <a:custGeom>
              <a:avLst/>
              <a:gdLst/>
              <a:ahLst/>
              <a:cxnLst/>
              <a:rect l="l" t="t" r="r" b="b"/>
              <a:pathLst>
                <a:path w="32972" h="32556" extrusionOk="0">
                  <a:moveTo>
                    <a:pt x="0" y="0"/>
                  </a:moveTo>
                  <a:lnTo>
                    <a:pt x="0" y="32556"/>
                  </a:lnTo>
                  <a:lnTo>
                    <a:pt x="32972" y="32556"/>
                  </a:lnTo>
                  <a:cubicBezTo>
                    <a:pt x="32428" y="32078"/>
                    <a:pt x="31964" y="31519"/>
                    <a:pt x="31611" y="30861"/>
                  </a:cubicBezTo>
                  <a:cubicBezTo>
                    <a:pt x="31024" y="29761"/>
                    <a:pt x="30835" y="28540"/>
                    <a:pt x="30749" y="27284"/>
                  </a:cubicBezTo>
                  <a:cubicBezTo>
                    <a:pt x="30608" y="25223"/>
                    <a:pt x="30743" y="23074"/>
                    <a:pt x="29849" y="21236"/>
                  </a:cubicBezTo>
                  <a:cubicBezTo>
                    <a:pt x="29669" y="20866"/>
                    <a:pt x="29454" y="20521"/>
                    <a:pt x="29209" y="20203"/>
                  </a:cubicBezTo>
                  <a:cubicBezTo>
                    <a:pt x="27815" y="18372"/>
                    <a:pt x="25472" y="17334"/>
                    <a:pt x="23237" y="16585"/>
                  </a:cubicBezTo>
                  <a:cubicBezTo>
                    <a:pt x="18056" y="14851"/>
                    <a:pt x="12288" y="13718"/>
                    <a:pt x="8596" y="9693"/>
                  </a:cubicBezTo>
                  <a:cubicBezTo>
                    <a:pt x="6106" y="6978"/>
                    <a:pt x="4825" y="3173"/>
                    <a:pt x="1836" y="1018"/>
                  </a:cubicBezTo>
                  <a:cubicBezTo>
                    <a:pt x="1264" y="604"/>
                    <a:pt x="648" y="26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3"/>
            <p:cNvSpPr/>
            <p:nvPr/>
          </p:nvSpPr>
          <p:spPr>
            <a:xfrm>
              <a:off x="5740198" y="0"/>
              <a:ext cx="2112637" cy="1056667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13"/>
          <p:cNvGrpSpPr/>
          <p:nvPr/>
        </p:nvGrpSpPr>
        <p:grpSpPr>
          <a:xfrm>
            <a:off x="124376" y="210217"/>
            <a:ext cx="8913827" cy="3762390"/>
            <a:chOff x="124376" y="210217"/>
            <a:chExt cx="8913827" cy="3762390"/>
          </a:xfrm>
        </p:grpSpPr>
        <p:sp>
          <p:nvSpPr>
            <p:cNvPr id="488" name="Google Shape;488;p13"/>
            <p:cNvSpPr/>
            <p:nvPr/>
          </p:nvSpPr>
          <p:spPr>
            <a:xfrm>
              <a:off x="325111" y="165212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3"/>
            <p:cNvSpPr/>
            <p:nvPr/>
          </p:nvSpPr>
          <p:spPr>
            <a:xfrm>
              <a:off x="200626" y="146070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3"/>
            <p:cNvSpPr/>
            <p:nvPr/>
          </p:nvSpPr>
          <p:spPr>
            <a:xfrm>
              <a:off x="275312" y="3877811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3"/>
            <p:cNvSpPr/>
            <p:nvPr/>
          </p:nvSpPr>
          <p:spPr>
            <a:xfrm>
              <a:off x="124387" y="1799336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3"/>
            <p:cNvSpPr/>
            <p:nvPr/>
          </p:nvSpPr>
          <p:spPr>
            <a:xfrm>
              <a:off x="5317512" y="803474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3"/>
            <p:cNvSpPr/>
            <p:nvPr/>
          </p:nvSpPr>
          <p:spPr>
            <a:xfrm>
              <a:off x="7082112" y="295674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3"/>
            <p:cNvSpPr/>
            <p:nvPr/>
          </p:nvSpPr>
          <p:spPr>
            <a:xfrm>
              <a:off x="8636637" y="1284299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3"/>
            <p:cNvSpPr/>
            <p:nvPr/>
          </p:nvSpPr>
          <p:spPr>
            <a:xfrm>
              <a:off x="8943737" y="2284274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3"/>
            <p:cNvSpPr/>
            <p:nvPr/>
          </p:nvSpPr>
          <p:spPr>
            <a:xfrm>
              <a:off x="200636" y="356557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3"/>
            <p:cNvSpPr/>
            <p:nvPr/>
          </p:nvSpPr>
          <p:spPr>
            <a:xfrm>
              <a:off x="8807748" y="215262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3"/>
            <p:cNvSpPr/>
            <p:nvPr/>
          </p:nvSpPr>
          <p:spPr>
            <a:xfrm>
              <a:off x="8886836" y="1184898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3"/>
            <p:cNvSpPr/>
            <p:nvPr/>
          </p:nvSpPr>
          <p:spPr>
            <a:xfrm>
              <a:off x="7230511" y="63227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124376" y="37663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8859901" y="146070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3"/>
            <p:cNvSpPr/>
            <p:nvPr/>
          </p:nvSpPr>
          <p:spPr>
            <a:xfrm>
              <a:off x="8920626" y="19167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3"/>
            <p:cNvSpPr/>
            <p:nvPr/>
          </p:nvSpPr>
          <p:spPr>
            <a:xfrm>
              <a:off x="7411101" y="38532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3"/>
            <p:cNvSpPr/>
            <p:nvPr/>
          </p:nvSpPr>
          <p:spPr>
            <a:xfrm>
              <a:off x="5336901" y="6327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3"/>
            <p:cNvSpPr/>
            <p:nvPr/>
          </p:nvSpPr>
          <p:spPr>
            <a:xfrm>
              <a:off x="8405930" y="210217"/>
              <a:ext cx="99173" cy="140119"/>
            </a:xfrm>
            <a:custGeom>
              <a:avLst/>
              <a:gdLst/>
              <a:ahLst/>
              <a:cxnLst/>
              <a:rect l="l" t="t" r="r" b="b"/>
              <a:pathLst>
                <a:path w="3013" h="4257" extrusionOk="0">
                  <a:moveTo>
                    <a:pt x="513" y="0"/>
                  </a:moveTo>
                  <a:cubicBezTo>
                    <a:pt x="438" y="0"/>
                    <a:pt x="363" y="3"/>
                    <a:pt x="289" y="5"/>
                  </a:cubicBezTo>
                  <a:cubicBezTo>
                    <a:pt x="215" y="7"/>
                    <a:pt x="146" y="39"/>
                    <a:pt x="84" y="79"/>
                  </a:cubicBezTo>
                  <a:cubicBezTo>
                    <a:pt x="8" y="130"/>
                    <a:pt x="0" y="228"/>
                    <a:pt x="66" y="296"/>
                  </a:cubicBezTo>
                  <a:cubicBezTo>
                    <a:pt x="128" y="360"/>
                    <a:pt x="201" y="390"/>
                    <a:pt x="292" y="391"/>
                  </a:cubicBezTo>
                  <a:cubicBezTo>
                    <a:pt x="439" y="393"/>
                    <a:pt x="587" y="397"/>
                    <a:pt x="731" y="417"/>
                  </a:cubicBezTo>
                  <a:cubicBezTo>
                    <a:pt x="957" y="449"/>
                    <a:pt x="1002" y="517"/>
                    <a:pt x="960" y="736"/>
                  </a:cubicBezTo>
                  <a:cubicBezTo>
                    <a:pt x="926" y="922"/>
                    <a:pt x="863" y="1099"/>
                    <a:pt x="782" y="1273"/>
                  </a:cubicBezTo>
                  <a:cubicBezTo>
                    <a:pt x="664" y="1524"/>
                    <a:pt x="696" y="1765"/>
                    <a:pt x="875" y="1980"/>
                  </a:cubicBezTo>
                  <a:cubicBezTo>
                    <a:pt x="994" y="2121"/>
                    <a:pt x="1156" y="2196"/>
                    <a:pt x="1335" y="2239"/>
                  </a:cubicBezTo>
                  <a:cubicBezTo>
                    <a:pt x="1437" y="2263"/>
                    <a:pt x="1542" y="2278"/>
                    <a:pt x="1643" y="2305"/>
                  </a:cubicBezTo>
                  <a:cubicBezTo>
                    <a:pt x="1852" y="2360"/>
                    <a:pt x="1901" y="2434"/>
                    <a:pt x="1869" y="2646"/>
                  </a:cubicBezTo>
                  <a:cubicBezTo>
                    <a:pt x="1842" y="2823"/>
                    <a:pt x="1778" y="2989"/>
                    <a:pt x="1708" y="3156"/>
                  </a:cubicBezTo>
                  <a:cubicBezTo>
                    <a:pt x="1532" y="3567"/>
                    <a:pt x="1673" y="3981"/>
                    <a:pt x="2063" y="4178"/>
                  </a:cubicBezTo>
                  <a:cubicBezTo>
                    <a:pt x="2172" y="4234"/>
                    <a:pt x="2282" y="4257"/>
                    <a:pt x="2391" y="4257"/>
                  </a:cubicBezTo>
                  <a:cubicBezTo>
                    <a:pt x="2547" y="4257"/>
                    <a:pt x="2702" y="4211"/>
                    <a:pt x="2853" y="4145"/>
                  </a:cubicBezTo>
                  <a:cubicBezTo>
                    <a:pt x="2968" y="4095"/>
                    <a:pt x="3012" y="4004"/>
                    <a:pt x="2974" y="3922"/>
                  </a:cubicBezTo>
                  <a:cubicBezTo>
                    <a:pt x="2950" y="3872"/>
                    <a:pt x="2931" y="3841"/>
                    <a:pt x="2859" y="3841"/>
                  </a:cubicBezTo>
                  <a:cubicBezTo>
                    <a:pt x="2833" y="3841"/>
                    <a:pt x="2801" y="3845"/>
                    <a:pt x="2758" y="3854"/>
                  </a:cubicBezTo>
                  <a:cubicBezTo>
                    <a:pt x="2658" y="3875"/>
                    <a:pt x="2558" y="3895"/>
                    <a:pt x="2455" y="3895"/>
                  </a:cubicBezTo>
                  <a:cubicBezTo>
                    <a:pt x="2432" y="3895"/>
                    <a:pt x="2408" y="3894"/>
                    <a:pt x="2384" y="3891"/>
                  </a:cubicBezTo>
                  <a:cubicBezTo>
                    <a:pt x="2119" y="3865"/>
                    <a:pt x="1973" y="3662"/>
                    <a:pt x="2037" y="3406"/>
                  </a:cubicBezTo>
                  <a:cubicBezTo>
                    <a:pt x="2059" y="3316"/>
                    <a:pt x="2101" y="3228"/>
                    <a:pt x="2135" y="3141"/>
                  </a:cubicBezTo>
                  <a:cubicBezTo>
                    <a:pt x="2214" y="2934"/>
                    <a:pt x="2284" y="2725"/>
                    <a:pt x="2267" y="2497"/>
                  </a:cubicBezTo>
                  <a:cubicBezTo>
                    <a:pt x="2245" y="2214"/>
                    <a:pt x="2098" y="2024"/>
                    <a:pt x="1831" y="1944"/>
                  </a:cubicBezTo>
                  <a:cubicBezTo>
                    <a:pt x="1752" y="1920"/>
                    <a:pt x="1668" y="1906"/>
                    <a:pt x="1550" y="1877"/>
                  </a:cubicBezTo>
                  <a:cubicBezTo>
                    <a:pt x="1533" y="1875"/>
                    <a:pt x="1481" y="1866"/>
                    <a:pt x="1433" y="1855"/>
                  </a:cubicBezTo>
                  <a:cubicBezTo>
                    <a:pt x="1111" y="1778"/>
                    <a:pt x="1048" y="1657"/>
                    <a:pt x="1176" y="1360"/>
                  </a:cubicBezTo>
                  <a:cubicBezTo>
                    <a:pt x="1188" y="1331"/>
                    <a:pt x="1208" y="1305"/>
                    <a:pt x="1219" y="1275"/>
                  </a:cubicBezTo>
                  <a:cubicBezTo>
                    <a:pt x="1287" y="1098"/>
                    <a:pt x="1346" y="919"/>
                    <a:pt x="1370" y="730"/>
                  </a:cubicBezTo>
                  <a:cubicBezTo>
                    <a:pt x="1415" y="377"/>
                    <a:pt x="1261" y="138"/>
                    <a:pt x="916" y="45"/>
                  </a:cubicBezTo>
                  <a:cubicBezTo>
                    <a:pt x="783" y="9"/>
                    <a:pt x="64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HEADER_1"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5" name="Google Shape;1345;p28"/>
          <p:cNvGrpSpPr/>
          <p:nvPr/>
        </p:nvGrpSpPr>
        <p:grpSpPr>
          <a:xfrm>
            <a:off x="-27" y="-152372"/>
            <a:ext cx="9144056" cy="5446863"/>
            <a:chOff x="-27" y="-152372"/>
            <a:chExt cx="9144056" cy="5446863"/>
          </a:xfrm>
        </p:grpSpPr>
        <p:sp>
          <p:nvSpPr>
            <p:cNvPr id="1346" name="Google Shape;1346;p28"/>
            <p:cNvSpPr/>
            <p:nvPr/>
          </p:nvSpPr>
          <p:spPr>
            <a:xfrm rot="5400000">
              <a:off x="5844182" y="19946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8"/>
            <p:cNvSpPr/>
            <p:nvPr/>
          </p:nvSpPr>
          <p:spPr>
            <a:xfrm rot="-5400000">
              <a:off x="-1842243" y="16898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8"/>
            <p:cNvSpPr/>
            <p:nvPr/>
          </p:nvSpPr>
          <p:spPr>
            <a:xfrm rot="5400000">
              <a:off x="5844182" y="18422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8"/>
            <p:cNvSpPr/>
            <p:nvPr/>
          </p:nvSpPr>
          <p:spPr>
            <a:xfrm rot="-5400000">
              <a:off x="-1842243" y="1842245"/>
              <a:ext cx="5142063" cy="1457631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0" name="Google Shape;1350;p28"/>
          <p:cNvGrpSpPr/>
          <p:nvPr/>
        </p:nvGrpSpPr>
        <p:grpSpPr>
          <a:xfrm>
            <a:off x="199026" y="173448"/>
            <a:ext cx="8670052" cy="2656246"/>
            <a:chOff x="199026" y="173448"/>
            <a:chExt cx="8670052" cy="2656246"/>
          </a:xfrm>
        </p:grpSpPr>
        <p:grpSp>
          <p:nvGrpSpPr>
            <p:cNvPr id="1351" name="Google Shape;1351;p28"/>
            <p:cNvGrpSpPr/>
            <p:nvPr/>
          </p:nvGrpSpPr>
          <p:grpSpPr>
            <a:xfrm>
              <a:off x="199026" y="173448"/>
              <a:ext cx="852703" cy="1994409"/>
              <a:chOff x="199026" y="173448"/>
              <a:chExt cx="852703" cy="1994409"/>
            </a:xfrm>
          </p:grpSpPr>
          <p:sp>
            <p:nvSpPr>
              <p:cNvPr id="1352" name="Google Shape;1352;p28"/>
              <p:cNvSpPr/>
              <p:nvPr/>
            </p:nvSpPr>
            <p:spPr>
              <a:xfrm>
                <a:off x="259761" y="6205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28"/>
              <p:cNvSpPr/>
              <p:nvPr/>
            </p:nvSpPr>
            <p:spPr>
              <a:xfrm>
                <a:off x="199026" y="4453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28"/>
              <p:cNvSpPr/>
              <p:nvPr/>
            </p:nvSpPr>
            <p:spPr>
              <a:xfrm>
                <a:off x="349987" y="136616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28"/>
              <p:cNvSpPr/>
              <p:nvPr/>
            </p:nvSpPr>
            <p:spPr>
              <a:xfrm>
                <a:off x="542530" y="1586317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28"/>
              <p:cNvSpPr/>
              <p:nvPr/>
            </p:nvSpPr>
            <p:spPr>
              <a:xfrm>
                <a:off x="465962" y="543324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28"/>
              <p:cNvSpPr/>
              <p:nvPr/>
            </p:nvSpPr>
            <p:spPr>
              <a:xfrm>
                <a:off x="560436" y="1734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28"/>
              <p:cNvSpPr/>
              <p:nvPr/>
            </p:nvSpPr>
            <p:spPr>
              <a:xfrm>
                <a:off x="957262" y="1853911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28"/>
              <p:cNvSpPr/>
              <p:nvPr/>
            </p:nvSpPr>
            <p:spPr>
              <a:xfrm>
                <a:off x="307211" y="11769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28"/>
              <p:cNvSpPr/>
              <p:nvPr/>
            </p:nvSpPr>
            <p:spPr>
              <a:xfrm>
                <a:off x="783761" y="2029623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28"/>
              <p:cNvSpPr/>
              <p:nvPr/>
            </p:nvSpPr>
            <p:spPr>
              <a:xfrm>
                <a:off x="542526" y="117750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28"/>
              <p:cNvSpPr/>
              <p:nvPr/>
            </p:nvSpPr>
            <p:spPr>
              <a:xfrm>
                <a:off x="794026" y="177040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28"/>
              <p:cNvSpPr/>
              <p:nvPr/>
            </p:nvSpPr>
            <p:spPr>
              <a:xfrm>
                <a:off x="991001" y="20843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64" name="Google Shape;1364;p28"/>
            <p:cNvGrpSpPr/>
            <p:nvPr/>
          </p:nvGrpSpPr>
          <p:grpSpPr>
            <a:xfrm>
              <a:off x="8054876" y="201324"/>
              <a:ext cx="814202" cy="2628370"/>
              <a:chOff x="8054876" y="201324"/>
              <a:chExt cx="814202" cy="2628370"/>
            </a:xfrm>
          </p:grpSpPr>
          <p:sp>
            <p:nvSpPr>
              <p:cNvPr id="1365" name="Google Shape;1365;p28"/>
              <p:cNvSpPr/>
              <p:nvPr/>
            </p:nvSpPr>
            <p:spPr>
              <a:xfrm>
                <a:off x="8230787" y="201324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28"/>
              <p:cNvSpPr/>
              <p:nvPr/>
            </p:nvSpPr>
            <p:spPr>
              <a:xfrm>
                <a:off x="8774612" y="70504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28"/>
              <p:cNvSpPr/>
              <p:nvPr/>
            </p:nvSpPr>
            <p:spPr>
              <a:xfrm>
                <a:off x="8460662" y="95664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28"/>
              <p:cNvSpPr/>
              <p:nvPr/>
            </p:nvSpPr>
            <p:spPr>
              <a:xfrm>
                <a:off x="8115612" y="2734899"/>
                <a:ext cx="94466" cy="94795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2880" extrusionOk="0">
                    <a:moveTo>
                      <a:pt x="1676" y="1"/>
                    </a:moveTo>
                    <a:cubicBezTo>
                      <a:pt x="1636" y="1"/>
                      <a:pt x="1596" y="17"/>
                      <a:pt x="1566" y="51"/>
                    </a:cubicBezTo>
                    <a:lnTo>
                      <a:pt x="1075" y="618"/>
                    </a:lnTo>
                    <a:cubicBezTo>
                      <a:pt x="1046" y="650"/>
                      <a:pt x="1006" y="669"/>
                      <a:pt x="964" y="669"/>
                    </a:cubicBezTo>
                    <a:cubicBezTo>
                      <a:pt x="959" y="669"/>
                      <a:pt x="953" y="668"/>
                      <a:pt x="948" y="668"/>
                    </a:cubicBezTo>
                    <a:lnTo>
                      <a:pt x="201" y="584"/>
                    </a:lnTo>
                    <a:cubicBezTo>
                      <a:pt x="195" y="583"/>
                      <a:pt x="190" y="583"/>
                      <a:pt x="184" y="583"/>
                    </a:cubicBezTo>
                    <a:cubicBezTo>
                      <a:pt x="73" y="583"/>
                      <a:pt x="0" y="706"/>
                      <a:pt x="60" y="804"/>
                    </a:cubicBezTo>
                    <a:lnTo>
                      <a:pt x="448" y="1448"/>
                    </a:lnTo>
                    <a:cubicBezTo>
                      <a:pt x="474" y="1489"/>
                      <a:pt x="476" y="1540"/>
                      <a:pt x="457" y="1584"/>
                    </a:cubicBezTo>
                    <a:lnTo>
                      <a:pt x="146" y="2269"/>
                    </a:lnTo>
                    <a:cubicBezTo>
                      <a:pt x="102" y="2368"/>
                      <a:pt x="176" y="2475"/>
                      <a:pt x="278" y="2475"/>
                    </a:cubicBezTo>
                    <a:cubicBezTo>
                      <a:pt x="290" y="2475"/>
                      <a:pt x="301" y="2474"/>
                      <a:pt x="313" y="2471"/>
                    </a:cubicBezTo>
                    <a:lnTo>
                      <a:pt x="1045" y="2301"/>
                    </a:lnTo>
                    <a:cubicBezTo>
                      <a:pt x="1056" y="2298"/>
                      <a:pt x="1068" y="2297"/>
                      <a:pt x="1079" y="2297"/>
                    </a:cubicBezTo>
                    <a:cubicBezTo>
                      <a:pt x="1114" y="2297"/>
                      <a:pt x="1149" y="2310"/>
                      <a:pt x="1177" y="2335"/>
                    </a:cubicBezTo>
                    <a:lnTo>
                      <a:pt x="1733" y="2841"/>
                    </a:lnTo>
                    <a:cubicBezTo>
                      <a:pt x="1762" y="2868"/>
                      <a:pt x="1796" y="2880"/>
                      <a:pt x="1830" y="2880"/>
                    </a:cubicBezTo>
                    <a:cubicBezTo>
                      <a:pt x="1901" y="2880"/>
                      <a:pt x="1969" y="2828"/>
                      <a:pt x="1976" y="2746"/>
                    </a:cubicBezTo>
                    <a:lnTo>
                      <a:pt x="2040" y="1998"/>
                    </a:lnTo>
                    <a:cubicBezTo>
                      <a:pt x="2044" y="1950"/>
                      <a:pt x="2072" y="1907"/>
                      <a:pt x="2113" y="1883"/>
                    </a:cubicBezTo>
                    <a:lnTo>
                      <a:pt x="2766" y="1510"/>
                    </a:lnTo>
                    <a:cubicBezTo>
                      <a:pt x="2870" y="1453"/>
                      <a:pt x="2861" y="1299"/>
                      <a:pt x="2750" y="1251"/>
                    </a:cubicBezTo>
                    <a:lnTo>
                      <a:pt x="2058" y="958"/>
                    </a:lnTo>
                    <a:cubicBezTo>
                      <a:pt x="2013" y="940"/>
                      <a:pt x="1981" y="900"/>
                      <a:pt x="1971" y="854"/>
                    </a:cubicBezTo>
                    <a:lnTo>
                      <a:pt x="1820" y="117"/>
                    </a:lnTo>
                    <a:cubicBezTo>
                      <a:pt x="1804" y="43"/>
                      <a:pt x="1741" y="1"/>
                      <a:pt x="16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28"/>
              <p:cNvSpPr/>
              <p:nvPr/>
            </p:nvSpPr>
            <p:spPr>
              <a:xfrm>
                <a:off x="8237386" y="25294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28"/>
              <p:cNvSpPr/>
              <p:nvPr/>
            </p:nvSpPr>
            <p:spPr>
              <a:xfrm>
                <a:off x="8632936" y="11769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28"/>
              <p:cNvSpPr/>
              <p:nvPr/>
            </p:nvSpPr>
            <p:spPr>
              <a:xfrm>
                <a:off x="8714211" y="34709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28"/>
              <p:cNvSpPr/>
              <p:nvPr/>
            </p:nvSpPr>
            <p:spPr>
              <a:xfrm>
                <a:off x="8325261" y="360848"/>
                <a:ext cx="81267" cy="84493"/>
              </a:xfrm>
              <a:custGeom>
                <a:avLst/>
                <a:gdLst/>
                <a:ahLst/>
                <a:cxnLst/>
                <a:rect l="l" t="t" r="r" b="b"/>
                <a:pathLst>
                  <a:path w="2469" h="2567" extrusionOk="0">
                    <a:moveTo>
                      <a:pt x="1190" y="0"/>
                    </a:moveTo>
                    <a:cubicBezTo>
                      <a:pt x="1183" y="0"/>
                      <a:pt x="1175" y="1"/>
                      <a:pt x="1168" y="2"/>
                    </a:cubicBezTo>
                    <a:cubicBezTo>
                      <a:pt x="977" y="29"/>
                      <a:pt x="1027" y="98"/>
                      <a:pt x="1039" y="890"/>
                    </a:cubicBezTo>
                    <a:cubicBezTo>
                      <a:pt x="1040" y="956"/>
                      <a:pt x="1022" y="982"/>
                      <a:pt x="988" y="982"/>
                    </a:cubicBezTo>
                    <a:cubicBezTo>
                      <a:pt x="927" y="982"/>
                      <a:pt x="816" y="895"/>
                      <a:pt x="681" y="811"/>
                    </a:cubicBezTo>
                    <a:cubicBezTo>
                      <a:pt x="617" y="772"/>
                      <a:pt x="534" y="740"/>
                      <a:pt x="463" y="740"/>
                    </a:cubicBezTo>
                    <a:cubicBezTo>
                      <a:pt x="405" y="740"/>
                      <a:pt x="355" y="762"/>
                      <a:pt x="330" y="819"/>
                    </a:cubicBezTo>
                    <a:cubicBezTo>
                      <a:pt x="287" y="923"/>
                      <a:pt x="380" y="984"/>
                      <a:pt x="474" y="1046"/>
                    </a:cubicBezTo>
                    <a:cubicBezTo>
                      <a:pt x="977" y="1377"/>
                      <a:pt x="983" y="1279"/>
                      <a:pt x="284" y="1496"/>
                    </a:cubicBezTo>
                    <a:cubicBezTo>
                      <a:pt x="155" y="1535"/>
                      <a:pt x="0" y="1596"/>
                      <a:pt x="50" y="1724"/>
                    </a:cubicBezTo>
                    <a:cubicBezTo>
                      <a:pt x="71" y="1779"/>
                      <a:pt x="123" y="1800"/>
                      <a:pt x="193" y="1800"/>
                    </a:cubicBezTo>
                    <a:cubicBezTo>
                      <a:pt x="398" y="1800"/>
                      <a:pt x="754" y="1623"/>
                      <a:pt x="915" y="1623"/>
                    </a:cubicBezTo>
                    <a:cubicBezTo>
                      <a:pt x="922" y="1623"/>
                      <a:pt x="928" y="1624"/>
                      <a:pt x="935" y="1624"/>
                    </a:cubicBezTo>
                    <a:cubicBezTo>
                      <a:pt x="953" y="1734"/>
                      <a:pt x="859" y="1795"/>
                      <a:pt x="823" y="1883"/>
                    </a:cubicBezTo>
                    <a:cubicBezTo>
                      <a:pt x="765" y="2021"/>
                      <a:pt x="653" y="2088"/>
                      <a:pt x="690" y="2245"/>
                    </a:cubicBezTo>
                    <a:cubicBezTo>
                      <a:pt x="703" y="2302"/>
                      <a:pt x="735" y="2325"/>
                      <a:pt x="774" y="2325"/>
                    </a:cubicBezTo>
                    <a:cubicBezTo>
                      <a:pt x="847" y="2325"/>
                      <a:pt x="947" y="2247"/>
                      <a:pt x="1008" y="2156"/>
                    </a:cubicBezTo>
                    <a:cubicBezTo>
                      <a:pt x="1115" y="1999"/>
                      <a:pt x="1160" y="1913"/>
                      <a:pt x="1200" y="1913"/>
                    </a:cubicBezTo>
                    <a:cubicBezTo>
                      <a:pt x="1251" y="1913"/>
                      <a:pt x="1294" y="2055"/>
                      <a:pt x="1455" y="2367"/>
                    </a:cubicBezTo>
                    <a:cubicBezTo>
                      <a:pt x="1502" y="2459"/>
                      <a:pt x="1567" y="2567"/>
                      <a:pt x="1650" y="2567"/>
                    </a:cubicBezTo>
                    <a:cubicBezTo>
                      <a:pt x="1667" y="2567"/>
                      <a:pt x="1684" y="2562"/>
                      <a:pt x="1702" y="2553"/>
                    </a:cubicBezTo>
                    <a:cubicBezTo>
                      <a:pt x="1820" y="2491"/>
                      <a:pt x="1760" y="2352"/>
                      <a:pt x="1702" y="2219"/>
                    </a:cubicBezTo>
                    <a:cubicBezTo>
                      <a:pt x="1559" y="1888"/>
                      <a:pt x="1470" y="1740"/>
                      <a:pt x="1527" y="1740"/>
                    </a:cubicBezTo>
                    <a:cubicBezTo>
                      <a:pt x="1572" y="1740"/>
                      <a:pt x="1709" y="1833"/>
                      <a:pt x="1985" y="2000"/>
                    </a:cubicBezTo>
                    <a:cubicBezTo>
                      <a:pt x="2049" y="2038"/>
                      <a:pt x="2107" y="2055"/>
                      <a:pt x="2155" y="2055"/>
                    </a:cubicBezTo>
                    <a:cubicBezTo>
                      <a:pt x="2312" y="2055"/>
                      <a:pt x="2350" y="1874"/>
                      <a:pt x="2075" y="1702"/>
                    </a:cubicBezTo>
                    <a:cubicBezTo>
                      <a:pt x="1545" y="1370"/>
                      <a:pt x="1584" y="1417"/>
                      <a:pt x="2210" y="1312"/>
                    </a:cubicBezTo>
                    <a:cubicBezTo>
                      <a:pt x="2269" y="1303"/>
                      <a:pt x="2469" y="1300"/>
                      <a:pt x="2428" y="1114"/>
                    </a:cubicBezTo>
                    <a:cubicBezTo>
                      <a:pt x="2415" y="1052"/>
                      <a:pt x="2370" y="1012"/>
                      <a:pt x="2304" y="1012"/>
                    </a:cubicBezTo>
                    <a:cubicBezTo>
                      <a:pt x="2297" y="1012"/>
                      <a:pt x="2289" y="1013"/>
                      <a:pt x="2280" y="1014"/>
                    </a:cubicBezTo>
                    <a:cubicBezTo>
                      <a:pt x="1940" y="1059"/>
                      <a:pt x="1738" y="1105"/>
                      <a:pt x="1649" y="1105"/>
                    </a:cubicBezTo>
                    <a:cubicBezTo>
                      <a:pt x="1575" y="1105"/>
                      <a:pt x="1579" y="1074"/>
                      <a:pt x="1646" y="985"/>
                    </a:cubicBezTo>
                    <a:cubicBezTo>
                      <a:pt x="1646" y="982"/>
                      <a:pt x="1644" y="982"/>
                      <a:pt x="1643" y="981"/>
                    </a:cubicBezTo>
                    <a:cubicBezTo>
                      <a:pt x="1821" y="782"/>
                      <a:pt x="2074" y="537"/>
                      <a:pt x="1912" y="413"/>
                    </a:cubicBezTo>
                    <a:cubicBezTo>
                      <a:pt x="1883" y="390"/>
                      <a:pt x="1856" y="381"/>
                      <a:pt x="1830" y="381"/>
                    </a:cubicBezTo>
                    <a:cubicBezTo>
                      <a:pt x="1755" y="381"/>
                      <a:pt x="1690" y="461"/>
                      <a:pt x="1612" y="550"/>
                    </a:cubicBezTo>
                    <a:cubicBezTo>
                      <a:pt x="1555" y="616"/>
                      <a:pt x="1416" y="816"/>
                      <a:pt x="1371" y="816"/>
                    </a:cubicBezTo>
                    <a:cubicBezTo>
                      <a:pt x="1369" y="816"/>
                      <a:pt x="1368" y="816"/>
                      <a:pt x="1366" y="816"/>
                    </a:cubicBezTo>
                    <a:cubicBezTo>
                      <a:pt x="1312" y="798"/>
                      <a:pt x="1345" y="768"/>
                      <a:pt x="1325" y="285"/>
                    </a:cubicBezTo>
                    <a:cubicBezTo>
                      <a:pt x="1320" y="152"/>
                      <a:pt x="1308" y="0"/>
                      <a:pt x="119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28"/>
              <p:cNvSpPr/>
              <p:nvPr/>
            </p:nvSpPr>
            <p:spPr>
              <a:xfrm>
                <a:off x="8054876" y="2571752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28"/>
              <p:cNvSpPr/>
              <p:nvPr/>
            </p:nvSpPr>
            <p:spPr>
              <a:xfrm>
                <a:off x="8477526" y="122622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28"/>
              <p:cNvSpPr/>
              <p:nvPr/>
            </p:nvSpPr>
            <p:spPr>
              <a:xfrm>
                <a:off x="8643201" y="54897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28"/>
              <p:cNvSpPr/>
              <p:nvPr/>
            </p:nvSpPr>
            <p:spPr>
              <a:xfrm>
                <a:off x="8424001" y="206977"/>
                <a:ext cx="60728" cy="83505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537" extrusionOk="0">
                    <a:moveTo>
                      <a:pt x="953" y="1"/>
                    </a:moveTo>
                    <a:cubicBezTo>
                      <a:pt x="919" y="1"/>
                      <a:pt x="886" y="19"/>
                      <a:pt x="867" y="53"/>
                    </a:cubicBezTo>
                    <a:cubicBezTo>
                      <a:pt x="784" y="206"/>
                      <a:pt x="630" y="779"/>
                      <a:pt x="179" y="1162"/>
                    </a:cubicBezTo>
                    <a:cubicBezTo>
                      <a:pt x="0" y="1314"/>
                      <a:pt x="210" y="1394"/>
                      <a:pt x="426" y="1648"/>
                    </a:cubicBezTo>
                    <a:cubicBezTo>
                      <a:pt x="793" y="2081"/>
                      <a:pt x="799" y="2331"/>
                      <a:pt x="910" y="2488"/>
                    </a:cubicBezTo>
                    <a:cubicBezTo>
                      <a:pt x="933" y="2521"/>
                      <a:pt x="965" y="2537"/>
                      <a:pt x="997" y="2537"/>
                    </a:cubicBezTo>
                    <a:cubicBezTo>
                      <a:pt x="1032" y="2537"/>
                      <a:pt x="1066" y="2518"/>
                      <a:pt x="1088" y="2480"/>
                    </a:cubicBezTo>
                    <a:cubicBezTo>
                      <a:pt x="1117" y="2428"/>
                      <a:pt x="1140" y="2371"/>
                      <a:pt x="1161" y="2315"/>
                    </a:cubicBezTo>
                    <a:cubicBezTo>
                      <a:pt x="1397" y="1686"/>
                      <a:pt x="1667" y="1496"/>
                      <a:pt x="1799" y="1343"/>
                    </a:cubicBezTo>
                    <a:cubicBezTo>
                      <a:pt x="1844" y="1290"/>
                      <a:pt x="1812" y="1179"/>
                      <a:pt x="1782" y="1149"/>
                    </a:cubicBezTo>
                    <a:cubicBezTo>
                      <a:pt x="1660" y="1032"/>
                      <a:pt x="1357" y="787"/>
                      <a:pt x="1137" y="249"/>
                    </a:cubicBezTo>
                    <a:cubicBezTo>
                      <a:pt x="1107" y="178"/>
                      <a:pt x="1081" y="102"/>
                      <a:pt x="1032" y="41"/>
                    </a:cubicBezTo>
                    <a:cubicBezTo>
                      <a:pt x="1011" y="14"/>
                      <a:pt x="982" y="1"/>
                      <a:pt x="9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28"/>
              <p:cNvSpPr/>
              <p:nvPr/>
            </p:nvSpPr>
            <p:spPr>
              <a:xfrm>
                <a:off x="8374418" y="632467"/>
                <a:ext cx="99173" cy="140119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4257" extrusionOk="0">
                    <a:moveTo>
                      <a:pt x="513" y="0"/>
                    </a:moveTo>
                    <a:cubicBezTo>
                      <a:pt x="438" y="0"/>
                      <a:pt x="363" y="3"/>
                      <a:pt x="289" y="5"/>
                    </a:cubicBezTo>
                    <a:cubicBezTo>
                      <a:pt x="215" y="7"/>
                      <a:pt x="146" y="39"/>
                      <a:pt x="84" y="79"/>
                    </a:cubicBezTo>
                    <a:cubicBezTo>
                      <a:pt x="8" y="130"/>
                      <a:pt x="0" y="228"/>
                      <a:pt x="66" y="296"/>
                    </a:cubicBezTo>
                    <a:cubicBezTo>
                      <a:pt x="128" y="360"/>
                      <a:pt x="201" y="390"/>
                      <a:pt x="292" y="391"/>
                    </a:cubicBezTo>
                    <a:cubicBezTo>
                      <a:pt x="439" y="393"/>
                      <a:pt x="587" y="397"/>
                      <a:pt x="731" y="417"/>
                    </a:cubicBezTo>
                    <a:cubicBezTo>
                      <a:pt x="957" y="449"/>
                      <a:pt x="1002" y="517"/>
                      <a:pt x="960" y="736"/>
                    </a:cubicBezTo>
                    <a:cubicBezTo>
                      <a:pt x="926" y="922"/>
                      <a:pt x="863" y="1099"/>
                      <a:pt x="782" y="1273"/>
                    </a:cubicBezTo>
                    <a:cubicBezTo>
                      <a:pt x="664" y="1524"/>
                      <a:pt x="696" y="1765"/>
                      <a:pt x="875" y="1980"/>
                    </a:cubicBezTo>
                    <a:cubicBezTo>
                      <a:pt x="994" y="2121"/>
                      <a:pt x="1156" y="2196"/>
                      <a:pt x="1335" y="2239"/>
                    </a:cubicBezTo>
                    <a:cubicBezTo>
                      <a:pt x="1437" y="2263"/>
                      <a:pt x="1542" y="2278"/>
                      <a:pt x="1643" y="2305"/>
                    </a:cubicBezTo>
                    <a:cubicBezTo>
                      <a:pt x="1852" y="2360"/>
                      <a:pt x="1901" y="2434"/>
                      <a:pt x="1869" y="2646"/>
                    </a:cubicBezTo>
                    <a:cubicBezTo>
                      <a:pt x="1842" y="2823"/>
                      <a:pt x="1778" y="2989"/>
                      <a:pt x="1708" y="3156"/>
                    </a:cubicBezTo>
                    <a:cubicBezTo>
                      <a:pt x="1532" y="3567"/>
                      <a:pt x="1673" y="3981"/>
                      <a:pt x="2063" y="4178"/>
                    </a:cubicBezTo>
                    <a:cubicBezTo>
                      <a:pt x="2172" y="4234"/>
                      <a:pt x="2282" y="4257"/>
                      <a:pt x="2391" y="4257"/>
                    </a:cubicBezTo>
                    <a:cubicBezTo>
                      <a:pt x="2547" y="4257"/>
                      <a:pt x="2702" y="4211"/>
                      <a:pt x="2853" y="4145"/>
                    </a:cubicBezTo>
                    <a:cubicBezTo>
                      <a:pt x="2968" y="4095"/>
                      <a:pt x="3012" y="4004"/>
                      <a:pt x="2974" y="3922"/>
                    </a:cubicBezTo>
                    <a:cubicBezTo>
                      <a:pt x="2950" y="3872"/>
                      <a:pt x="2931" y="3841"/>
                      <a:pt x="2859" y="3841"/>
                    </a:cubicBezTo>
                    <a:cubicBezTo>
                      <a:pt x="2833" y="3841"/>
                      <a:pt x="2801" y="3845"/>
                      <a:pt x="2758" y="3854"/>
                    </a:cubicBezTo>
                    <a:cubicBezTo>
                      <a:pt x="2658" y="3875"/>
                      <a:pt x="2558" y="3895"/>
                      <a:pt x="2455" y="3895"/>
                    </a:cubicBezTo>
                    <a:cubicBezTo>
                      <a:pt x="2432" y="3895"/>
                      <a:pt x="2408" y="3894"/>
                      <a:pt x="2384" y="3891"/>
                    </a:cubicBezTo>
                    <a:cubicBezTo>
                      <a:pt x="2119" y="3865"/>
                      <a:pt x="1973" y="3662"/>
                      <a:pt x="2037" y="3406"/>
                    </a:cubicBezTo>
                    <a:cubicBezTo>
                      <a:pt x="2059" y="3316"/>
                      <a:pt x="2101" y="3228"/>
                      <a:pt x="2135" y="3141"/>
                    </a:cubicBezTo>
                    <a:cubicBezTo>
                      <a:pt x="2214" y="2934"/>
                      <a:pt x="2284" y="2725"/>
                      <a:pt x="2267" y="2497"/>
                    </a:cubicBezTo>
                    <a:cubicBezTo>
                      <a:pt x="2245" y="2214"/>
                      <a:pt x="2098" y="2024"/>
                      <a:pt x="1831" y="1944"/>
                    </a:cubicBezTo>
                    <a:cubicBezTo>
                      <a:pt x="1752" y="1920"/>
                      <a:pt x="1668" y="1906"/>
                      <a:pt x="1550" y="1877"/>
                    </a:cubicBezTo>
                    <a:cubicBezTo>
                      <a:pt x="1533" y="1875"/>
                      <a:pt x="1481" y="1866"/>
                      <a:pt x="1433" y="1855"/>
                    </a:cubicBezTo>
                    <a:cubicBezTo>
                      <a:pt x="1111" y="1778"/>
                      <a:pt x="1048" y="1657"/>
                      <a:pt x="1176" y="1360"/>
                    </a:cubicBezTo>
                    <a:cubicBezTo>
                      <a:pt x="1188" y="1331"/>
                      <a:pt x="1208" y="1305"/>
                      <a:pt x="1219" y="1275"/>
                    </a:cubicBezTo>
                    <a:cubicBezTo>
                      <a:pt x="1287" y="1098"/>
                      <a:pt x="1346" y="919"/>
                      <a:pt x="1370" y="730"/>
                    </a:cubicBezTo>
                    <a:cubicBezTo>
                      <a:pt x="1415" y="377"/>
                      <a:pt x="1261" y="138"/>
                      <a:pt x="916" y="45"/>
                    </a:cubicBezTo>
                    <a:cubicBezTo>
                      <a:pt x="783" y="9"/>
                      <a:pt x="648" y="0"/>
                      <a:pt x="5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AND_TWO_COLUMNS_2">
    <p:spTree>
      <p:nvGrpSpPr>
        <p:cNvPr id="1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9" name="Google Shape;1379;p29"/>
          <p:cNvGrpSpPr/>
          <p:nvPr/>
        </p:nvGrpSpPr>
        <p:grpSpPr>
          <a:xfrm>
            <a:off x="-76201" y="1350"/>
            <a:ext cx="9296401" cy="5140812"/>
            <a:chOff x="-1" y="2700"/>
            <a:chExt cx="9296401" cy="5140812"/>
          </a:xfrm>
        </p:grpSpPr>
        <p:sp>
          <p:nvSpPr>
            <p:cNvPr id="1380" name="Google Shape;1380;p29"/>
            <p:cNvSpPr/>
            <p:nvPr/>
          </p:nvSpPr>
          <p:spPr>
            <a:xfrm>
              <a:off x="152400" y="4153952"/>
              <a:ext cx="1709946" cy="989560"/>
            </a:xfrm>
            <a:custGeom>
              <a:avLst/>
              <a:gdLst/>
              <a:ahLst/>
              <a:cxnLst/>
              <a:rect l="l" t="t" r="r" b="b"/>
              <a:pathLst>
                <a:path w="32163" h="18613" extrusionOk="0">
                  <a:moveTo>
                    <a:pt x="4912" y="0"/>
                  </a:moveTo>
                  <a:cubicBezTo>
                    <a:pt x="3112" y="0"/>
                    <a:pt x="1469" y="376"/>
                    <a:pt x="1" y="967"/>
                  </a:cubicBezTo>
                  <a:lnTo>
                    <a:pt x="1" y="18613"/>
                  </a:lnTo>
                  <a:lnTo>
                    <a:pt x="32162" y="18613"/>
                  </a:lnTo>
                  <a:cubicBezTo>
                    <a:pt x="31745" y="15935"/>
                    <a:pt x="30487" y="13246"/>
                    <a:pt x="27373" y="12002"/>
                  </a:cubicBezTo>
                  <a:cubicBezTo>
                    <a:pt x="25449" y="11232"/>
                    <a:pt x="23918" y="10968"/>
                    <a:pt x="22654" y="10968"/>
                  </a:cubicBezTo>
                  <a:cubicBezTo>
                    <a:pt x="19908" y="10968"/>
                    <a:pt x="18419" y="12212"/>
                    <a:pt x="16883" y="12212"/>
                  </a:cubicBezTo>
                  <a:cubicBezTo>
                    <a:pt x="16438" y="12212"/>
                    <a:pt x="15989" y="12107"/>
                    <a:pt x="15505" y="11838"/>
                  </a:cubicBezTo>
                  <a:cubicBezTo>
                    <a:pt x="12580" y="10213"/>
                    <a:pt x="13880" y="1598"/>
                    <a:pt x="7703" y="297"/>
                  </a:cubicBezTo>
                  <a:cubicBezTo>
                    <a:pt x="6736" y="93"/>
                    <a:pt x="5805" y="0"/>
                    <a:pt x="4912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9"/>
            <p:cNvSpPr/>
            <p:nvPr/>
          </p:nvSpPr>
          <p:spPr>
            <a:xfrm>
              <a:off x="152400" y="2700"/>
              <a:ext cx="1157296" cy="1344647"/>
            </a:xfrm>
            <a:custGeom>
              <a:avLst/>
              <a:gdLst/>
              <a:ahLst/>
              <a:cxnLst/>
              <a:rect l="l" t="t" r="r" b="b"/>
              <a:pathLst>
                <a:path w="36995" h="42984" extrusionOk="0">
                  <a:moveTo>
                    <a:pt x="1" y="0"/>
                  </a:moveTo>
                  <a:lnTo>
                    <a:pt x="1" y="42974"/>
                  </a:lnTo>
                  <a:cubicBezTo>
                    <a:pt x="191" y="42981"/>
                    <a:pt x="386" y="42984"/>
                    <a:pt x="585" y="42984"/>
                  </a:cubicBezTo>
                  <a:cubicBezTo>
                    <a:pt x="4307" y="42984"/>
                    <a:pt x="9635" y="41803"/>
                    <a:pt x="13555" y="36065"/>
                  </a:cubicBezTo>
                  <a:cubicBezTo>
                    <a:pt x="20220" y="26311"/>
                    <a:pt x="12580" y="18507"/>
                    <a:pt x="15344" y="13629"/>
                  </a:cubicBezTo>
                  <a:cubicBezTo>
                    <a:pt x="18107" y="8753"/>
                    <a:pt x="30463" y="14929"/>
                    <a:pt x="35339" y="6313"/>
                  </a:cubicBezTo>
                  <a:cubicBezTo>
                    <a:pt x="36556" y="4165"/>
                    <a:pt x="36995" y="2016"/>
                    <a:pt x="36966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9"/>
            <p:cNvSpPr/>
            <p:nvPr/>
          </p:nvSpPr>
          <p:spPr>
            <a:xfrm rot="-5400000">
              <a:off x="-172728" y="746152"/>
              <a:ext cx="553976" cy="208521"/>
            </a:xfrm>
            <a:custGeom>
              <a:avLst/>
              <a:gdLst/>
              <a:ahLst/>
              <a:cxnLst/>
              <a:rect l="l" t="t" r="r" b="b"/>
              <a:pathLst>
                <a:path w="27199" h="14202" extrusionOk="0">
                  <a:moveTo>
                    <a:pt x="1" y="0"/>
                  </a:moveTo>
                  <a:cubicBezTo>
                    <a:pt x="218" y="5347"/>
                    <a:pt x="2037" y="13265"/>
                    <a:pt x="10780" y="14117"/>
                  </a:cubicBezTo>
                  <a:cubicBezTo>
                    <a:pt x="11362" y="14174"/>
                    <a:pt x="11924" y="14201"/>
                    <a:pt x="12468" y="14201"/>
                  </a:cubicBezTo>
                  <a:cubicBezTo>
                    <a:pt x="22178" y="14201"/>
                    <a:pt x="25962" y="5497"/>
                    <a:pt x="27199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9"/>
            <p:cNvSpPr/>
            <p:nvPr/>
          </p:nvSpPr>
          <p:spPr>
            <a:xfrm flipH="1">
              <a:off x="7586472" y="3302749"/>
              <a:ext cx="1709928" cy="1688354"/>
            </a:xfrm>
            <a:custGeom>
              <a:avLst/>
              <a:gdLst/>
              <a:ahLst/>
              <a:cxnLst/>
              <a:rect l="l" t="t" r="r" b="b"/>
              <a:pathLst>
                <a:path w="32972" h="32556" extrusionOk="0">
                  <a:moveTo>
                    <a:pt x="0" y="0"/>
                  </a:moveTo>
                  <a:lnTo>
                    <a:pt x="0" y="32556"/>
                  </a:lnTo>
                  <a:lnTo>
                    <a:pt x="32972" y="32556"/>
                  </a:lnTo>
                  <a:cubicBezTo>
                    <a:pt x="32428" y="32078"/>
                    <a:pt x="31964" y="31519"/>
                    <a:pt x="31611" y="30861"/>
                  </a:cubicBezTo>
                  <a:cubicBezTo>
                    <a:pt x="31024" y="29761"/>
                    <a:pt x="30835" y="28540"/>
                    <a:pt x="30749" y="27284"/>
                  </a:cubicBezTo>
                  <a:cubicBezTo>
                    <a:pt x="30608" y="25223"/>
                    <a:pt x="30743" y="23074"/>
                    <a:pt x="29849" y="21236"/>
                  </a:cubicBezTo>
                  <a:cubicBezTo>
                    <a:pt x="29669" y="20866"/>
                    <a:pt x="29454" y="20521"/>
                    <a:pt x="29209" y="20203"/>
                  </a:cubicBezTo>
                  <a:cubicBezTo>
                    <a:pt x="27815" y="18372"/>
                    <a:pt x="25472" y="17334"/>
                    <a:pt x="23237" y="16585"/>
                  </a:cubicBezTo>
                  <a:cubicBezTo>
                    <a:pt x="18056" y="14851"/>
                    <a:pt x="12288" y="13718"/>
                    <a:pt x="8596" y="9693"/>
                  </a:cubicBezTo>
                  <a:cubicBezTo>
                    <a:pt x="6106" y="6978"/>
                    <a:pt x="4825" y="3173"/>
                    <a:pt x="1836" y="1018"/>
                  </a:cubicBezTo>
                  <a:cubicBezTo>
                    <a:pt x="1264" y="604"/>
                    <a:pt x="648" y="268"/>
                    <a:pt x="0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9"/>
            <p:cNvSpPr/>
            <p:nvPr/>
          </p:nvSpPr>
          <p:spPr>
            <a:xfrm>
              <a:off x="5669200" y="2700"/>
              <a:ext cx="1568850" cy="444725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9"/>
            <p:cNvSpPr/>
            <p:nvPr/>
          </p:nvSpPr>
          <p:spPr>
            <a:xfrm>
              <a:off x="8247325" y="2700"/>
              <a:ext cx="896676" cy="1494708"/>
            </a:xfrm>
            <a:custGeom>
              <a:avLst/>
              <a:gdLst/>
              <a:ahLst/>
              <a:cxnLst/>
              <a:rect l="l" t="t" r="r" b="b"/>
              <a:pathLst>
                <a:path w="18090" h="30155" extrusionOk="0">
                  <a:moveTo>
                    <a:pt x="1352" y="1"/>
                  </a:moveTo>
                  <a:cubicBezTo>
                    <a:pt x="828" y="1502"/>
                    <a:pt x="0" y="2969"/>
                    <a:pt x="48" y="4549"/>
                  </a:cubicBezTo>
                  <a:cubicBezTo>
                    <a:pt x="109" y="6566"/>
                    <a:pt x="1568" y="8246"/>
                    <a:pt x="3049" y="9616"/>
                  </a:cubicBezTo>
                  <a:cubicBezTo>
                    <a:pt x="3190" y="9744"/>
                    <a:pt x="3333" y="9874"/>
                    <a:pt x="3475" y="10002"/>
                  </a:cubicBezTo>
                  <a:cubicBezTo>
                    <a:pt x="6301" y="12556"/>
                    <a:pt x="9526" y="14974"/>
                    <a:pt x="10713" y="18571"/>
                  </a:cubicBezTo>
                  <a:cubicBezTo>
                    <a:pt x="11556" y="21119"/>
                    <a:pt x="11268" y="24028"/>
                    <a:pt x="12610" y="26354"/>
                  </a:cubicBezTo>
                  <a:cubicBezTo>
                    <a:pt x="13568" y="28020"/>
                    <a:pt x="15266" y="29159"/>
                    <a:pt x="17068" y="29826"/>
                  </a:cubicBezTo>
                  <a:cubicBezTo>
                    <a:pt x="17404" y="29951"/>
                    <a:pt x="17744" y="30060"/>
                    <a:pt x="18089" y="30155"/>
                  </a:cubicBezTo>
                  <a:lnTo>
                    <a:pt x="18089" y="1"/>
                  </a:ln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9"/>
            <p:cNvSpPr/>
            <p:nvPr/>
          </p:nvSpPr>
          <p:spPr>
            <a:xfrm>
              <a:off x="8541025" y="2700"/>
              <a:ext cx="454350" cy="227250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9"/>
            <p:cNvSpPr/>
            <p:nvPr/>
          </p:nvSpPr>
          <p:spPr>
            <a:xfrm>
              <a:off x="8297900" y="4800225"/>
              <a:ext cx="846100" cy="343275"/>
            </a:xfrm>
            <a:custGeom>
              <a:avLst/>
              <a:gdLst/>
              <a:ahLst/>
              <a:cxnLst/>
              <a:rect l="l" t="t" r="r" b="b"/>
              <a:pathLst>
                <a:path w="33844" h="13731" extrusionOk="0">
                  <a:moveTo>
                    <a:pt x="29116" y="1"/>
                  </a:moveTo>
                  <a:cubicBezTo>
                    <a:pt x="27654" y="1"/>
                    <a:pt x="26190" y="49"/>
                    <a:pt x="24733" y="121"/>
                  </a:cubicBezTo>
                  <a:cubicBezTo>
                    <a:pt x="19618" y="377"/>
                    <a:pt x="14405" y="963"/>
                    <a:pt x="9764" y="3100"/>
                  </a:cubicBezTo>
                  <a:cubicBezTo>
                    <a:pt x="9610" y="3170"/>
                    <a:pt x="9457" y="3243"/>
                    <a:pt x="9303" y="3318"/>
                  </a:cubicBezTo>
                  <a:cubicBezTo>
                    <a:pt x="4990" y="5419"/>
                    <a:pt x="1246" y="9151"/>
                    <a:pt x="1" y="13730"/>
                  </a:cubicBezTo>
                  <a:lnTo>
                    <a:pt x="33844" y="13730"/>
                  </a:lnTo>
                  <a:lnTo>
                    <a:pt x="33844" y="199"/>
                  </a:lnTo>
                  <a:cubicBezTo>
                    <a:pt x="32275" y="57"/>
                    <a:pt x="30696" y="1"/>
                    <a:pt x="29116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9"/>
            <p:cNvSpPr/>
            <p:nvPr/>
          </p:nvSpPr>
          <p:spPr>
            <a:xfrm>
              <a:off x="0" y="4952575"/>
              <a:ext cx="824075" cy="190838"/>
            </a:xfrm>
            <a:custGeom>
              <a:avLst/>
              <a:gdLst/>
              <a:ahLst/>
              <a:cxnLst/>
              <a:rect l="l" t="t" r="r" b="b"/>
              <a:pathLst>
                <a:path w="53416" h="12370" extrusionOk="0">
                  <a:moveTo>
                    <a:pt x="28676" y="1"/>
                  </a:moveTo>
                  <a:cubicBezTo>
                    <a:pt x="28154" y="1"/>
                    <a:pt x="27632" y="7"/>
                    <a:pt x="27110" y="18"/>
                  </a:cubicBezTo>
                  <a:cubicBezTo>
                    <a:pt x="26166" y="38"/>
                    <a:pt x="25223" y="73"/>
                    <a:pt x="24281" y="120"/>
                  </a:cubicBezTo>
                  <a:cubicBezTo>
                    <a:pt x="18997" y="383"/>
                    <a:pt x="13607" y="1000"/>
                    <a:pt x="8851" y="3315"/>
                  </a:cubicBezTo>
                  <a:cubicBezTo>
                    <a:pt x="4973" y="5203"/>
                    <a:pt x="1555" y="8414"/>
                    <a:pt x="0" y="12370"/>
                  </a:cubicBezTo>
                  <a:lnTo>
                    <a:pt x="53415" y="12370"/>
                  </a:lnTo>
                  <a:cubicBezTo>
                    <a:pt x="52645" y="10623"/>
                    <a:pt x="51614" y="8998"/>
                    <a:pt x="50325" y="7577"/>
                  </a:cubicBezTo>
                  <a:cubicBezTo>
                    <a:pt x="48400" y="5450"/>
                    <a:pt x="45997" y="3829"/>
                    <a:pt x="43372" y="2653"/>
                  </a:cubicBezTo>
                  <a:cubicBezTo>
                    <a:pt x="41722" y="1911"/>
                    <a:pt x="39984" y="1347"/>
                    <a:pt x="38227" y="946"/>
                  </a:cubicBezTo>
                  <a:cubicBezTo>
                    <a:pt x="35098" y="233"/>
                    <a:pt x="31891" y="1"/>
                    <a:pt x="28676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9" name="Google Shape;1389;p29"/>
          <p:cNvGrpSpPr/>
          <p:nvPr/>
        </p:nvGrpSpPr>
        <p:grpSpPr>
          <a:xfrm>
            <a:off x="-1" y="2700"/>
            <a:ext cx="9144002" cy="5140812"/>
            <a:chOff x="-1" y="2700"/>
            <a:chExt cx="9144002" cy="5140812"/>
          </a:xfrm>
        </p:grpSpPr>
        <p:sp>
          <p:nvSpPr>
            <p:cNvPr id="1390" name="Google Shape;1390;p29"/>
            <p:cNvSpPr/>
            <p:nvPr/>
          </p:nvSpPr>
          <p:spPr>
            <a:xfrm>
              <a:off x="0" y="4153952"/>
              <a:ext cx="1709946" cy="989560"/>
            </a:xfrm>
            <a:custGeom>
              <a:avLst/>
              <a:gdLst/>
              <a:ahLst/>
              <a:cxnLst/>
              <a:rect l="l" t="t" r="r" b="b"/>
              <a:pathLst>
                <a:path w="32163" h="18613" extrusionOk="0">
                  <a:moveTo>
                    <a:pt x="4912" y="0"/>
                  </a:moveTo>
                  <a:cubicBezTo>
                    <a:pt x="3112" y="0"/>
                    <a:pt x="1469" y="376"/>
                    <a:pt x="1" y="967"/>
                  </a:cubicBezTo>
                  <a:lnTo>
                    <a:pt x="1" y="18613"/>
                  </a:lnTo>
                  <a:lnTo>
                    <a:pt x="32162" y="18613"/>
                  </a:lnTo>
                  <a:cubicBezTo>
                    <a:pt x="31745" y="15935"/>
                    <a:pt x="30487" y="13246"/>
                    <a:pt x="27373" y="12002"/>
                  </a:cubicBezTo>
                  <a:cubicBezTo>
                    <a:pt x="25449" y="11232"/>
                    <a:pt x="23918" y="10968"/>
                    <a:pt x="22654" y="10968"/>
                  </a:cubicBezTo>
                  <a:cubicBezTo>
                    <a:pt x="19908" y="10968"/>
                    <a:pt x="18419" y="12212"/>
                    <a:pt x="16883" y="12212"/>
                  </a:cubicBezTo>
                  <a:cubicBezTo>
                    <a:pt x="16438" y="12212"/>
                    <a:pt x="15989" y="12107"/>
                    <a:pt x="15505" y="11838"/>
                  </a:cubicBezTo>
                  <a:cubicBezTo>
                    <a:pt x="12580" y="10213"/>
                    <a:pt x="13880" y="1598"/>
                    <a:pt x="7703" y="297"/>
                  </a:cubicBezTo>
                  <a:cubicBezTo>
                    <a:pt x="6736" y="93"/>
                    <a:pt x="5805" y="0"/>
                    <a:pt x="49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9"/>
            <p:cNvSpPr/>
            <p:nvPr/>
          </p:nvSpPr>
          <p:spPr>
            <a:xfrm>
              <a:off x="0" y="2700"/>
              <a:ext cx="1157296" cy="1344647"/>
            </a:xfrm>
            <a:custGeom>
              <a:avLst/>
              <a:gdLst/>
              <a:ahLst/>
              <a:cxnLst/>
              <a:rect l="l" t="t" r="r" b="b"/>
              <a:pathLst>
                <a:path w="36995" h="42984" extrusionOk="0">
                  <a:moveTo>
                    <a:pt x="1" y="0"/>
                  </a:moveTo>
                  <a:lnTo>
                    <a:pt x="1" y="42974"/>
                  </a:lnTo>
                  <a:cubicBezTo>
                    <a:pt x="191" y="42981"/>
                    <a:pt x="386" y="42984"/>
                    <a:pt x="585" y="42984"/>
                  </a:cubicBezTo>
                  <a:cubicBezTo>
                    <a:pt x="4307" y="42984"/>
                    <a:pt x="9635" y="41803"/>
                    <a:pt x="13555" y="36065"/>
                  </a:cubicBezTo>
                  <a:cubicBezTo>
                    <a:pt x="20220" y="26311"/>
                    <a:pt x="12580" y="18507"/>
                    <a:pt x="15344" y="13629"/>
                  </a:cubicBezTo>
                  <a:cubicBezTo>
                    <a:pt x="18107" y="8753"/>
                    <a:pt x="30463" y="14929"/>
                    <a:pt x="35339" y="6313"/>
                  </a:cubicBezTo>
                  <a:cubicBezTo>
                    <a:pt x="36556" y="4165"/>
                    <a:pt x="36995" y="2016"/>
                    <a:pt x="369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9"/>
            <p:cNvSpPr/>
            <p:nvPr/>
          </p:nvSpPr>
          <p:spPr>
            <a:xfrm rot="-5400000">
              <a:off x="-172728" y="746152"/>
              <a:ext cx="553976" cy="208521"/>
            </a:xfrm>
            <a:custGeom>
              <a:avLst/>
              <a:gdLst/>
              <a:ahLst/>
              <a:cxnLst/>
              <a:rect l="l" t="t" r="r" b="b"/>
              <a:pathLst>
                <a:path w="27199" h="14202" extrusionOk="0">
                  <a:moveTo>
                    <a:pt x="1" y="0"/>
                  </a:moveTo>
                  <a:cubicBezTo>
                    <a:pt x="218" y="5347"/>
                    <a:pt x="2037" y="13265"/>
                    <a:pt x="10780" y="14117"/>
                  </a:cubicBezTo>
                  <a:cubicBezTo>
                    <a:pt x="11362" y="14174"/>
                    <a:pt x="11924" y="14201"/>
                    <a:pt x="12468" y="14201"/>
                  </a:cubicBezTo>
                  <a:cubicBezTo>
                    <a:pt x="22178" y="14201"/>
                    <a:pt x="25962" y="5497"/>
                    <a:pt x="271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9"/>
            <p:cNvSpPr/>
            <p:nvPr/>
          </p:nvSpPr>
          <p:spPr>
            <a:xfrm flipH="1">
              <a:off x="7434072" y="3455149"/>
              <a:ext cx="1709928" cy="1688354"/>
            </a:xfrm>
            <a:custGeom>
              <a:avLst/>
              <a:gdLst/>
              <a:ahLst/>
              <a:cxnLst/>
              <a:rect l="l" t="t" r="r" b="b"/>
              <a:pathLst>
                <a:path w="32972" h="32556" extrusionOk="0">
                  <a:moveTo>
                    <a:pt x="0" y="0"/>
                  </a:moveTo>
                  <a:lnTo>
                    <a:pt x="0" y="32556"/>
                  </a:lnTo>
                  <a:lnTo>
                    <a:pt x="32972" y="32556"/>
                  </a:lnTo>
                  <a:cubicBezTo>
                    <a:pt x="32428" y="32078"/>
                    <a:pt x="31964" y="31519"/>
                    <a:pt x="31611" y="30861"/>
                  </a:cubicBezTo>
                  <a:cubicBezTo>
                    <a:pt x="31024" y="29761"/>
                    <a:pt x="30835" y="28540"/>
                    <a:pt x="30749" y="27284"/>
                  </a:cubicBezTo>
                  <a:cubicBezTo>
                    <a:pt x="30608" y="25223"/>
                    <a:pt x="30743" y="23074"/>
                    <a:pt x="29849" y="21236"/>
                  </a:cubicBezTo>
                  <a:cubicBezTo>
                    <a:pt x="29669" y="20866"/>
                    <a:pt x="29454" y="20521"/>
                    <a:pt x="29209" y="20203"/>
                  </a:cubicBezTo>
                  <a:cubicBezTo>
                    <a:pt x="27815" y="18372"/>
                    <a:pt x="25472" y="17334"/>
                    <a:pt x="23237" y="16585"/>
                  </a:cubicBezTo>
                  <a:cubicBezTo>
                    <a:pt x="18056" y="14851"/>
                    <a:pt x="12288" y="13718"/>
                    <a:pt x="8596" y="9693"/>
                  </a:cubicBezTo>
                  <a:cubicBezTo>
                    <a:pt x="6106" y="6978"/>
                    <a:pt x="4825" y="3173"/>
                    <a:pt x="1836" y="1018"/>
                  </a:cubicBezTo>
                  <a:cubicBezTo>
                    <a:pt x="1264" y="604"/>
                    <a:pt x="648" y="26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9"/>
            <p:cNvSpPr/>
            <p:nvPr/>
          </p:nvSpPr>
          <p:spPr>
            <a:xfrm>
              <a:off x="5669200" y="2700"/>
              <a:ext cx="1568850" cy="444725"/>
            </a:xfrm>
            <a:custGeom>
              <a:avLst/>
              <a:gdLst/>
              <a:ahLst/>
              <a:cxnLst/>
              <a:rect l="l" t="t" r="r" b="b"/>
              <a:pathLst>
                <a:path w="62754" h="17789" extrusionOk="0">
                  <a:moveTo>
                    <a:pt x="1" y="0"/>
                  </a:moveTo>
                  <a:cubicBezTo>
                    <a:pt x="164" y="1474"/>
                    <a:pt x="753" y="2843"/>
                    <a:pt x="2055" y="4016"/>
                  </a:cubicBezTo>
                  <a:cubicBezTo>
                    <a:pt x="3946" y="5720"/>
                    <a:pt x="6219" y="6956"/>
                    <a:pt x="8175" y="8591"/>
                  </a:cubicBezTo>
                  <a:cubicBezTo>
                    <a:pt x="8972" y="9258"/>
                    <a:pt x="9751" y="9944"/>
                    <a:pt x="10535" y="10619"/>
                  </a:cubicBezTo>
                  <a:cubicBezTo>
                    <a:pt x="11758" y="11672"/>
                    <a:pt x="12996" y="12704"/>
                    <a:pt x="14339" y="13601"/>
                  </a:cubicBezTo>
                  <a:cubicBezTo>
                    <a:pt x="18653" y="16483"/>
                    <a:pt x="23826" y="17788"/>
                    <a:pt x="29039" y="17788"/>
                  </a:cubicBezTo>
                  <a:cubicBezTo>
                    <a:pt x="31857" y="17788"/>
                    <a:pt x="34686" y="17407"/>
                    <a:pt x="37397" y="16688"/>
                  </a:cubicBezTo>
                  <a:cubicBezTo>
                    <a:pt x="42410" y="15359"/>
                    <a:pt x="47061" y="12973"/>
                    <a:pt x="51334" y="10004"/>
                  </a:cubicBezTo>
                  <a:cubicBezTo>
                    <a:pt x="53645" y="8400"/>
                    <a:pt x="55846" y="6624"/>
                    <a:pt x="57936" y="4752"/>
                  </a:cubicBezTo>
                  <a:cubicBezTo>
                    <a:pt x="59608" y="3254"/>
                    <a:pt x="61228" y="1670"/>
                    <a:pt x="62754" y="2"/>
                  </a:cubicBezTo>
                  <a:lnTo>
                    <a:pt x="627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9"/>
            <p:cNvSpPr/>
            <p:nvPr/>
          </p:nvSpPr>
          <p:spPr>
            <a:xfrm>
              <a:off x="8247325" y="2700"/>
              <a:ext cx="896676" cy="1494708"/>
            </a:xfrm>
            <a:custGeom>
              <a:avLst/>
              <a:gdLst/>
              <a:ahLst/>
              <a:cxnLst/>
              <a:rect l="l" t="t" r="r" b="b"/>
              <a:pathLst>
                <a:path w="18090" h="30155" extrusionOk="0">
                  <a:moveTo>
                    <a:pt x="1352" y="1"/>
                  </a:moveTo>
                  <a:cubicBezTo>
                    <a:pt x="828" y="1502"/>
                    <a:pt x="0" y="2969"/>
                    <a:pt x="48" y="4549"/>
                  </a:cubicBezTo>
                  <a:cubicBezTo>
                    <a:pt x="109" y="6566"/>
                    <a:pt x="1568" y="8246"/>
                    <a:pt x="3049" y="9616"/>
                  </a:cubicBezTo>
                  <a:cubicBezTo>
                    <a:pt x="3190" y="9744"/>
                    <a:pt x="3333" y="9874"/>
                    <a:pt x="3475" y="10002"/>
                  </a:cubicBezTo>
                  <a:cubicBezTo>
                    <a:pt x="6301" y="12556"/>
                    <a:pt x="9526" y="14974"/>
                    <a:pt x="10713" y="18571"/>
                  </a:cubicBezTo>
                  <a:cubicBezTo>
                    <a:pt x="11556" y="21119"/>
                    <a:pt x="11268" y="24028"/>
                    <a:pt x="12610" y="26354"/>
                  </a:cubicBezTo>
                  <a:cubicBezTo>
                    <a:pt x="13568" y="28020"/>
                    <a:pt x="15266" y="29159"/>
                    <a:pt x="17068" y="29826"/>
                  </a:cubicBezTo>
                  <a:cubicBezTo>
                    <a:pt x="17404" y="29951"/>
                    <a:pt x="17744" y="30060"/>
                    <a:pt x="18089" y="30155"/>
                  </a:cubicBezTo>
                  <a:lnTo>
                    <a:pt x="180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9"/>
            <p:cNvSpPr/>
            <p:nvPr/>
          </p:nvSpPr>
          <p:spPr>
            <a:xfrm>
              <a:off x="8541025" y="2700"/>
              <a:ext cx="454350" cy="227250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9"/>
            <p:cNvSpPr/>
            <p:nvPr/>
          </p:nvSpPr>
          <p:spPr>
            <a:xfrm>
              <a:off x="8297900" y="4800225"/>
              <a:ext cx="846100" cy="343275"/>
            </a:xfrm>
            <a:custGeom>
              <a:avLst/>
              <a:gdLst/>
              <a:ahLst/>
              <a:cxnLst/>
              <a:rect l="l" t="t" r="r" b="b"/>
              <a:pathLst>
                <a:path w="33844" h="13731" extrusionOk="0">
                  <a:moveTo>
                    <a:pt x="29116" y="1"/>
                  </a:moveTo>
                  <a:cubicBezTo>
                    <a:pt x="27654" y="1"/>
                    <a:pt x="26190" y="49"/>
                    <a:pt x="24733" y="121"/>
                  </a:cubicBezTo>
                  <a:cubicBezTo>
                    <a:pt x="19618" y="377"/>
                    <a:pt x="14405" y="963"/>
                    <a:pt x="9764" y="3100"/>
                  </a:cubicBezTo>
                  <a:cubicBezTo>
                    <a:pt x="9610" y="3170"/>
                    <a:pt x="9457" y="3243"/>
                    <a:pt x="9303" y="3318"/>
                  </a:cubicBezTo>
                  <a:cubicBezTo>
                    <a:pt x="4990" y="5419"/>
                    <a:pt x="1246" y="9151"/>
                    <a:pt x="1" y="13730"/>
                  </a:cubicBezTo>
                  <a:lnTo>
                    <a:pt x="33844" y="13730"/>
                  </a:lnTo>
                  <a:lnTo>
                    <a:pt x="33844" y="199"/>
                  </a:lnTo>
                  <a:cubicBezTo>
                    <a:pt x="32275" y="57"/>
                    <a:pt x="30696" y="1"/>
                    <a:pt x="291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9"/>
            <p:cNvSpPr/>
            <p:nvPr/>
          </p:nvSpPr>
          <p:spPr>
            <a:xfrm>
              <a:off x="0" y="4952575"/>
              <a:ext cx="824075" cy="190838"/>
            </a:xfrm>
            <a:custGeom>
              <a:avLst/>
              <a:gdLst/>
              <a:ahLst/>
              <a:cxnLst/>
              <a:rect l="l" t="t" r="r" b="b"/>
              <a:pathLst>
                <a:path w="53416" h="12370" extrusionOk="0">
                  <a:moveTo>
                    <a:pt x="28676" y="1"/>
                  </a:moveTo>
                  <a:cubicBezTo>
                    <a:pt x="28154" y="1"/>
                    <a:pt x="27632" y="7"/>
                    <a:pt x="27110" y="18"/>
                  </a:cubicBezTo>
                  <a:cubicBezTo>
                    <a:pt x="26166" y="38"/>
                    <a:pt x="25223" y="73"/>
                    <a:pt x="24281" y="120"/>
                  </a:cubicBezTo>
                  <a:cubicBezTo>
                    <a:pt x="18997" y="383"/>
                    <a:pt x="13607" y="1000"/>
                    <a:pt x="8851" y="3315"/>
                  </a:cubicBezTo>
                  <a:cubicBezTo>
                    <a:pt x="4973" y="5203"/>
                    <a:pt x="1555" y="8414"/>
                    <a:pt x="0" y="12370"/>
                  </a:cubicBezTo>
                  <a:lnTo>
                    <a:pt x="53415" y="12370"/>
                  </a:lnTo>
                  <a:cubicBezTo>
                    <a:pt x="52645" y="10623"/>
                    <a:pt x="51614" y="8998"/>
                    <a:pt x="50325" y="7577"/>
                  </a:cubicBezTo>
                  <a:cubicBezTo>
                    <a:pt x="48400" y="5450"/>
                    <a:pt x="45997" y="3829"/>
                    <a:pt x="43372" y="2653"/>
                  </a:cubicBezTo>
                  <a:cubicBezTo>
                    <a:pt x="41722" y="1911"/>
                    <a:pt x="39984" y="1347"/>
                    <a:pt x="38227" y="946"/>
                  </a:cubicBezTo>
                  <a:cubicBezTo>
                    <a:pt x="35098" y="233"/>
                    <a:pt x="31891" y="1"/>
                    <a:pt x="286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9" name="Google Shape;1399;p29"/>
          <p:cNvGrpSpPr/>
          <p:nvPr/>
        </p:nvGrpSpPr>
        <p:grpSpPr>
          <a:xfrm>
            <a:off x="100180" y="333298"/>
            <a:ext cx="8872048" cy="4401068"/>
            <a:chOff x="100180" y="333298"/>
            <a:chExt cx="8872048" cy="4401068"/>
          </a:xfrm>
        </p:grpSpPr>
        <p:sp>
          <p:nvSpPr>
            <p:cNvPr id="1400" name="Google Shape;1400;p29"/>
            <p:cNvSpPr/>
            <p:nvPr/>
          </p:nvSpPr>
          <p:spPr>
            <a:xfrm>
              <a:off x="499886" y="1871098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9"/>
            <p:cNvSpPr/>
            <p:nvPr/>
          </p:nvSpPr>
          <p:spPr>
            <a:xfrm>
              <a:off x="720001" y="350562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9"/>
            <p:cNvSpPr/>
            <p:nvPr/>
          </p:nvSpPr>
          <p:spPr>
            <a:xfrm>
              <a:off x="199362" y="3758986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9"/>
            <p:cNvSpPr/>
            <p:nvPr/>
          </p:nvSpPr>
          <p:spPr>
            <a:xfrm>
              <a:off x="6751280" y="717142"/>
              <a:ext cx="99173" cy="140119"/>
            </a:xfrm>
            <a:custGeom>
              <a:avLst/>
              <a:gdLst/>
              <a:ahLst/>
              <a:cxnLst/>
              <a:rect l="l" t="t" r="r" b="b"/>
              <a:pathLst>
                <a:path w="3013" h="4257" extrusionOk="0">
                  <a:moveTo>
                    <a:pt x="513" y="0"/>
                  </a:moveTo>
                  <a:cubicBezTo>
                    <a:pt x="438" y="0"/>
                    <a:pt x="363" y="3"/>
                    <a:pt x="289" y="5"/>
                  </a:cubicBezTo>
                  <a:cubicBezTo>
                    <a:pt x="215" y="7"/>
                    <a:pt x="146" y="39"/>
                    <a:pt x="84" y="79"/>
                  </a:cubicBezTo>
                  <a:cubicBezTo>
                    <a:pt x="8" y="130"/>
                    <a:pt x="0" y="228"/>
                    <a:pt x="66" y="296"/>
                  </a:cubicBezTo>
                  <a:cubicBezTo>
                    <a:pt x="128" y="360"/>
                    <a:pt x="201" y="390"/>
                    <a:pt x="292" y="391"/>
                  </a:cubicBezTo>
                  <a:cubicBezTo>
                    <a:pt x="439" y="393"/>
                    <a:pt x="587" y="397"/>
                    <a:pt x="731" y="417"/>
                  </a:cubicBezTo>
                  <a:cubicBezTo>
                    <a:pt x="957" y="449"/>
                    <a:pt x="1002" y="517"/>
                    <a:pt x="960" y="736"/>
                  </a:cubicBezTo>
                  <a:cubicBezTo>
                    <a:pt x="926" y="922"/>
                    <a:pt x="863" y="1099"/>
                    <a:pt x="782" y="1273"/>
                  </a:cubicBezTo>
                  <a:cubicBezTo>
                    <a:pt x="664" y="1524"/>
                    <a:pt x="696" y="1765"/>
                    <a:pt x="875" y="1980"/>
                  </a:cubicBezTo>
                  <a:cubicBezTo>
                    <a:pt x="994" y="2121"/>
                    <a:pt x="1156" y="2196"/>
                    <a:pt x="1335" y="2239"/>
                  </a:cubicBezTo>
                  <a:cubicBezTo>
                    <a:pt x="1437" y="2263"/>
                    <a:pt x="1542" y="2278"/>
                    <a:pt x="1643" y="2305"/>
                  </a:cubicBezTo>
                  <a:cubicBezTo>
                    <a:pt x="1852" y="2360"/>
                    <a:pt x="1901" y="2434"/>
                    <a:pt x="1869" y="2646"/>
                  </a:cubicBezTo>
                  <a:cubicBezTo>
                    <a:pt x="1842" y="2823"/>
                    <a:pt x="1778" y="2989"/>
                    <a:pt x="1708" y="3156"/>
                  </a:cubicBezTo>
                  <a:cubicBezTo>
                    <a:pt x="1532" y="3567"/>
                    <a:pt x="1673" y="3981"/>
                    <a:pt x="2063" y="4178"/>
                  </a:cubicBezTo>
                  <a:cubicBezTo>
                    <a:pt x="2172" y="4234"/>
                    <a:pt x="2282" y="4257"/>
                    <a:pt x="2391" y="4257"/>
                  </a:cubicBezTo>
                  <a:cubicBezTo>
                    <a:pt x="2547" y="4257"/>
                    <a:pt x="2702" y="4211"/>
                    <a:pt x="2853" y="4145"/>
                  </a:cubicBezTo>
                  <a:cubicBezTo>
                    <a:pt x="2968" y="4095"/>
                    <a:pt x="3012" y="4004"/>
                    <a:pt x="2974" y="3922"/>
                  </a:cubicBezTo>
                  <a:cubicBezTo>
                    <a:pt x="2950" y="3872"/>
                    <a:pt x="2931" y="3841"/>
                    <a:pt x="2859" y="3841"/>
                  </a:cubicBezTo>
                  <a:cubicBezTo>
                    <a:pt x="2833" y="3841"/>
                    <a:pt x="2801" y="3845"/>
                    <a:pt x="2758" y="3854"/>
                  </a:cubicBezTo>
                  <a:cubicBezTo>
                    <a:pt x="2658" y="3875"/>
                    <a:pt x="2558" y="3895"/>
                    <a:pt x="2455" y="3895"/>
                  </a:cubicBezTo>
                  <a:cubicBezTo>
                    <a:pt x="2432" y="3895"/>
                    <a:pt x="2408" y="3894"/>
                    <a:pt x="2384" y="3891"/>
                  </a:cubicBezTo>
                  <a:cubicBezTo>
                    <a:pt x="2119" y="3865"/>
                    <a:pt x="1973" y="3662"/>
                    <a:pt x="2037" y="3406"/>
                  </a:cubicBezTo>
                  <a:cubicBezTo>
                    <a:pt x="2059" y="3316"/>
                    <a:pt x="2101" y="3228"/>
                    <a:pt x="2135" y="3141"/>
                  </a:cubicBezTo>
                  <a:cubicBezTo>
                    <a:pt x="2214" y="2934"/>
                    <a:pt x="2284" y="2725"/>
                    <a:pt x="2267" y="2497"/>
                  </a:cubicBezTo>
                  <a:cubicBezTo>
                    <a:pt x="2245" y="2214"/>
                    <a:pt x="2098" y="2024"/>
                    <a:pt x="1831" y="1944"/>
                  </a:cubicBezTo>
                  <a:cubicBezTo>
                    <a:pt x="1752" y="1920"/>
                    <a:pt x="1668" y="1906"/>
                    <a:pt x="1550" y="1877"/>
                  </a:cubicBezTo>
                  <a:cubicBezTo>
                    <a:pt x="1533" y="1875"/>
                    <a:pt x="1481" y="1866"/>
                    <a:pt x="1433" y="1855"/>
                  </a:cubicBezTo>
                  <a:cubicBezTo>
                    <a:pt x="1111" y="1778"/>
                    <a:pt x="1048" y="1657"/>
                    <a:pt x="1176" y="1360"/>
                  </a:cubicBezTo>
                  <a:cubicBezTo>
                    <a:pt x="1188" y="1331"/>
                    <a:pt x="1208" y="1305"/>
                    <a:pt x="1219" y="1275"/>
                  </a:cubicBezTo>
                  <a:cubicBezTo>
                    <a:pt x="1287" y="1098"/>
                    <a:pt x="1346" y="919"/>
                    <a:pt x="1370" y="730"/>
                  </a:cubicBezTo>
                  <a:cubicBezTo>
                    <a:pt x="1415" y="377"/>
                    <a:pt x="1261" y="138"/>
                    <a:pt x="916" y="45"/>
                  </a:cubicBezTo>
                  <a:cubicBezTo>
                    <a:pt x="783" y="9"/>
                    <a:pt x="64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9"/>
            <p:cNvSpPr/>
            <p:nvPr/>
          </p:nvSpPr>
          <p:spPr>
            <a:xfrm>
              <a:off x="8873055" y="2036117"/>
              <a:ext cx="99173" cy="140119"/>
            </a:xfrm>
            <a:custGeom>
              <a:avLst/>
              <a:gdLst/>
              <a:ahLst/>
              <a:cxnLst/>
              <a:rect l="l" t="t" r="r" b="b"/>
              <a:pathLst>
                <a:path w="3013" h="4257" extrusionOk="0">
                  <a:moveTo>
                    <a:pt x="513" y="0"/>
                  </a:moveTo>
                  <a:cubicBezTo>
                    <a:pt x="438" y="0"/>
                    <a:pt x="363" y="3"/>
                    <a:pt x="289" y="5"/>
                  </a:cubicBezTo>
                  <a:cubicBezTo>
                    <a:pt x="215" y="7"/>
                    <a:pt x="146" y="39"/>
                    <a:pt x="84" y="79"/>
                  </a:cubicBezTo>
                  <a:cubicBezTo>
                    <a:pt x="8" y="130"/>
                    <a:pt x="0" y="228"/>
                    <a:pt x="66" y="296"/>
                  </a:cubicBezTo>
                  <a:cubicBezTo>
                    <a:pt x="128" y="360"/>
                    <a:pt x="201" y="390"/>
                    <a:pt x="292" y="391"/>
                  </a:cubicBezTo>
                  <a:cubicBezTo>
                    <a:pt x="439" y="393"/>
                    <a:pt x="587" y="397"/>
                    <a:pt x="731" y="417"/>
                  </a:cubicBezTo>
                  <a:cubicBezTo>
                    <a:pt x="957" y="449"/>
                    <a:pt x="1002" y="517"/>
                    <a:pt x="960" y="736"/>
                  </a:cubicBezTo>
                  <a:cubicBezTo>
                    <a:pt x="926" y="922"/>
                    <a:pt x="863" y="1099"/>
                    <a:pt x="782" y="1273"/>
                  </a:cubicBezTo>
                  <a:cubicBezTo>
                    <a:pt x="664" y="1524"/>
                    <a:pt x="696" y="1765"/>
                    <a:pt x="875" y="1980"/>
                  </a:cubicBezTo>
                  <a:cubicBezTo>
                    <a:pt x="994" y="2121"/>
                    <a:pt x="1156" y="2196"/>
                    <a:pt x="1335" y="2239"/>
                  </a:cubicBezTo>
                  <a:cubicBezTo>
                    <a:pt x="1437" y="2263"/>
                    <a:pt x="1542" y="2278"/>
                    <a:pt x="1643" y="2305"/>
                  </a:cubicBezTo>
                  <a:cubicBezTo>
                    <a:pt x="1852" y="2360"/>
                    <a:pt x="1901" y="2434"/>
                    <a:pt x="1869" y="2646"/>
                  </a:cubicBezTo>
                  <a:cubicBezTo>
                    <a:pt x="1842" y="2823"/>
                    <a:pt x="1778" y="2989"/>
                    <a:pt x="1708" y="3156"/>
                  </a:cubicBezTo>
                  <a:cubicBezTo>
                    <a:pt x="1532" y="3567"/>
                    <a:pt x="1673" y="3981"/>
                    <a:pt x="2063" y="4178"/>
                  </a:cubicBezTo>
                  <a:cubicBezTo>
                    <a:pt x="2172" y="4234"/>
                    <a:pt x="2282" y="4257"/>
                    <a:pt x="2391" y="4257"/>
                  </a:cubicBezTo>
                  <a:cubicBezTo>
                    <a:pt x="2547" y="4257"/>
                    <a:pt x="2702" y="4211"/>
                    <a:pt x="2853" y="4145"/>
                  </a:cubicBezTo>
                  <a:cubicBezTo>
                    <a:pt x="2968" y="4095"/>
                    <a:pt x="3012" y="4004"/>
                    <a:pt x="2974" y="3922"/>
                  </a:cubicBezTo>
                  <a:cubicBezTo>
                    <a:pt x="2950" y="3872"/>
                    <a:pt x="2931" y="3841"/>
                    <a:pt x="2859" y="3841"/>
                  </a:cubicBezTo>
                  <a:cubicBezTo>
                    <a:pt x="2833" y="3841"/>
                    <a:pt x="2801" y="3845"/>
                    <a:pt x="2758" y="3854"/>
                  </a:cubicBezTo>
                  <a:cubicBezTo>
                    <a:pt x="2658" y="3875"/>
                    <a:pt x="2558" y="3895"/>
                    <a:pt x="2455" y="3895"/>
                  </a:cubicBezTo>
                  <a:cubicBezTo>
                    <a:pt x="2432" y="3895"/>
                    <a:pt x="2408" y="3894"/>
                    <a:pt x="2384" y="3891"/>
                  </a:cubicBezTo>
                  <a:cubicBezTo>
                    <a:pt x="2119" y="3865"/>
                    <a:pt x="1973" y="3662"/>
                    <a:pt x="2037" y="3406"/>
                  </a:cubicBezTo>
                  <a:cubicBezTo>
                    <a:pt x="2059" y="3316"/>
                    <a:pt x="2101" y="3228"/>
                    <a:pt x="2135" y="3141"/>
                  </a:cubicBezTo>
                  <a:cubicBezTo>
                    <a:pt x="2214" y="2934"/>
                    <a:pt x="2284" y="2725"/>
                    <a:pt x="2267" y="2497"/>
                  </a:cubicBezTo>
                  <a:cubicBezTo>
                    <a:pt x="2245" y="2214"/>
                    <a:pt x="2098" y="2024"/>
                    <a:pt x="1831" y="1944"/>
                  </a:cubicBezTo>
                  <a:cubicBezTo>
                    <a:pt x="1752" y="1920"/>
                    <a:pt x="1668" y="1906"/>
                    <a:pt x="1550" y="1877"/>
                  </a:cubicBezTo>
                  <a:cubicBezTo>
                    <a:pt x="1533" y="1875"/>
                    <a:pt x="1481" y="1866"/>
                    <a:pt x="1433" y="1855"/>
                  </a:cubicBezTo>
                  <a:cubicBezTo>
                    <a:pt x="1111" y="1778"/>
                    <a:pt x="1048" y="1657"/>
                    <a:pt x="1176" y="1360"/>
                  </a:cubicBezTo>
                  <a:cubicBezTo>
                    <a:pt x="1188" y="1331"/>
                    <a:pt x="1208" y="1305"/>
                    <a:pt x="1219" y="1275"/>
                  </a:cubicBezTo>
                  <a:cubicBezTo>
                    <a:pt x="1287" y="1098"/>
                    <a:pt x="1346" y="919"/>
                    <a:pt x="1370" y="730"/>
                  </a:cubicBezTo>
                  <a:cubicBezTo>
                    <a:pt x="1415" y="377"/>
                    <a:pt x="1261" y="138"/>
                    <a:pt x="916" y="45"/>
                  </a:cubicBezTo>
                  <a:cubicBezTo>
                    <a:pt x="783" y="9"/>
                    <a:pt x="64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9"/>
            <p:cNvSpPr/>
            <p:nvPr/>
          </p:nvSpPr>
          <p:spPr>
            <a:xfrm>
              <a:off x="1209511" y="3987648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9"/>
            <p:cNvSpPr/>
            <p:nvPr/>
          </p:nvSpPr>
          <p:spPr>
            <a:xfrm>
              <a:off x="2012361" y="464987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9"/>
            <p:cNvSpPr/>
            <p:nvPr/>
          </p:nvSpPr>
          <p:spPr>
            <a:xfrm>
              <a:off x="8106636" y="234562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9"/>
            <p:cNvSpPr/>
            <p:nvPr/>
          </p:nvSpPr>
          <p:spPr>
            <a:xfrm>
              <a:off x="7063986" y="333298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9"/>
            <p:cNvSpPr/>
            <p:nvPr/>
          </p:nvSpPr>
          <p:spPr>
            <a:xfrm>
              <a:off x="6358798" y="1235198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9"/>
            <p:cNvSpPr/>
            <p:nvPr/>
          </p:nvSpPr>
          <p:spPr>
            <a:xfrm>
              <a:off x="548637" y="3216811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9"/>
            <p:cNvSpPr/>
            <p:nvPr/>
          </p:nvSpPr>
          <p:spPr>
            <a:xfrm>
              <a:off x="8575862" y="1720836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9"/>
            <p:cNvSpPr/>
            <p:nvPr/>
          </p:nvSpPr>
          <p:spPr>
            <a:xfrm>
              <a:off x="6085512" y="809861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9"/>
            <p:cNvSpPr/>
            <p:nvPr/>
          </p:nvSpPr>
          <p:spPr>
            <a:xfrm>
              <a:off x="1813480" y="4215217"/>
              <a:ext cx="99173" cy="140119"/>
            </a:xfrm>
            <a:custGeom>
              <a:avLst/>
              <a:gdLst/>
              <a:ahLst/>
              <a:cxnLst/>
              <a:rect l="l" t="t" r="r" b="b"/>
              <a:pathLst>
                <a:path w="3013" h="4257" extrusionOk="0">
                  <a:moveTo>
                    <a:pt x="513" y="0"/>
                  </a:moveTo>
                  <a:cubicBezTo>
                    <a:pt x="438" y="0"/>
                    <a:pt x="363" y="3"/>
                    <a:pt x="289" y="5"/>
                  </a:cubicBezTo>
                  <a:cubicBezTo>
                    <a:pt x="215" y="7"/>
                    <a:pt x="146" y="39"/>
                    <a:pt x="84" y="79"/>
                  </a:cubicBezTo>
                  <a:cubicBezTo>
                    <a:pt x="8" y="130"/>
                    <a:pt x="0" y="228"/>
                    <a:pt x="66" y="296"/>
                  </a:cubicBezTo>
                  <a:cubicBezTo>
                    <a:pt x="128" y="360"/>
                    <a:pt x="201" y="390"/>
                    <a:pt x="292" y="391"/>
                  </a:cubicBezTo>
                  <a:cubicBezTo>
                    <a:pt x="439" y="393"/>
                    <a:pt x="587" y="397"/>
                    <a:pt x="731" y="417"/>
                  </a:cubicBezTo>
                  <a:cubicBezTo>
                    <a:pt x="957" y="449"/>
                    <a:pt x="1002" y="517"/>
                    <a:pt x="960" y="736"/>
                  </a:cubicBezTo>
                  <a:cubicBezTo>
                    <a:pt x="926" y="922"/>
                    <a:pt x="863" y="1099"/>
                    <a:pt x="782" y="1273"/>
                  </a:cubicBezTo>
                  <a:cubicBezTo>
                    <a:pt x="664" y="1524"/>
                    <a:pt x="696" y="1765"/>
                    <a:pt x="875" y="1980"/>
                  </a:cubicBezTo>
                  <a:cubicBezTo>
                    <a:pt x="994" y="2121"/>
                    <a:pt x="1156" y="2196"/>
                    <a:pt x="1335" y="2239"/>
                  </a:cubicBezTo>
                  <a:cubicBezTo>
                    <a:pt x="1437" y="2263"/>
                    <a:pt x="1542" y="2278"/>
                    <a:pt x="1643" y="2305"/>
                  </a:cubicBezTo>
                  <a:cubicBezTo>
                    <a:pt x="1852" y="2360"/>
                    <a:pt x="1901" y="2434"/>
                    <a:pt x="1869" y="2646"/>
                  </a:cubicBezTo>
                  <a:cubicBezTo>
                    <a:pt x="1842" y="2823"/>
                    <a:pt x="1778" y="2989"/>
                    <a:pt x="1708" y="3156"/>
                  </a:cubicBezTo>
                  <a:cubicBezTo>
                    <a:pt x="1532" y="3567"/>
                    <a:pt x="1673" y="3981"/>
                    <a:pt x="2063" y="4178"/>
                  </a:cubicBezTo>
                  <a:cubicBezTo>
                    <a:pt x="2172" y="4234"/>
                    <a:pt x="2282" y="4257"/>
                    <a:pt x="2391" y="4257"/>
                  </a:cubicBezTo>
                  <a:cubicBezTo>
                    <a:pt x="2547" y="4257"/>
                    <a:pt x="2702" y="4211"/>
                    <a:pt x="2853" y="4145"/>
                  </a:cubicBezTo>
                  <a:cubicBezTo>
                    <a:pt x="2968" y="4095"/>
                    <a:pt x="3012" y="4004"/>
                    <a:pt x="2974" y="3922"/>
                  </a:cubicBezTo>
                  <a:cubicBezTo>
                    <a:pt x="2950" y="3872"/>
                    <a:pt x="2931" y="3841"/>
                    <a:pt x="2859" y="3841"/>
                  </a:cubicBezTo>
                  <a:cubicBezTo>
                    <a:pt x="2833" y="3841"/>
                    <a:pt x="2801" y="3845"/>
                    <a:pt x="2758" y="3854"/>
                  </a:cubicBezTo>
                  <a:cubicBezTo>
                    <a:pt x="2658" y="3875"/>
                    <a:pt x="2558" y="3895"/>
                    <a:pt x="2455" y="3895"/>
                  </a:cubicBezTo>
                  <a:cubicBezTo>
                    <a:pt x="2432" y="3895"/>
                    <a:pt x="2408" y="3894"/>
                    <a:pt x="2384" y="3891"/>
                  </a:cubicBezTo>
                  <a:cubicBezTo>
                    <a:pt x="2119" y="3865"/>
                    <a:pt x="1973" y="3662"/>
                    <a:pt x="2037" y="3406"/>
                  </a:cubicBezTo>
                  <a:cubicBezTo>
                    <a:pt x="2059" y="3316"/>
                    <a:pt x="2101" y="3228"/>
                    <a:pt x="2135" y="3141"/>
                  </a:cubicBezTo>
                  <a:cubicBezTo>
                    <a:pt x="2214" y="2934"/>
                    <a:pt x="2284" y="2725"/>
                    <a:pt x="2267" y="2497"/>
                  </a:cubicBezTo>
                  <a:cubicBezTo>
                    <a:pt x="2245" y="2214"/>
                    <a:pt x="2098" y="2024"/>
                    <a:pt x="1831" y="1944"/>
                  </a:cubicBezTo>
                  <a:cubicBezTo>
                    <a:pt x="1752" y="1920"/>
                    <a:pt x="1668" y="1906"/>
                    <a:pt x="1550" y="1877"/>
                  </a:cubicBezTo>
                  <a:cubicBezTo>
                    <a:pt x="1533" y="1875"/>
                    <a:pt x="1481" y="1866"/>
                    <a:pt x="1433" y="1855"/>
                  </a:cubicBezTo>
                  <a:cubicBezTo>
                    <a:pt x="1111" y="1778"/>
                    <a:pt x="1048" y="1657"/>
                    <a:pt x="1176" y="1360"/>
                  </a:cubicBezTo>
                  <a:cubicBezTo>
                    <a:pt x="1188" y="1331"/>
                    <a:pt x="1208" y="1305"/>
                    <a:pt x="1219" y="1275"/>
                  </a:cubicBezTo>
                  <a:cubicBezTo>
                    <a:pt x="1287" y="1098"/>
                    <a:pt x="1346" y="919"/>
                    <a:pt x="1370" y="730"/>
                  </a:cubicBezTo>
                  <a:cubicBezTo>
                    <a:pt x="1415" y="377"/>
                    <a:pt x="1261" y="138"/>
                    <a:pt x="916" y="45"/>
                  </a:cubicBezTo>
                  <a:cubicBezTo>
                    <a:pt x="783" y="9"/>
                    <a:pt x="64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9"/>
            <p:cNvSpPr/>
            <p:nvPr/>
          </p:nvSpPr>
          <p:spPr>
            <a:xfrm>
              <a:off x="100180" y="3011717"/>
              <a:ext cx="99173" cy="140119"/>
            </a:xfrm>
            <a:custGeom>
              <a:avLst/>
              <a:gdLst/>
              <a:ahLst/>
              <a:cxnLst/>
              <a:rect l="l" t="t" r="r" b="b"/>
              <a:pathLst>
                <a:path w="3013" h="4257" extrusionOk="0">
                  <a:moveTo>
                    <a:pt x="513" y="0"/>
                  </a:moveTo>
                  <a:cubicBezTo>
                    <a:pt x="438" y="0"/>
                    <a:pt x="363" y="3"/>
                    <a:pt x="289" y="5"/>
                  </a:cubicBezTo>
                  <a:cubicBezTo>
                    <a:pt x="215" y="7"/>
                    <a:pt x="146" y="39"/>
                    <a:pt x="84" y="79"/>
                  </a:cubicBezTo>
                  <a:cubicBezTo>
                    <a:pt x="8" y="130"/>
                    <a:pt x="0" y="228"/>
                    <a:pt x="66" y="296"/>
                  </a:cubicBezTo>
                  <a:cubicBezTo>
                    <a:pt x="128" y="360"/>
                    <a:pt x="201" y="390"/>
                    <a:pt x="292" y="391"/>
                  </a:cubicBezTo>
                  <a:cubicBezTo>
                    <a:pt x="439" y="393"/>
                    <a:pt x="587" y="397"/>
                    <a:pt x="731" y="417"/>
                  </a:cubicBezTo>
                  <a:cubicBezTo>
                    <a:pt x="957" y="449"/>
                    <a:pt x="1002" y="517"/>
                    <a:pt x="960" y="736"/>
                  </a:cubicBezTo>
                  <a:cubicBezTo>
                    <a:pt x="926" y="922"/>
                    <a:pt x="863" y="1099"/>
                    <a:pt x="782" y="1273"/>
                  </a:cubicBezTo>
                  <a:cubicBezTo>
                    <a:pt x="664" y="1524"/>
                    <a:pt x="696" y="1765"/>
                    <a:pt x="875" y="1980"/>
                  </a:cubicBezTo>
                  <a:cubicBezTo>
                    <a:pt x="994" y="2121"/>
                    <a:pt x="1156" y="2196"/>
                    <a:pt x="1335" y="2239"/>
                  </a:cubicBezTo>
                  <a:cubicBezTo>
                    <a:pt x="1437" y="2263"/>
                    <a:pt x="1542" y="2278"/>
                    <a:pt x="1643" y="2305"/>
                  </a:cubicBezTo>
                  <a:cubicBezTo>
                    <a:pt x="1852" y="2360"/>
                    <a:pt x="1901" y="2434"/>
                    <a:pt x="1869" y="2646"/>
                  </a:cubicBezTo>
                  <a:cubicBezTo>
                    <a:pt x="1842" y="2823"/>
                    <a:pt x="1778" y="2989"/>
                    <a:pt x="1708" y="3156"/>
                  </a:cubicBezTo>
                  <a:cubicBezTo>
                    <a:pt x="1532" y="3567"/>
                    <a:pt x="1673" y="3981"/>
                    <a:pt x="2063" y="4178"/>
                  </a:cubicBezTo>
                  <a:cubicBezTo>
                    <a:pt x="2172" y="4234"/>
                    <a:pt x="2282" y="4257"/>
                    <a:pt x="2391" y="4257"/>
                  </a:cubicBezTo>
                  <a:cubicBezTo>
                    <a:pt x="2547" y="4257"/>
                    <a:pt x="2702" y="4211"/>
                    <a:pt x="2853" y="4145"/>
                  </a:cubicBezTo>
                  <a:cubicBezTo>
                    <a:pt x="2968" y="4095"/>
                    <a:pt x="3012" y="4004"/>
                    <a:pt x="2974" y="3922"/>
                  </a:cubicBezTo>
                  <a:cubicBezTo>
                    <a:pt x="2950" y="3872"/>
                    <a:pt x="2931" y="3841"/>
                    <a:pt x="2859" y="3841"/>
                  </a:cubicBezTo>
                  <a:cubicBezTo>
                    <a:pt x="2833" y="3841"/>
                    <a:pt x="2801" y="3845"/>
                    <a:pt x="2758" y="3854"/>
                  </a:cubicBezTo>
                  <a:cubicBezTo>
                    <a:pt x="2658" y="3875"/>
                    <a:pt x="2558" y="3895"/>
                    <a:pt x="2455" y="3895"/>
                  </a:cubicBezTo>
                  <a:cubicBezTo>
                    <a:pt x="2432" y="3895"/>
                    <a:pt x="2408" y="3894"/>
                    <a:pt x="2384" y="3891"/>
                  </a:cubicBezTo>
                  <a:cubicBezTo>
                    <a:pt x="2119" y="3865"/>
                    <a:pt x="1973" y="3662"/>
                    <a:pt x="2037" y="3406"/>
                  </a:cubicBezTo>
                  <a:cubicBezTo>
                    <a:pt x="2059" y="3316"/>
                    <a:pt x="2101" y="3228"/>
                    <a:pt x="2135" y="3141"/>
                  </a:cubicBezTo>
                  <a:cubicBezTo>
                    <a:pt x="2214" y="2934"/>
                    <a:pt x="2284" y="2725"/>
                    <a:pt x="2267" y="2497"/>
                  </a:cubicBezTo>
                  <a:cubicBezTo>
                    <a:pt x="2245" y="2214"/>
                    <a:pt x="2098" y="2024"/>
                    <a:pt x="1831" y="1944"/>
                  </a:cubicBezTo>
                  <a:cubicBezTo>
                    <a:pt x="1752" y="1920"/>
                    <a:pt x="1668" y="1906"/>
                    <a:pt x="1550" y="1877"/>
                  </a:cubicBezTo>
                  <a:cubicBezTo>
                    <a:pt x="1533" y="1875"/>
                    <a:pt x="1481" y="1866"/>
                    <a:pt x="1433" y="1855"/>
                  </a:cubicBezTo>
                  <a:cubicBezTo>
                    <a:pt x="1111" y="1778"/>
                    <a:pt x="1048" y="1657"/>
                    <a:pt x="1176" y="1360"/>
                  </a:cubicBezTo>
                  <a:cubicBezTo>
                    <a:pt x="1188" y="1331"/>
                    <a:pt x="1208" y="1305"/>
                    <a:pt x="1219" y="1275"/>
                  </a:cubicBezTo>
                  <a:cubicBezTo>
                    <a:pt x="1287" y="1098"/>
                    <a:pt x="1346" y="919"/>
                    <a:pt x="1370" y="730"/>
                  </a:cubicBezTo>
                  <a:cubicBezTo>
                    <a:pt x="1415" y="377"/>
                    <a:pt x="1261" y="138"/>
                    <a:pt x="916" y="45"/>
                  </a:cubicBezTo>
                  <a:cubicBezTo>
                    <a:pt x="783" y="9"/>
                    <a:pt x="64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9"/>
            <p:cNvSpPr/>
            <p:nvPr/>
          </p:nvSpPr>
          <p:spPr>
            <a:xfrm>
              <a:off x="689638" y="196035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9"/>
            <p:cNvSpPr/>
            <p:nvPr/>
          </p:nvSpPr>
          <p:spPr>
            <a:xfrm>
              <a:off x="6024763" y="11243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9"/>
            <p:cNvSpPr/>
            <p:nvPr/>
          </p:nvSpPr>
          <p:spPr>
            <a:xfrm>
              <a:off x="8485413" y="322245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9"/>
            <p:cNvSpPr/>
            <p:nvPr/>
          </p:nvSpPr>
          <p:spPr>
            <a:xfrm>
              <a:off x="2276463" y="446320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2"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0" name="Google Shape;1420;p30"/>
          <p:cNvGrpSpPr/>
          <p:nvPr/>
        </p:nvGrpSpPr>
        <p:grpSpPr>
          <a:xfrm>
            <a:off x="-99837" y="0"/>
            <a:ext cx="9267475" cy="5143500"/>
            <a:chOff x="-228625" y="0"/>
            <a:chExt cx="9267475" cy="5143500"/>
          </a:xfrm>
        </p:grpSpPr>
        <p:sp>
          <p:nvSpPr>
            <p:cNvPr id="1421" name="Google Shape;1421;p30"/>
            <p:cNvSpPr/>
            <p:nvPr/>
          </p:nvSpPr>
          <p:spPr>
            <a:xfrm>
              <a:off x="8316900" y="3694700"/>
              <a:ext cx="692400" cy="497375"/>
            </a:xfrm>
            <a:custGeom>
              <a:avLst/>
              <a:gdLst/>
              <a:ahLst/>
              <a:cxnLst/>
              <a:rect l="l" t="t" r="r" b="b"/>
              <a:pathLst>
                <a:path w="27696" h="19895" extrusionOk="0">
                  <a:moveTo>
                    <a:pt x="20356" y="1"/>
                  </a:moveTo>
                  <a:cubicBezTo>
                    <a:pt x="19796" y="1"/>
                    <a:pt x="19228" y="100"/>
                    <a:pt x="18688" y="292"/>
                  </a:cubicBezTo>
                  <a:cubicBezTo>
                    <a:pt x="16446" y="1092"/>
                    <a:pt x="15130" y="3251"/>
                    <a:pt x="13782" y="5065"/>
                  </a:cubicBezTo>
                  <a:cubicBezTo>
                    <a:pt x="12914" y="6233"/>
                    <a:pt x="11952" y="7298"/>
                    <a:pt x="10604" y="7904"/>
                  </a:cubicBezTo>
                  <a:cubicBezTo>
                    <a:pt x="9227" y="8524"/>
                    <a:pt x="7691" y="8688"/>
                    <a:pt x="6255" y="9116"/>
                  </a:cubicBezTo>
                  <a:cubicBezTo>
                    <a:pt x="4401" y="9668"/>
                    <a:pt x="2402" y="10773"/>
                    <a:pt x="1718" y="12707"/>
                  </a:cubicBezTo>
                  <a:cubicBezTo>
                    <a:pt x="1" y="17553"/>
                    <a:pt x="6946" y="19853"/>
                    <a:pt x="10459" y="19894"/>
                  </a:cubicBezTo>
                  <a:cubicBezTo>
                    <a:pt x="10512" y="19895"/>
                    <a:pt x="10565" y="19895"/>
                    <a:pt x="10618" y="19895"/>
                  </a:cubicBezTo>
                  <a:cubicBezTo>
                    <a:pt x="15510" y="19895"/>
                    <a:pt x="19967" y="17287"/>
                    <a:pt x="22790" y="13357"/>
                  </a:cubicBezTo>
                  <a:cubicBezTo>
                    <a:pt x="25410" y="9710"/>
                    <a:pt x="27696" y="2573"/>
                    <a:pt x="22136" y="344"/>
                  </a:cubicBezTo>
                  <a:cubicBezTo>
                    <a:pt x="22094" y="327"/>
                    <a:pt x="22054" y="320"/>
                    <a:pt x="22016" y="319"/>
                  </a:cubicBezTo>
                  <a:cubicBezTo>
                    <a:pt x="21495" y="104"/>
                    <a:pt x="20930" y="1"/>
                    <a:pt x="20356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0"/>
            <p:cNvSpPr/>
            <p:nvPr/>
          </p:nvSpPr>
          <p:spPr>
            <a:xfrm rot="10800000" flipH="1">
              <a:off x="7445125" y="4311334"/>
              <a:ext cx="1593725" cy="832166"/>
            </a:xfrm>
            <a:custGeom>
              <a:avLst/>
              <a:gdLst/>
              <a:ahLst/>
              <a:cxnLst/>
              <a:rect l="l" t="t" r="r" b="b"/>
              <a:pathLst>
                <a:path w="27199" h="14202" extrusionOk="0">
                  <a:moveTo>
                    <a:pt x="1" y="0"/>
                  </a:moveTo>
                  <a:cubicBezTo>
                    <a:pt x="218" y="5347"/>
                    <a:pt x="2037" y="13265"/>
                    <a:pt x="10780" y="14117"/>
                  </a:cubicBezTo>
                  <a:cubicBezTo>
                    <a:pt x="11362" y="14174"/>
                    <a:pt x="11924" y="14201"/>
                    <a:pt x="12468" y="14201"/>
                  </a:cubicBezTo>
                  <a:cubicBezTo>
                    <a:pt x="22178" y="14201"/>
                    <a:pt x="25962" y="5497"/>
                    <a:pt x="27199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0"/>
            <p:cNvSpPr/>
            <p:nvPr/>
          </p:nvSpPr>
          <p:spPr>
            <a:xfrm>
              <a:off x="0" y="0"/>
              <a:ext cx="824254" cy="647811"/>
            </a:xfrm>
            <a:custGeom>
              <a:avLst/>
              <a:gdLst/>
              <a:ahLst/>
              <a:cxnLst/>
              <a:rect l="l" t="t" r="r" b="b"/>
              <a:pathLst>
                <a:path w="52517" h="41275" extrusionOk="0">
                  <a:moveTo>
                    <a:pt x="1" y="1"/>
                  </a:moveTo>
                  <a:lnTo>
                    <a:pt x="1" y="37498"/>
                  </a:lnTo>
                  <a:cubicBezTo>
                    <a:pt x="547" y="37894"/>
                    <a:pt x="1103" y="38262"/>
                    <a:pt x="1660" y="38595"/>
                  </a:cubicBezTo>
                  <a:cubicBezTo>
                    <a:pt x="4490" y="40284"/>
                    <a:pt x="7803" y="41274"/>
                    <a:pt x="11079" y="41274"/>
                  </a:cubicBezTo>
                  <a:cubicBezTo>
                    <a:pt x="12866" y="41274"/>
                    <a:pt x="14642" y="40980"/>
                    <a:pt x="16324" y="40344"/>
                  </a:cubicBezTo>
                  <a:cubicBezTo>
                    <a:pt x="21863" y="38251"/>
                    <a:pt x="26028" y="32738"/>
                    <a:pt x="31927" y="32199"/>
                  </a:cubicBezTo>
                  <a:cubicBezTo>
                    <a:pt x="32303" y="32164"/>
                    <a:pt x="32679" y="32152"/>
                    <a:pt x="33055" y="32152"/>
                  </a:cubicBezTo>
                  <a:cubicBezTo>
                    <a:pt x="34161" y="32152"/>
                    <a:pt x="35270" y="32262"/>
                    <a:pt x="36377" y="32262"/>
                  </a:cubicBezTo>
                  <a:cubicBezTo>
                    <a:pt x="36556" y="32262"/>
                    <a:pt x="36734" y="32259"/>
                    <a:pt x="36912" y="32253"/>
                  </a:cubicBezTo>
                  <a:cubicBezTo>
                    <a:pt x="40331" y="32125"/>
                    <a:pt x="43624" y="30568"/>
                    <a:pt x="46116" y="28226"/>
                  </a:cubicBezTo>
                  <a:cubicBezTo>
                    <a:pt x="48612" y="25883"/>
                    <a:pt x="50338" y="22793"/>
                    <a:pt x="51340" y="19521"/>
                  </a:cubicBezTo>
                  <a:cubicBezTo>
                    <a:pt x="52219" y="16653"/>
                    <a:pt x="52517" y="13609"/>
                    <a:pt x="52252" y="10619"/>
                  </a:cubicBezTo>
                  <a:cubicBezTo>
                    <a:pt x="51920" y="6836"/>
                    <a:pt x="50688" y="3141"/>
                    <a:pt x="48597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0"/>
            <p:cNvSpPr/>
            <p:nvPr/>
          </p:nvSpPr>
          <p:spPr>
            <a:xfrm>
              <a:off x="-228625" y="3934425"/>
              <a:ext cx="1070189" cy="1056686"/>
            </a:xfrm>
            <a:custGeom>
              <a:avLst/>
              <a:gdLst/>
              <a:ahLst/>
              <a:cxnLst/>
              <a:rect l="l" t="t" r="r" b="b"/>
              <a:pathLst>
                <a:path w="32972" h="32556" extrusionOk="0">
                  <a:moveTo>
                    <a:pt x="0" y="0"/>
                  </a:moveTo>
                  <a:lnTo>
                    <a:pt x="0" y="32556"/>
                  </a:lnTo>
                  <a:lnTo>
                    <a:pt x="32972" y="32556"/>
                  </a:lnTo>
                  <a:cubicBezTo>
                    <a:pt x="32428" y="32078"/>
                    <a:pt x="31964" y="31519"/>
                    <a:pt x="31611" y="30861"/>
                  </a:cubicBezTo>
                  <a:cubicBezTo>
                    <a:pt x="31024" y="29761"/>
                    <a:pt x="30835" y="28540"/>
                    <a:pt x="30749" y="27284"/>
                  </a:cubicBezTo>
                  <a:cubicBezTo>
                    <a:pt x="30608" y="25223"/>
                    <a:pt x="30743" y="23074"/>
                    <a:pt x="29849" y="21236"/>
                  </a:cubicBezTo>
                  <a:cubicBezTo>
                    <a:pt x="29669" y="20866"/>
                    <a:pt x="29454" y="20521"/>
                    <a:pt x="29209" y="20203"/>
                  </a:cubicBezTo>
                  <a:cubicBezTo>
                    <a:pt x="27815" y="18372"/>
                    <a:pt x="25472" y="17334"/>
                    <a:pt x="23237" y="16585"/>
                  </a:cubicBezTo>
                  <a:cubicBezTo>
                    <a:pt x="18056" y="14851"/>
                    <a:pt x="12288" y="13718"/>
                    <a:pt x="8596" y="9693"/>
                  </a:cubicBezTo>
                  <a:cubicBezTo>
                    <a:pt x="6106" y="6978"/>
                    <a:pt x="4825" y="3173"/>
                    <a:pt x="1836" y="1018"/>
                  </a:cubicBezTo>
                  <a:cubicBezTo>
                    <a:pt x="1264" y="604"/>
                    <a:pt x="648" y="268"/>
                    <a:pt x="0" y="0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0"/>
            <p:cNvSpPr/>
            <p:nvPr/>
          </p:nvSpPr>
          <p:spPr>
            <a:xfrm>
              <a:off x="5740198" y="0"/>
              <a:ext cx="2112637" cy="1056667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noFill/>
            <a:ln w="9525" cap="rnd" cmpd="sng">
              <a:solidFill>
                <a:schemeClr val="accent4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6" name="Google Shape;1426;p30"/>
          <p:cNvGrpSpPr/>
          <p:nvPr/>
        </p:nvGrpSpPr>
        <p:grpSpPr>
          <a:xfrm>
            <a:off x="-25" y="0"/>
            <a:ext cx="9038875" cy="5143511"/>
            <a:chOff x="-25" y="0"/>
            <a:chExt cx="9038875" cy="5143511"/>
          </a:xfrm>
        </p:grpSpPr>
        <p:sp>
          <p:nvSpPr>
            <p:cNvPr id="1427" name="Google Shape;1427;p30"/>
            <p:cNvSpPr/>
            <p:nvPr/>
          </p:nvSpPr>
          <p:spPr>
            <a:xfrm>
              <a:off x="8316900" y="3694700"/>
              <a:ext cx="692400" cy="497375"/>
            </a:xfrm>
            <a:custGeom>
              <a:avLst/>
              <a:gdLst/>
              <a:ahLst/>
              <a:cxnLst/>
              <a:rect l="l" t="t" r="r" b="b"/>
              <a:pathLst>
                <a:path w="27696" h="19895" extrusionOk="0">
                  <a:moveTo>
                    <a:pt x="20356" y="1"/>
                  </a:moveTo>
                  <a:cubicBezTo>
                    <a:pt x="19796" y="1"/>
                    <a:pt x="19228" y="100"/>
                    <a:pt x="18688" y="292"/>
                  </a:cubicBezTo>
                  <a:cubicBezTo>
                    <a:pt x="16446" y="1092"/>
                    <a:pt x="15130" y="3251"/>
                    <a:pt x="13782" y="5065"/>
                  </a:cubicBezTo>
                  <a:cubicBezTo>
                    <a:pt x="12914" y="6233"/>
                    <a:pt x="11952" y="7298"/>
                    <a:pt x="10604" y="7904"/>
                  </a:cubicBezTo>
                  <a:cubicBezTo>
                    <a:pt x="9227" y="8524"/>
                    <a:pt x="7691" y="8688"/>
                    <a:pt x="6255" y="9116"/>
                  </a:cubicBezTo>
                  <a:cubicBezTo>
                    <a:pt x="4401" y="9668"/>
                    <a:pt x="2402" y="10773"/>
                    <a:pt x="1718" y="12707"/>
                  </a:cubicBezTo>
                  <a:cubicBezTo>
                    <a:pt x="1" y="17553"/>
                    <a:pt x="6946" y="19853"/>
                    <a:pt x="10459" y="19894"/>
                  </a:cubicBezTo>
                  <a:cubicBezTo>
                    <a:pt x="10512" y="19895"/>
                    <a:pt x="10565" y="19895"/>
                    <a:pt x="10618" y="19895"/>
                  </a:cubicBezTo>
                  <a:cubicBezTo>
                    <a:pt x="15510" y="19895"/>
                    <a:pt x="19967" y="17287"/>
                    <a:pt x="22790" y="13357"/>
                  </a:cubicBezTo>
                  <a:cubicBezTo>
                    <a:pt x="25410" y="9710"/>
                    <a:pt x="27696" y="2573"/>
                    <a:pt x="22136" y="344"/>
                  </a:cubicBezTo>
                  <a:cubicBezTo>
                    <a:pt x="22094" y="327"/>
                    <a:pt x="22054" y="320"/>
                    <a:pt x="22016" y="319"/>
                  </a:cubicBezTo>
                  <a:cubicBezTo>
                    <a:pt x="21495" y="104"/>
                    <a:pt x="20930" y="1"/>
                    <a:pt x="203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0"/>
            <p:cNvSpPr/>
            <p:nvPr/>
          </p:nvSpPr>
          <p:spPr>
            <a:xfrm rot="10800000" flipH="1">
              <a:off x="7445125" y="4311334"/>
              <a:ext cx="1593725" cy="832166"/>
            </a:xfrm>
            <a:custGeom>
              <a:avLst/>
              <a:gdLst/>
              <a:ahLst/>
              <a:cxnLst/>
              <a:rect l="l" t="t" r="r" b="b"/>
              <a:pathLst>
                <a:path w="27199" h="14202" extrusionOk="0">
                  <a:moveTo>
                    <a:pt x="1" y="0"/>
                  </a:moveTo>
                  <a:cubicBezTo>
                    <a:pt x="218" y="5347"/>
                    <a:pt x="2037" y="13265"/>
                    <a:pt x="10780" y="14117"/>
                  </a:cubicBezTo>
                  <a:cubicBezTo>
                    <a:pt x="11362" y="14174"/>
                    <a:pt x="11924" y="14201"/>
                    <a:pt x="12468" y="14201"/>
                  </a:cubicBezTo>
                  <a:cubicBezTo>
                    <a:pt x="22178" y="14201"/>
                    <a:pt x="25962" y="5497"/>
                    <a:pt x="2719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0"/>
            <p:cNvSpPr/>
            <p:nvPr/>
          </p:nvSpPr>
          <p:spPr>
            <a:xfrm>
              <a:off x="0" y="0"/>
              <a:ext cx="824254" cy="647811"/>
            </a:xfrm>
            <a:custGeom>
              <a:avLst/>
              <a:gdLst/>
              <a:ahLst/>
              <a:cxnLst/>
              <a:rect l="l" t="t" r="r" b="b"/>
              <a:pathLst>
                <a:path w="52517" h="41275" extrusionOk="0">
                  <a:moveTo>
                    <a:pt x="1" y="1"/>
                  </a:moveTo>
                  <a:lnTo>
                    <a:pt x="1" y="37498"/>
                  </a:lnTo>
                  <a:cubicBezTo>
                    <a:pt x="547" y="37894"/>
                    <a:pt x="1103" y="38262"/>
                    <a:pt x="1660" y="38595"/>
                  </a:cubicBezTo>
                  <a:cubicBezTo>
                    <a:pt x="4490" y="40284"/>
                    <a:pt x="7803" y="41274"/>
                    <a:pt x="11079" y="41274"/>
                  </a:cubicBezTo>
                  <a:cubicBezTo>
                    <a:pt x="12866" y="41274"/>
                    <a:pt x="14642" y="40980"/>
                    <a:pt x="16324" y="40344"/>
                  </a:cubicBezTo>
                  <a:cubicBezTo>
                    <a:pt x="21863" y="38251"/>
                    <a:pt x="26028" y="32738"/>
                    <a:pt x="31927" y="32199"/>
                  </a:cubicBezTo>
                  <a:cubicBezTo>
                    <a:pt x="32303" y="32164"/>
                    <a:pt x="32679" y="32152"/>
                    <a:pt x="33055" y="32152"/>
                  </a:cubicBezTo>
                  <a:cubicBezTo>
                    <a:pt x="34161" y="32152"/>
                    <a:pt x="35270" y="32262"/>
                    <a:pt x="36377" y="32262"/>
                  </a:cubicBezTo>
                  <a:cubicBezTo>
                    <a:pt x="36556" y="32262"/>
                    <a:pt x="36734" y="32259"/>
                    <a:pt x="36912" y="32253"/>
                  </a:cubicBezTo>
                  <a:cubicBezTo>
                    <a:pt x="40331" y="32125"/>
                    <a:pt x="43624" y="30568"/>
                    <a:pt x="46116" y="28226"/>
                  </a:cubicBezTo>
                  <a:cubicBezTo>
                    <a:pt x="48612" y="25883"/>
                    <a:pt x="50338" y="22793"/>
                    <a:pt x="51340" y="19521"/>
                  </a:cubicBezTo>
                  <a:cubicBezTo>
                    <a:pt x="52219" y="16653"/>
                    <a:pt x="52517" y="13609"/>
                    <a:pt x="52252" y="10619"/>
                  </a:cubicBezTo>
                  <a:cubicBezTo>
                    <a:pt x="51920" y="6836"/>
                    <a:pt x="50688" y="3141"/>
                    <a:pt x="4859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0"/>
            <p:cNvSpPr/>
            <p:nvPr/>
          </p:nvSpPr>
          <p:spPr>
            <a:xfrm>
              <a:off x="-25" y="4086825"/>
              <a:ext cx="1070189" cy="1056686"/>
            </a:xfrm>
            <a:custGeom>
              <a:avLst/>
              <a:gdLst/>
              <a:ahLst/>
              <a:cxnLst/>
              <a:rect l="l" t="t" r="r" b="b"/>
              <a:pathLst>
                <a:path w="32972" h="32556" extrusionOk="0">
                  <a:moveTo>
                    <a:pt x="0" y="0"/>
                  </a:moveTo>
                  <a:lnTo>
                    <a:pt x="0" y="32556"/>
                  </a:lnTo>
                  <a:lnTo>
                    <a:pt x="32972" y="32556"/>
                  </a:lnTo>
                  <a:cubicBezTo>
                    <a:pt x="32428" y="32078"/>
                    <a:pt x="31964" y="31519"/>
                    <a:pt x="31611" y="30861"/>
                  </a:cubicBezTo>
                  <a:cubicBezTo>
                    <a:pt x="31024" y="29761"/>
                    <a:pt x="30835" y="28540"/>
                    <a:pt x="30749" y="27284"/>
                  </a:cubicBezTo>
                  <a:cubicBezTo>
                    <a:pt x="30608" y="25223"/>
                    <a:pt x="30743" y="23074"/>
                    <a:pt x="29849" y="21236"/>
                  </a:cubicBezTo>
                  <a:cubicBezTo>
                    <a:pt x="29669" y="20866"/>
                    <a:pt x="29454" y="20521"/>
                    <a:pt x="29209" y="20203"/>
                  </a:cubicBezTo>
                  <a:cubicBezTo>
                    <a:pt x="27815" y="18372"/>
                    <a:pt x="25472" y="17334"/>
                    <a:pt x="23237" y="16585"/>
                  </a:cubicBezTo>
                  <a:cubicBezTo>
                    <a:pt x="18056" y="14851"/>
                    <a:pt x="12288" y="13718"/>
                    <a:pt x="8596" y="9693"/>
                  </a:cubicBezTo>
                  <a:cubicBezTo>
                    <a:pt x="6106" y="6978"/>
                    <a:pt x="4825" y="3173"/>
                    <a:pt x="1836" y="1018"/>
                  </a:cubicBezTo>
                  <a:cubicBezTo>
                    <a:pt x="1264" y="604"/>
                    <a:pt x="648" y="26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0"/>
            <p:cNvSpPr/>
            <p:nvPr/>
          </p:nvSpPr>
          <p:spPr>
            <a:xfrm>
              <a:off x="5740198" y="0"/>
              <a:ext cx="2112637" cy="1056667"/>
            </a:xfrm>
            <a:custGeom>
              <a:avLst/>
              <a:gdLst/>
              <a:ahLst/>
              <a:cxnLst/>
              <a:rect l="l" t="t" r="r" b="b"/>
              <a:pathLst>
                <a:path w="18174" h="9090" extrusionOk="0">
                  <a:moveTo>
                    <a:pt x="967" y="1"/>
                  </a:moveTo>
                  <a:cubicBezTo>
                    <a:pt x="311" y="2200"/>
                    <a:pt x="0" y="4484"/>
                    <a:pt x="270" y="6761"/>
                  </a:cubicBezTo>
                  <a:cubicBezTo>
                    <a:pt x="384" y="7716"/>
                    <a:pt x="766" y="8842"/>
                    <a:pt x="1712" y="9056"/>
                  </a:cubicBezTo>
                  <a:cubicBezTo>
                    <a:pt x="1813" y="9079"/>
                    <a:pt x="1916" y="9089"/>
                    <a:pt x="2018" y="9089"/>
                  </a:cubicBezTo>
                  <a:cubicBezTo>
                    <a:pt x="2322" y="9089"/>
                    <a:pt x="2627" y="8997"/>
                    <a:pt x="2902" y="8866"/>
                  </a:cubicBezTo>
                  <a:cubicBezTo>
                    <a:pt x="4080" y="8304"/>
                    <a:pt x="4775" y="7103"/>
                    <a:pt x="5500" y="6023"/>
                  </a:cubicBezTo>
                  <a:cubicBezTo>
                    <a:pt x="6224" y="4945"/>
                    <a:pt x="7191" y="3848"/>
                    <a:pt x="8497" y="3722"/>
                  </a:cubicBezTo>
                  <a:cubicBezTo>
                    <a:pt x="8583" y="3714"/>
                    <a:pt x="8669" y="3710"/>
                    <a:pt x="8755" y="3710"/>
                  </a:cubicBezTo>
                  <a:cubicBezTo>
                    <a:pt x="10073" y="3710"/>
                    <a:pt x="11313" y="4642"/>
                    <a:pt x="12637" y="4642"/>
                  </a:cubicBezTo>
                  <a:cubicBezTo>
                    <a:pt x="12691" y="4642"/>
                    <a:pt x="12744" y="4641"/>
                    <a:pt x="12798" y="4637"/>
                  </a:cubicBezTo>
                  <a:cubicBezTo>
                    <a:pt x="14039" y="4565"/>
                    <a:pt x="15037" y="3643"/>
                    <a:pt x="15846" y="2715"/>
                  </a:cubicBezTo>
                  <a:cubicBezTo>
                    <a:pt x="16619" y="1829"/>
                    <a:pt x="17357" y="857"/>
                    <a:pt x="181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2" name="Google Shape;1432;p30"/>
          <p:cNvGrpSpPr/>
          <p:nvPr/>
        </p:nvGrpSpPr>
        <p:grpSpPr>
          <a:xfrm>
            <a:off x="124376" y="210217"/>
            <a:ext cx="8913827" cy="3762390"/>
            <a:chOff x="124376" y="210217"/>
            <a:chExt cx="8913827" cy="3762390"/>
          </a:xfrm>
        </p:grpSpPr>
        <p:sp>
          <p:nvSpPr>
            <p:cNvPr id="1433" name="Google Shape;1433;p30"/>
            <p:cNvSpPr/>
            <p:nvPr/>
          </p:nvSpPr>
          <p:spPr>
            <a:xfrm>
              <a:off x="325111" y="165212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0"/>
            <p:cNvSpPr/>
            <p:nvPr/>
          </p:nvSpPr>
          <p:spPr>
            <a:xfrm>
              <a:off x="200626" y="146070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0"/>
            <p:cNvSpPr/>
            <p:nvPr/>
          </p:nvSpPr>
          <p:spPr>
            <a:xfrm>
              <a:off x="275312" y="3877811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0"/>
            <p:cNvSpPr/>
            <p:nvPr/>
          </p:nvSpPr>
          <p:spPr>
            <a:xfrm>
              <a:off x="124387" y="1799336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0"/>
            <p:cNvSpPr/>
            <p:nvPr/>
          </p:nvSpPr>
          <p:spPr>
            <a:xfrm>
              <a:off x="5317512" y="803474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0"/>
            <p:cNvSpPr/>
            <p:nvPr/>
          </p:nvSpPr>
          <p:spPr>
            <a:xfrm>
              <a:off x="7082112" y="295674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0"/>
            <p:cNvSpPr/>
            <p:nvPr/>
          </p:nvSpPr>
          <p:spPr>
            <a:xfrm>
              <a:off x="8636637" y="1284299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0"/>
            <p:cNvSpPr/>
            <p:nvPr/>
          </p:nvSpPr>
          <p:spPr>
            <a:xfrm>
              <a:off x="8943737" y="2284274"/>
              <a:ext cx="94466" cy="94795"/>
            </a:xfrm>
            <a:custGeom>
              <a:avLst/>
              <a:gdLst/>
              <a:ahLst/>
              <a:cxnLst/>
              <a:rect l="l" t="t" r="r" b="b"/>
              <a:pathLst>
                <a:path w="2870" h="2880" extrusionOk="0">
                  <a:moveTo>
                    <a:pt x="1676" y="1"/>
                  </a:moveTo>
                  <a:cubicBezTo>
                    <a:pt x="1636" y="1"/>
                    <a:pt x="1596" y="17"/>
                    <a:pt x="1566" y="51"/>
                  </a:cubicBezTo>
                  <a:lnTo>
                    <a:pt x="1075" y="618"/>
                  </a:lnTo>
                  <a:cubicBezTo>
                    <a:pt x="1046" y="650"/>
                    <a:pt x="1006" y="669"/>
                    <a:pt x="964" y="669"/>
                  </a:cubicBezTo>
                  <a:cubicBezTo>
                    <a:pt x="959" y="669"/>
                    <a:pt x="953" y="668"/>
                    <a:pt x="948" y="668"/>
                  </a:cubicBezTo>
                  <a:lnTo>
                    <a:pt x="201" y="584"/>
                  </a:lnTo>
                  <a:cubicBezTo>
                    <a:pt x="195" y="583"/>
                    <a:pt x="190" y="583"/>
                    <a:pt x="184" y="583"/>
                  </a:cubicBezTo>
                  <a:cubicBezTo>
                    <a:pt x="73" y="583"/>
                    <a:pt x="0" y="706"/>
                    <a:pt x="60" y="804"/>
                  </a:cubicBezTo>
                  <a:lnTo>
                    <a:pt x="448" y="1448"/>
                  </a:lnTo>
                  <a:cubicBezTo>
                    <a:pt x="474" y="1489"/>
                    <a:pt x="476" y="1540"/>
                    <a:pt x="457" y="1584"/>
                  </a:cubicBezTo>
                  <a:lnTo>
                    <a:pt x="146" y="2269"/>
                  </a:lnTo>
                  <a:cubicBezTo>
                    <a:pt x="102" y="2368"/>
                    <a:pt x="176" y="2475"/>
                    <a:pt x="278" y="2475"/>
                  </a:cubicBezTo>
                  <a:cubicBezTo>
                    <a:pt x="290" y="2475"/>
                    <a:pt x="301" y="2474"/>
                    <a:pt x="313" y="2471"/>
                  </a:cubicBezTo>
                  <a:lnTo>
                    <a:pt x="1045" y="2301"/>
                  </a:lnTo>
                  <a:cubicBezTo>
                    <a:pt x="1056" y="2298"/>
                    <a:pt x="1068" y="2297"/>
                    <a:pt x="1079" y="2297"/>
                  </a:cubicBezTo>
                  <a:cubicBezTo>
                    <a:pt x="1114" y="2297"/>
                    <a:pt x="1149" y="2310"/>
                    <a:pt x="1177" y="2335"/>
                  </a:cubicBezTo>
                  <a:lnTo>
                    <a:pt x="1733" y="2841"/>
                  </a:lnTo>
                  <a:cubicBezTo>
                    <a:pt x="1762" y="2868"/>
                    <a:pt x="1796" y="2880"/>
                    <a:pt x="1830" y="2880"/>
                  </a:cubicBezTo>
                  <a:cubicBezTo>
                    <a:pt x="1901" y="2880"/>
                    <a:pt x="1969" y="2828"/>
                    <a:pt x="1976" y="2746"/>
                  </a:cubicBezTo>
                  <a:lnTo>
                    <a:pt x="2040" y="1998"/>
                  </a:lnTo>
                  <a:cubicBezTo>
                    <a:pt x="2044" y="1950"/>
                    <a:pt x="2072" y="1907"/>
                    <a:pt x="2113" y="1883"/>
                  </a:cubicBezTo>
                  <a:lnTo>
                    <a:pt x="2766" y="1510"/>
                  </a:lnTo>
                  <a:cubicBezTo>
                    <a:pt x="2870" y="1453"/>
                    <a:pt x="2861" y="1299"/>
                    <a:pt x="2750" y="1251"/>
                  </a:cubicBezTo>
                  <a:lnTo>
                    <a:pt x="2058" y="958"/>
                  </a:lnTo>
                  <a:cubicBezTo>
                    <a:pt x="2013" y="940"/>
                    <a:pt x="1981" y="900"/>
                    <a:pt x="1971" y="854"/>
                  </a:cubicBezTo>
                  <a:lnTo>
                    <a:pt x="1820" y="117"/>
                  </a:lnTo>
                  <a:cubicBezTo>
                    <a:pt x="1804" y="43"/>
                    <a:pt x="1741" y="1"/>
                    <a:pt x="16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0"/>
            <p:cNvSpPr/>
            <p:nvPr/>
          </p:nvSpPr>
          <p:spPr>
            <a:xfrm>
              <a:off x="200636" y="356557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0"/>
            <p:cNvSpPr/>
            <p:nvPr/>
          </p:nvSpPr>
          <p:spPr>
            <a:xfrm>
              <a:off x="8807748" y="215262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0"/>
            <p:cNvSpPr/>
            <p:nvPr/>
          </p:nvSpPr>
          <p:spPr>
            <a:xfrm>
              <a:off x="8886836" y="1184898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0"/>
            <p:cNvSpPr/>
            <p:nvPr/>
          </p:nvSpPr>
          <p:spPr>
            <a:xfrm>
              <a:off x="7230511" y="632273"/>
              <a:ext cx="81267" cy="84493"/>
            </a:xfrm>
            <a:custGeom>
              <a:avLst/>
              <a:gdLst/>
              <a:ahLst/>
              <a:cxnLst/>
              <a:rect l="l" t="t" r="r" b="b"/>
              <a:pathLst>
                <a:path w="2469" h="2567" extrusionOk="0">
                  <a:moveTo>
                    <a:pt x="1190" y="0"/>
                  </a:moveTo>
                  <a:cubicBezTo>
                    <a:pt x="1183" y="0"/>
                    <a:pt x="1175" y="1"/>
                    <a:pt x="1168" y="2"/>
                  </a:cubicBezTo>
                  <a:cubicBezTo>
                    <a:pt x="977" y="29"/>
                    <a:pt x="1027" y="98"/>
                    <a:pt x="1039" y="890"/>
                  </a:cubicBezTo>
                  <a:cubicBezTo>
                    <a:pt x="1040" y="956"/>
                    <a:pt x="1022" y="982"/>
                    <a:pt x="988" y="982"/>
                  </a:cubicBezTo>
                  <a:cubicBezTo>
                    <a:pt x="927" y="982"/>
                    <a:pt x="816" y="895"/>
                    <a:pt x="681" y="811"/>
                  </a:cubicBezTo>
                  <a:cubicBezTo>
                    <a:pt x="617" y="772"/>
                    <a:pt x="534" y="740"/>
                    <a:pt x="463" y="740"/>
                  </a:cubicBezTo>
                  <a:cubicBezTo>
                    <a:pt x="405" y="740"/>
                    <a:pt x="355" y="762"/>
                    <a:pt x="330" y="819"/>
                  </a:cubicBezTo>
                  <a:cubicBezTo>
                    <a:pt x="287" y="923"/>
                    <a:pt x="380" y="984"/>
                    <a:pt x="474" y="1046"/>
                  </a:cubicBezTo>
                  <a:cubicBezTo>
                    <a:pt x="977" y="1377"/>
                    <a:pt x="983" y="1279"/>
                    <a:pt x="284" y="1496"/>
                  </a:cubicBezTo>
                  <a:cubicBezTo>
                    <a:pt x="155" y="1535"/>
                    <a:pt x="0" y="1596"/>
                    <a:pt x="50" y="1724"/>
                  </a:cubicBezTo>
                  <a:cubicBezTo>
                    <a:pt x="71" y="1779"/>
                    <a:pt x="123" y="1800"/>
                    <a:pt x="193" y="1800"/>
                  </a:cubicBezTo>
                  <a:cubicBezTo>
                    <a:pt x="398" y="1800"/>
                    <a:pt x="754" y="1623"/>
                    <a:pt x="915" y="1623"/>
                  </a:cubicBezTo>
                  <a:cubicBezTo>
                    <a:pt x="922" y="1623"/>
                    <a:pt x="928" y="1624"/>
                    <a:pt x="935" y="1624"/>
                  </a:cubicBezTo>
                  <a:cubicBezTo>
                    <a:pt x="953" y="1734"/>
                    <a:pt x="859" y="1795"/>
                    <a:pt x="823" y="1883"/>
                  </a:cubicBezTo>
                  <a:cubicBezTo>
                    <a:pt x="765" y="2021"/>
                    <a:pt x="653" y="2088"/>
                    <a:pt x="690" y="2245"/>
                  </a:cubicBezTo>
                  <a:cubicBezTo>
                    <a:pt x="703" y="2302"/>
                    <a:pt x="735" y="2325"/>
                    <a:pt x="774" y="2325"/>
                  </a:cubicBezTo>
                  <a:cubicBezTo>
                    <a:pt x="847" y="2325"/>
                    <a:pt x="947" y="2247"/>
                    <a:pt x="1008" y="2156"/>
                  </a:cubicBezTo>
                  <a:cubicBezTo>
                    <a:pt x="1115" y="1999"/>
                    <a:pt x="1160" y="1913"/>
                    <a:pt x="1200" y="1913"/>
                  </a:cubicBezTo>
                  <a:cubicBezTo>
                    <a:pt x="1251" y="1913"/>
                    <a:pt x="1294" y="2055"/>
                    <a:pt x="1455" y="2367"/>
                  </a:cubicBezTo>
                  <a:cubicBezTo>
                    <a:pt x="1502" y="2459"/>
                    <a:pt x="1567" y="2567"/>
                    <a:pt x="1650" y="2567"/>
                  </a:cubicBezTo>
                  <a:cubicBezTo>
                    <a:pt x="1667" y="2567"/>
                    <a:pt x="1684" y="2562"/>
                    <a:pt x="1702" y="2553"/>
                  </a:cubicBezTo>
                  <a:cubicBezTo>
                    <a:pt x="1820" y="2491"/>
                    <a:pt x="1760" y="2352"/>
                    <a:pt x="1702" y="2219"/>
                  </a:cubicBezTo>
                  <a:cubicBezTo>
                    <a:pt x="1559" y="1888"/>
                    <a:pt x="1470" y="1740"/>
                    <a:pt x="1527" y="1740"/>
                  </a:cubicBezTo>
                  <a:cubicBezTo>
                    <a:pt x="1572" y="1740"/>
                    <a:pt x="1709" y="1833"/>
                    <a:pt x="1985" y="2000"/>
                  </a:cubicBezTo>
                  <a:cubicBezTo>
                    <a:pt x="2049" y="2038"/>
                    <a:pt x="2107" y="2055"/>
                    <a:pt x="2155" y="2055"/>
                  </a:cubicBezTo>
                  <a:cubicBezTo>
                    <a:pt x="2312" y="2055"/>
                    <a:pt x="2350" y="1874"/>
                    <a:pt x="2075" y="1702"/>
                  </a:cubicBezTo>
                  <a:cubicBezTo>
                    <a:pt x="1545" y="1370"/>
                    <a:pt x="1584" y="1417"/>
                    <a:pt x="2210" y="1312"/>
                  </a:cubicBezTo>
                  <a:cubicBezTo>
                    <a:pt x="2269" y="1303"/>
                    <a:pt x="2469" y="1300"/>
                    <a:pt x="2428" y="1114"/>
                  </a:cubicBezTo>
                  <a:cubicBezTo>
                    <a:pt x="2415" y="1052"/>
                    <a:pt x="2370" y="1012"/>
                    <a:pt x="2304" y="1012"/>
                  </a:cubicBezTo>
                  <a:cubicBezTo>
                    <a:pt x="2297" y="1012"/>
                    <a:pt x="2289" y="1013"/>
                    <a:pt x="2280" y="1014"/>
                  </a:cubicBezTo>
                  <a:cubicBezTo>
                    <a:pt x="1940" y="1059"/>
                    <a:pt x="1738" y="1105"/>
                    <a:pt x="1649" y="1105"/>
                  </a:cubicBezTo>
                  <a:cubicBezTo>
                    <a:pt x="1575" y="1105"/>
                    <a:pt x="1579" y="1074"/>
                    <a:pt x="1646" y="985"/>
                  </a:cubicBezTo>
                  <a:cubicBezTo>
                    <a:pt x="1646" y="982"/>
                    <a:pt x="1644" y="982"/>
                    <a:pt x="1643" y="981"/>
                  </a:cubicBezTo>
                  <a:cubicBezTo>
                    <a:pt x="1821" y="782"/>
                    <a:pt x="2074" y="537"/>
                    <a:pt x="1912" y="413"/>
                  </a:cubicBezTo>
                  <a:cubicBezTo>
                    <a:pt x="1883" y="390"/>
                    <a:pt x="1856" y="381"/>
                    <a:pt x="1830" y="381"/>
                  </a:cubicBezTo>
                  <a:cubicBezTo>
                    <a:pt x="1755" y="381"/>
                    <a:pt x="1690" y="461"/>
                    <a:pt x="1612" y="550"/>
                  </a:cubicBezTo>
                  <a:cubicBezTo>
                    <a:pt x="1555" y="616"/>
                    <a:pt x="1416" y="816"/>
                    <a:pt x="1371" y="816"/>
                  </a:cubicBezTo>
                  <a:cubicBezTo>
                    <a:pt x="1369" y="816"/>
                    <a:pt x="1368" y="816"/>
                    <a:pt x="1366" y="816"/>
                  </a:cubicBezTo>
                  <a:cubicBezTo>
                    <a:pt x="1312" y="798"/>
                    <a:pt x="1345" y="768"/>
                    <a:pt x="1325" y="285"/>
                  </a:cubicBezTo>
                  <a:cubicBezTo>
                    <a:pt x="1320" y="152"/>
                    <a:pt x="1308" y="0"/>
                    <a:pt x="11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0"/>
            <p:cNvSpPr/>
            <p:nvPr/>
          </p:nvSpPr>
          <p:spPr>
            <a:xfrm>
              <a:off x="124376" y="37663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0"/>
            <p:cNvSpPr/>
            <p:nvPr/>
          </p:nvSpPr>
          <p:spPr>
            <a:xfrm>
              <a:off x="8859901" y="1460702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0"/>
            <p:cNvSpPr/>
            <p:nvPr/>
          </p:nvSpPr>
          <p:spPr>
            <a:xfrm>
              <a:off x="8920626" y="19167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0"/>
            <p:cNvSpPr/>
            <p:nvPr/>
          </p:nvSpPr>
          <p:spPr>
            <a:xfrm>
              <a:off x="7411101" y="38532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0"/>
            <p:cNvSpPr/>
            <p:nvPr/>
          </p:nvSpPr>
          <p:spPr>
            <a:xfrm>
              <a:off x="5336901" y="632777"/>
              <a:ext cx="60728" cy="83505"/>
            </a:xfrm>
            <a:custGeom>
              <a:avLst/>
              <a:gdLst/>
              <a:ahLst/>
              <a:cxnLst/>
              <a:rect l="l" t="t" r="r" b="b"/>
              <a:pathLst>
                <a:path w="1845" h="2537" extrusionOk="0">
                  <a:moveTo>
                    <a:pt x="953" y="1"/>
                  </a:moveTo>
                  <a:cubicBezTo>
                    <a:pt x="919" y="1"/>
                    <a:pt x="886" y="19"/>
                    <a:pt x="867" y="53"/>
                  </a:cubicBezTo>
                  <a:cubicBezTo>
                    <a:pt x="784" y="206"/>
                    <a:pt x="630" y="779"/>
                    <a:pt x="179" y="1162"/>
                  </a:cubicBezTo>
                  <a:cubicBezTo>
                    <a:pt x="0" y="1314"/>
                    <a:pt x="210" y="1394"/>
                    <a:pt x="426" y="1648"/>
                  </a:cubicBezTo>
                  <a:cubicBezTo>
                    <a:pt x="793" y="2081"/>
                    <a:pt x="799" y="2331"/>
                    <a:pt x="910" y="2488"/>
                  </a:cubicBezTo>
                  <a:cubicBezTo>
                    <a:pt x="933" y="2521"/>
                    <a:pt x="965" y="2537"/>
                    <a:pt x="997" y="2537"/>
                  </a:cubicBezTo>
                  <a:cubicBezTo>
                    <a:pt x="1032" y="2537"/>
                    <a:pt x="1066" y="2518"/>
                    <a:pt x="1088" y="2480"/>
                  </a:cubicBezTo>
                  <a:cubicBezTo>
                    <a:pt x="1117" y="2428"/>
                    <a:pt x="1140" y="2371"/>
                    <a:pt x="1161" y="2315"/>
                  </a:cubicBezTo>
                  <a:cubicBezTo>
                    <a:pt x="1397" y="1686"/>
                    <a:pt x="1667" y="1496"/>
                    <a:pt x="1799" y="1343"/>
                  </a:cubicBezTo>
                  <a:cubicBezTo>
                    <a:pt x="1844" y="1290"/>
                    <a:pt x="1812" y="1179"/>
                    <a:pt x="1782" y="1149"/>
                  </a:cubicBezTo>
                  <a:cubicBezTo>
                    <a:pt x="1660" y="1032"/>
                    <a:pt x="1357" y="787"/>
                    <a:pt x="1137" y="249"/>
                  </a:cubicBezTo>
                  <a:cubicBezTo>
                    <a:pt x="1107" y="178"/>
                    <a:pt x="1081" y="102"/>
                    <a:pt x="1032" y="41"/>
                  </a:cubicBezTo>
                  <a:cubicBezTo>
                    <a:pt x="1011" y="14"/>
                    <a:pt x="982" y="1"/>
                    <a:pt x="9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0"/>
            <p:cNvSpPr/>
            <p:nvPr/>
          </p:nvSpPr>
          <p:spPr>
            <a:xfrm>
              <a:off x="8405930" y="210217"/>
              <a:ext cx="99173" cy="140119"/>
            </a:xfrm>
            <a:custGeom>
              <a:avLst/>
              <a:gdLst/>
              <a:ahLst/>
              <a:cxnLst/>
              <a:rect l="l" t="t" r="r" b="b"/>
              <a:pathLst>
                <a:path w="3013" h="4257" extrusionOk="0">
                  <a:moveTo>
                    <a:pt x="513" y="0"/>
                  </a:moveTo>
                  <a:cubicBezTo>
                    <a:pt x="438" y="0"/>
                    <a:pt x="363" y="3"/>
                    <a:pt x="289" y="5"/>
                  </a:cubicBezTo>
                  <a:cubicBezTo>
                    <a:pt x="215" y="7"/>
                    <a:pt x="146" y="39"/>
                    <a:pt x="84" y="79"/>
                  </a:cubicBezTo>
                  <a:cubicBezTo>
                    <a:pt x="8" y="130"/>
                    <a:pt x="0" y="228"/>
                    <a:pt x="66" y="296"/>
                  </a:cubicBezTo>
                  <a:cubicBezTo>
                    <a:pt x="128" y="360"/>
                    <a:pt x="201" y="390"/>
                    <a:pt x="292" y="391"/>
                  </a:cubicBezTo>
                  <a:cubicBezTo>
                    <a:pt x="439" y="393"/>
                    <a:pt x="587" y="397"/>
                    <a:pt x="731" y="417"/>
                  </a:cubicBezTo>
                  <a:cubicBezTo>
                    <a:pt x="957" y="449"/>
                    <a:pt x="1002" y="517"/>
                    <a:pt x="960" y="736"/>
                  </a:cubicBezTo>
                  <a:cubicBezTo>
                    <a:pt x="926" y="922"/>
                    <a:pt x="863" y="1099"/>
                    <a:pt x="782" y="1273"/>
                  </a:cubicBezTo>
                  <a:cubicBezTo>
                    <a:pt x="664" y="1524"/>
                    <a:pt x="696" y="1765"/>
                    <a:pt x="875" y="1980"/>
                  </a:cubicBezTo>
                  <a:cubicBezTo>
                    <a:pt x="994" y="2121"/>
                    <a:pt x="1156" y="2196"/>
                    <a:pt x="1335" y="2239"/>
                  </a:cubicBezTo>
                  <a:cubicBezTo>
                    <a:pt x="1437" y="2263"/>
                    <a:pt x="1542" y="2278"/>
                    <a:pt x="1643" y="2305"/>
                  </a:cubicBezTo>
                  <a:cubicBezTo>
                    <a:pt x="1852" y="2360"/>
                    <a:pt x="1901" y="2434"/>
                    <a:pt x="1869" y="2646"/>
                  </a:cubicBezTo>
                  <a:cubicBezTo>
                    <a:pt x="1842" y="2823"/>
                    <a:pt x="1778" y="2989"/>
                    <a:pt x="1708" y="3156"/>
                  </a:cubicBezTo>
                  <a:cubicBezTo>
                    <a:pt x="1532" y="3567"/>
                    <a:pt x="1673" y="3981"/>
                    <a:pt x="2063" y="4178"/>
                  </a:cubicBezTo>
                  <a:cubicBezTo>
                    <a:pt x="2172" y="4234"/>
                    <a:pt x="2282" y="4257"/>
                    <a:pt x="2391" y="4257"/>
                  </a:cubicBezTo>
                  <a:cubicBezTo>
                    <a:pt x="2547" y="4257"/>
                    <a:pt x="2702" y="4211"/>
                    <a:pt x="2853" y="4145"/>
                  </a:cubicBezTo>
                  <a:cubicBezTo>
                    <a:pt x="2968" y="4095"/>
                    <a:pt x="3012" y="4004"/>
                    <a:pt x="2974" y="3922"/>
                  </a:cubicBezTo>
                  <a:cubicBezTo>
                    <a:pt x="2950" y="3872"/>
                    <a:pt x="2931" y="3841"/>
                    <a:pt x="2859" y="3841"/>
                  </a:cubicBezTo>
                  <a:cubicBezTo>
                    <a:pt x="2833" y="3841"/>
                    <a:pt x="2801" y="3845"/>
                    <a:pt x="2758" y="3854"/>
                  </a:cubicBezTo>
                  <a:cubicBezTo>
                    <a:pt x="2658" y="3875"/>
                    <a:pt x="2558" y="3895"/>
                    <a:pt x="2455" y="3895"/>
                  </a:cubicBezTo>
                  <a:cubicBezTo>
                    <a:pt x="2432" y="3895"/>
                    <a:pt x="2408" y="3894"/>
                    <a:pt x="2384" y="3891"/>
                  </a:cubicBezTo>
                  <a:cubicBezTo>
                    <a:pt x="2119" y="3865"/>
                    <a:pt x="1973" y="3662"/>
                    <a:pt x="2037" y="3406"/>
                  </a:cubicBezTo>
                  <a:cubicBezTo>
                    <a:pt x="2059" y="3316"/>
                    <a:pt x="2101" y="3228"/>
                    <a:pt x="2135" y="3141"/>
                  </a:cubicBezTo>
                  <a:cubicBezTo>
                    <a:pt x="2214" y="2934"/>
                    <a:pt x="2284" y="2725"/>
                    <a:pt x="2267" y="2497"/>
                  </a:cubicBezTo>
                  <a:cubicBezTo>
                    <a:pt x="2245" y="2214"/>
                    <a:pt x="2098" y="2024"/>
                    <a:pt x="1831" y="1944"/>
                  </a:cubicBezTo>
                  <a:cubicBezTo>
                    <a:pt x="1752" y="1920"/>
                    <a:pt x="1668" y="1906"/>
                    <a:pt x="1550" y="1877"/>
                  </a:cubicBezTo>
                  <a:cubicBezTo>
                    <a:pt x="1533" y="1875"/>
                    <a:pt x="1481" y="1866"/>
                    <a:pt x="1433" y="1855"/>
                  </a:cubicBezTo>
                  <a:cubicBezTo>
                    <a:pt x="1111" y="1778"/>
                    <a:pt x="1048" y="1657"/>
                    <a:pt x="1176" y="1360"/>
                  </a:cubicBezTo>
                  <a:cubicBezTo>
                    <a:pt x="1188" y="1331"/>
                    <a:pt x="1208" y="1305"/>
                    <a:pt x="1219" y="1275"/>
                  </a:cubicBezTo>
                  <a:cubicBezTo>
                    <a:pt x="1287" y="1098"/>
                    <a:pt x="1346" y="919"/>
                    <a:pt x="1370" y="730"/>
                  </a:cubicBezTo>
                  <a:cubicBezTo>
                    <a:pt x="1415" y="377"/>
                    <a:pt x="1261" y="138"/>
                    <a:pt x="916" y="45"/>
                  </a:cubicBezTo>
                  <a:cubicBezTo>
                    <a:pt x="783" y="9"/>
                    <a:pt x="648" y="0"/>
                    <a:pt x="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2"/>
          <p:cNvGrpSpPr/>
          <p:nvPr/>
        </p:nvGrpSpPr>
        <p:grpSpPr>
          <a:xfrm>
            <a:off x="-13175" y="-29224"/>
            <a:ext cx="9207000" cy="5211993"/>
            <a:chOff x="-13175" y="-68739"/>
            <a:chExt cx="9207000" cy="5211993"/>
          </a:xfrm>
        </p:grpSpPr>
        <p:sp>
          <p:nvSpPr>
            <p:cNvPr id="141" name="Google Shape;141;p12"/>
            <p:cNvSpPr/>
            <p:nvPr/>
          </p:nvSpPr>
          <p:spPr>
            <a:xfrm>
              <a:off x="-13175" y="1255750"/>
              <a:ext cx="9207000" cy="1315800"/>
            </a:xfrm>
            <a:prstGeom prst="rect">
              <a:avLst/>
            </a:prstGeom>
            <a:solidFill>
              <a:srgbClr val="E7F4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-13175" y="2541570"/>
              <a:ext cx="9207000" cy="1315800"/>
            </a:xfrm>
            <a:prstGeom prst="rect">
              <a:avLst/>
            </a:prstGeom>
            <a:solidFill>
              <a:srgbClr val="DBF0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-13175" y="3827454"/>
              <a:ext cx="9207000" cy="1315800"/>
            </a:xfrm>
            <a:prstGeom prst="rect">
              <a:avLst/>
            </a:prstGeom>
            <a:solidFill>
              <a:srgbClr val="C6EA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-13175" y="-68739"/>
              <a:ext cx="9207000" cy="1354500"/>
            </a:xfrm>
            <a:prstGeom prst="rect">
              <a:avLst/>
            </a:prstGeom>
            <a:solidFill>
              <a:srgbClr val="F1FC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" name="Google Shape;145;p12"/>
          <p:cNvGrpSpPr/>
          <p:nvPr/>
        </p:nvGrpSpPr>
        <p:grpSpPr>
          <a:xfrm>
            <a:off x="1246613" y="540178"/>
            <a:ext cx="7429692" cy="4199282"/>
            <a:chOff x="1246613" y="540178"/>
            <a:chExt cx="7429692" cy="4199282"/>
          </a:xfrm>
        </p:grpSpPr>
        <p:sp>
          <p:nvSpPr>
            <p:cNvPr id="146" name="Google Shape;146;p12"/>
            <p:cNvSpPr/>
            <p:nvPr/>
          </p:nvSpPr>
          <p:spPr>
            <a:xfrm flipH="1">
              <a:off x="1246613" y="4499953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2"/>
            <p:cNvSpPr/>
            <p:nvPr/>
          </p:nvSpPr>
          <p:spPr>
            <a:xfrm flipH="1">
              <a:off x="8439363" y="234212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2"/>
            <p:cNvSpPr/>
            <p:nvPr/>
          </p:nvSpPr>
          <p:spPr>
            <a:xfrm flipH="1">
              <a:off x="2753013" y="540178"/>
              <a:ext cx="236942" cy="239507"/>
            </a:xfrm>
            <a:custGeom>
              <a:avLst/>
              <a:gdLst/>
              <a:ahLst/>
              <a:cxnLst/>
              <a:rect l="l" t="t" r="r" b="b"/>
              <a:pathLst>
                <a:path w="3695" h="3735" extrusionOk="0">
                  <a:moveTo>
                    <a:pt x="1126" y="0"/>
                  </a:moveTo>
                  <a:lnTo>
                    <a:pt x="1099" y="1313"/>
                  </a:lnTo>
                  <a:lnTo>
                    <a:pt x="1" y="2034"/>
                  </a:lnTo>
                  <a:lnTo>
                    <a:pt x="1240" y="2469"/>
                  </a:lnTo>
                  <a:lnTo>
                    <a:pt x="1587" y="3734"/>
                  </a:lnTo>
                  <a:lnTo>
                    <a:pt x="2382" y="2689"/>
                  </a:lnTo>
                  <a:lnTo>
                    <a:pt x="3695" y="2749"/>
                  </a:lnTo>
                  <a:lnTo>
                    <a:pt x="2943" y="1670"/>
                  </a:lnTo>
                  <a:lnTo>
                    <a:pt x="3408" y="445"/>
                  </a:lnTo>
                  <a:lnTo>
                    <a:pt x="2152" y="822"/>
                  </a:lnTo>
                  <a:lnTo>
                    <a:pt x="1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" name="Google Shape;149;p12"/>
          <p:cNvSpPr txBox="1">
            <a:spLocks noGrp="1"/>
          </p:cNvSpPr>
          <p:nvPr>
            <p:ph type="title" hasCustomPrompt="1"/>
          </p:nvPr>
        </p:nvSpPr>
        <p:spPr>
          <a:xfrm>
            <a:off x="716250" y="2333850"/>
            <a:ext cx="7711500" cy="119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0" name="Google Shape;150;p12"/>
          <p:cNvSpPr txBox="1">
            <a:spLocks noGrp="1"/>
          </p:cNvSpPr>
          <p:nvPr>
            <p:ph type="body" idx="1"/>
          </p:nvPr>
        </p:nvSpPr>
        <p:spPr>
          <a:xfrm>
            <a:off x="1996225" y="1902450"/>
            <a:ext cx="5151600" cy="431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747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80700-5D63-4E81-AC36-D158E29CA293}" type="datetimeFigureOut">
              <a:rPr lang="en-US" smtClean="0"/>
              <a:pPr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67AAB-2A24-440F-9378-4B79BFB1E5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1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40150"/>
            <a:ext cx="7704000" cy="34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●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○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■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●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○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■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●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Dosis"/>
              <a:buChar char="○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4"/>
              </a:buClr>
              <a:buSzPts val="1400"/>
              <a:buFont typeface="Dosis"/>
              <a:buChar char="■"/>
              <a:defRPr>
                <a:solidFill>
                  <a:schemeClr val="accent4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59" r:id="rId4"/>
    <p:sldLayoutId id="2147483673" r:id="rId5"/>
    <p:sldLayoutId id="2147483674" r:id="rId6"/>
    <p:sldLayoutId id="2147483675" r:id="rId7"/>
    <p:sldLayoutId id="2147483676" r:id="rId8"/>
    <p:sldLayoutId id="2147483686" r:id="rId9"/>
    <p:sldLayoutId id="214748368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0.jpe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1.jpe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2.jpe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3.jpe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4.jpe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5.jpe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audio" Target="../media/audio1.wav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16.jpeg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2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8.jpeg"/><Relationship Id="rId7" Type="http://schemas.openxmlformats.org/officeDocument/2006/relationships/image" Target="../media/image2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jpe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2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7" Type="http://schemas.openxmlformats.org/officeDocument/2006/relationships/image" Target="../media/image48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5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52.jpeg"/><Relationship Id="rId3" Type="http://schemas.openxmlformats.org/officeDocument/2006/relationships/audio" Target="../media/audio2.wav"/><Relationship Id="rId7" Type="http://schemas.openxmlformats.org/officeDocument/2006/relationships/image" Target="../media/image47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5.gif"/><Relationship Id="rId11" Type="http://schemas.openxmlformats.org/officeDocument/2006/relationships/slide" Target="slide36.xml"/><Relationship Id="rId5" Type="http://schemas.openxmlformats.org/officeDocument/2006/relationships/image" Target="../media/image44.jpeg"/><Relationship Id="rId10" Type="http://schemas.openxmlformats.org/officeDocument/2006/relationships/image" Target="../media/image50.png"/><Relationship Id="rId4" Type="http://schemas.openxmlformats.org/officeDocument/2006/relationships/audio" Target="../media/audio3.wav"/><Relationship Id="rId9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audio" Target="../media/audio3.wav"/><Relationship Id="rId7" Type="http://schemas.openxmlformats.org/officeDocument/2006/relationships/image" Target="../media/image20.jpeg"/><Relationship Id="rId12" Type="http://schemas.openxmlformats.org/officeDocument/2006/relationships/image" Target="../media/image5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png"/><Relationship Id="rId11" Type="http://schemas.openxmlformats.org/officeDocument/2006/relationships/image" Target="../media/image55.png"/><Relationship Id="rId5" Type="http://schemas.openxmlformats.org/officeDocument/2006/relationships/image" Target="../media/image45.gif"/><Relationship Id="rId10" Type="http://schemas.openxmlformats.org/officeDocument/2006/relationships/slide" Target="slide37.xml"/><Relationship Id="rId4" Type="http://schemas.openxmlformats.org/officeDocument/2006/relationships/image" Target="../media/image44.jpeg"/><Relationship Id="rId9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audio" Target="../media/audio3.wav"/><Relationship Id="rId7" Type="http://schemas.openxmlformats.org/officeDocument/2006/relationships/image" Target="../media/image20.jpeg"/><Relationship Id="rId12" Type="http://schemas.openxmlformats.org/officeDocument/2006/relationships/image" Target="../media/image1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11" Type="http://schemas.openxmlformats.org/officeDocument/2006/relationships/image" Target="../media/image59.png"/><Relationship Id="rId5" Type="http://schemas.openxmlformats.org/officeDocument/2006/relationships/image" Target="../media/image45.gif"/><Relationship Id="rId10" Type="http://schemas.openxmlformats.org/officeDocument/2006/relationships/slide" Target="slide38.xml"/><Relationship Id="rId4" Type="http://schemas.openxmlformats.org/officeDocument/2006/relationships/image" Target="../media/image44.jpeg"/><Relationship Id="rId9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audio" Target="../media/audio3.wav"/><Relationship Id="rId7" Type="http://schemas.openxmlformats.org/officeDocument/2006/relationships/image" Target="../media/image20.jpeg"/><Relationship Id="rId12" Type="http://schemas.openxmlformats.org/officeDocument/2006/relationships/image" Target="../media/image6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8.png"/><Relationship Id="rId11" Type="http://schemas.openxmlformats.org/officeDocument/2006/relationships/image" Target="../media/image61.png"/><Relationship Id="rId5" Type="http://schemas.openxmlformats.org/officeDocument/2006/relationships/image" Target="../media/image45.gif"/><Relationship Id="rId10" Type="http://schemas.openxmlformats.org/officeDocument/2006/relationships/slide" Target="slide39.xml"/><Relationship Id="rId4" Type="http://schemas.openxmlformats.org/officeDocument/2006/relationships/image" Target="../media/image44.jpeg"/><Relationship Id="rId9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audio" Target="../media/audio3.wav"/><Relationship Id="rId7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3.png"/><Relationship Id="rId11" Type="http://schemas.openxmlformats.org/officeDocument/2006/relationships/image" Target="../media/image66.jpeg"/><Relationship Id="rId5" Type="http://schemas.openxmlformats.org/officeDocument/2006/relationships/image" Target="../media/image45.gif"/><Relationship Id="rId10" Type="http://schemas.openxmlformats.org/officeDocument/2006/relationships/image" Target="../media/image65.png"/><Relationship Id="rId4" Type="http://schemas.openxmlformats.org/officeDocument/2006/relationships/image" Target="../media/image44.jpeg"/><Relationship Id="rId9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audio" Target="../media/audio3.wav"/><Relationship Id="rId7" Type="http://schemas.openxmlformats.org/officeDocument/2006/relationships/image" Target="../media/image45.gif"/><Relationship Id="rId12" Type="http://schemas.openxmlformats.org/officeDocument/2006/relationships/image" Target="../media/image7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7.png"/><Relationship Id="rId11" Type="http://schemas.openxmlformats.org/officeDocument/2006/relationships/image" Target="../media/image69.gif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audio" Target="../media/audio4.wav"/><Relationship Id="rId9" Type="http://schemas.openxmlformats.org/officeDocument/2006/relationships/image" Target="../media/image20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tif"/><Relationship Id="rId7" Type="http://schemas.openxmlformats.org/officeDocument/2006/relationships/image" Target="../media/image76.png"/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11" Type="http://schemas.openxmlformats.org/officeDocument/2006/relationships/image" Target="../media/image80.jpg"/><Relationship Id="rId5" Type="http://schemas.openxmlformats.org/officeDocument/2006/relationships/image" Target="../media/image74.png"/><Relationship Id="rId10" Type="http://schemas.openxmlformats.org/officeDocument/2006/relationships/image" Target="../media/image79.jp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244" cy="5138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579" y="240971"/>
            <a:ext cx="1150360" cy="744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3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9" name="Google Shape;1499;p35"/>
          <p:cNvGrpSpPr/>
          <p:nvPr/>
        </p:nvGrpSpPr>
        <p:grpSpPr>
          <a:xfrm rot="1675903">
            <a:off x="7522588" y="3571077"/>
            <a:ext cx="1322660" cy="1416625"/>
            <a:chOff x="3516247" y="2841168"/>
            <a:chExt cx="2042858" cy="1997710"/>
          </a:xfrm>
        </p:grpSpPr>
        <p:sp>
          <p:nvSpPr>
            <p:cNvPr id="1500" name="Google Shape;1500;p35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1" name="Google Shape;1501;p35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2" name="Google Shape;1502;p35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3" name="Google Shape;1503;p35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4" name="Google Shape;1504;p35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5" name="Google Shape;1505;p35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6" name="Google Shape;1506;p35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7" name="Google Shape;1507;p35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8" name="Google Shape;1508;p35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09" name="Google Shape;1509;p35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0" name="Google Shape;1510;p35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1" name="Google Shape;1511;p35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2" name="Google Shape;1512;p35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3" name="Google Shape;1513;p35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4" name="Google Shape;1514;p35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5" name="Google Shape;1515;p35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6" name="Google Shape;1516;p35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7" name="Google Shape;1517;p35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8" name="Google Shape;1518;p35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19" name="Google Shape;1519;p35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0" name="Google Shape;1520;p35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1" name="Google Shape;1521;p35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2" name="Google Shape;1522;p35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3" name="Google Shape;1523;p35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4" name="Google Shape;1524;p35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5" name="Google Shape;1525;p35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6" name="Google Shape;1526;p35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7" name="Google Shape;1527;p35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8" name="Google Shape;1528;p35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29" name="Google Shape;1529;p35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0" name="Google Shape;1530;p35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1" name="Google Shape;1531;p35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2" name="Google Shape;1532;p35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3" name="Google Shape;1533;p35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4" name="Google Shape;1534;p35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5" name="Google Shape;1535;p35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6" name="Google Shape;1536;p35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7" name="Google Shape;1537;p35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8" name="Google Shape;1538;p35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39" name="Google Shape;1539;p35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0" name="Google Shape;1540;p35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1" name="Google Shape;1541;p35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2" name="Google Shape;1542;p35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3" name="Google Shape;1543;p35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4" name="Google Shape;1544;p35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5" name="Google Shape;1545;p35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6" name="Google Shape;1546;p35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7" name="Google Shape;1547;p35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8" name="Google Shape;1548;p35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49" name="Google Shape;1549;p35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0" name="Google Shape;1550;p35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1" name="Google Shape;1551;p35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2" name="Google Shape;1552;p35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3" name="Google Shape;1553;p35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4" name="Google Shape;1554;p35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5" name="Google Shape;1555;p35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6" name="Google Shape;1556;p35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7" name="Google Shape;1557;p35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8" name="Google Shape;1558;p35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59" name="Google Shape;1559;p35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0" name="Google Shape;1560;p35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1" name="Google Shape;1561;p35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2" name="Google Shape;1562;p35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3" name="Google Shape;1563;p35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4" name="Google Shape;1564;p35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5" name="Google Shape;1565;p35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6" name="Google Shape;1566;p35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7" name="Google Shape;1567;p35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8" name="Google Shape;1568;p35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69" name="Google Shape;1569;p35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0" name="Google Shape;1570;p35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1" name="Google Shape;1571;p35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2" name="Google Shape;1572;p35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3" name="Google Shape;1573;p35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4" name="Google Shape;1574;p35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5" name="Google Shape;1575;p35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6" name="Google Shape;1576;p35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7" name="Google Shape;1577;p35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8" name="Google Shape;1578;p35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79" name="Google Shape;1579;p35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0" name="Google Shape;1580;p35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1" name="Google Shape;1581;p35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2" name="Google Shape;1582;p35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3" name="Google Shape;1583;p35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4" name="Google Shape;1584;p35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5" name="Google Shape;1585;p35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6" name="Google Shape;1586;p35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7" name="Google Shape;1587;p35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8" name="Google Shape;1588;p35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89" name="Google Shape;1589;p35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0" name="Google Shape;1590;p35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1" name="Google Shape;1591;p35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2" name="Google Shape;1592;p35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3" name="Google Shape;1593;p35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4" name="Google Shape;1594;p35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5" name="Google Shape;1595;p35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96" name="Google Shape;1596;p35"/>
          <p:cNvGrpSpPr/>
          <p:nvPr/>
        </p:nvGrpSpPr>
        <p:grpSpPr>
          <a:xfrm>
            <a:off x="8032308" y="1324561"/>
            <a:ext cx="990988" cy="1116074"/>
            <a:chOff x="1498727" y="197147"/>
            <a:chExt cx="769520" cy="866652"/>
          </a:xfrm>
        </p:grpSpPr>
        <p:sp>
          <p:nvSpPr>
            <p:cNvPr id="1597" name="Google Shape;1597;p35"/>
            <p:cNvSpPr/>
            <p:nvPr/>
          </p:nvSpPr>
          <p:spPr>
            <a:xfrm>
              <a:off x="1503499" y="201459"/>
              <a:ext cx="760337" cy="858094"/>
            </a:xfrm>
            <a:custGeom>
              <a:avLst/>
              <a:gdLst/>
              <a:ahLst/>
              <a:cxnLst/>
              <a:rect l="l" t="t" r="r" b="b"/>
              <a:pathLst>
                <a:path w="23100" h="26070" extrusionOk="0">
                  <a:moveTo>
                    <a:pt x="14151" y="1"/>
                  </a:moveTo>
                  <a:cubicBezTo>
                    <a:pt x="14058" y="1"/>
                    <a:pt x="13964" y="20"/>
                    <a:pt x="13873" y="59"/>
                  </a:cubicBezTo>
                  <a:lnTo>
                    <a:pt x="497" y="5905"/>
                  </a:lnTo>
                  <a:cubicBezTo>
                    <a:pt x="480" y="5914"/>
                    <a:pt x="463" y="5920"/>
                    <a:pt x="447" y="5931"/>
                  </a:cubicBezTo>
                  <a:cubicBezTo>
                    <a:pt x="430" y="5941"/>
                    <a:pt x="414" y="5950"/>
                    <a:pt x="400" y="5961"/>
                  </a:cubicBezTo>
                  <a:cubicBezTo>
                    <a:pt x="116" y="6142"/>
                    <a:pt x="1" y="6507"/>
                    <a:pt x="139" y="6825"/>
                  </a:cubicBezTo>
                  <a:lnTo>
                    <a:pt x="8369" y="25651"/>
                  </a:lnTo>
                  <a:cubicBezTo>
                    <a:pt x="8483" y="25913"/>
                    <a:pt x="8739" y="26069"/>
                    <a:pt x="9008" y="26069"/>
                  </a:cubicBezTo>
                  <a:cubicBezTo>
                    <a:pt x="9101" y="26069"/>
                    <a:pt x="9196" y="26050"/>
                    <a:pt x="9287" y="26011"/>
                  </a:cubicBezTo>
                  <a:lnTo>
                    <a:pt x="22678" y="20156"/>
                  </a:lnTo>
                  <a:cubicBezTo>
                    <a:pt x="22694" y="20149"/>
                    <a:pt x="22710" y="20141"/>
                    <a:pt x="22724" y="20132"/>
                  </a:cubicBezTo>
                  <a:cubicBezTo>
                    <a:pt x="22845" y="20064"/>
                    <a:pt x="22941" y="19964"/>
                    <a:pt x="23002" y="19847"/>
                  </a:cubicBezTo>
                  <a:cubicBezTo>
                    <a:pt x="23010" y="19829"/>
                    <a:pt x="23020" y="19809"/>
                    <a:pt x="23028" y="19788"/>
                  </a:cubicBezTo>
                  <a:cubicBezTo>
                    <a:pt x="23096" y="19620"/>
                    <a:pt x="23100" y="19426"/>
                    <a:pt x="23021" y="19246"/>
                  </a:cubicBezTo>
                  <a:lnTo>
                    <a:pt x="14791" y="420"/>
                  </a:lnTo>
                  <a:cubicBezTo>
                    <a:pt x="14677" y="158"/>
                    <a:pt x="14420" y="1"/>
                    <a:pt x="141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8" name="Google Shape;1598;p35"/>
            <p:cNvSpPr/>
            <p:nvPr/>
          </p:nvSpPr>
          <p:spPr>
            <a:xfrm>
              <a:off x="2136091" y="624416"/>
              <a:ext cx="43843" cy="44962"/>
            </a:xfrm>
            <a:custGeom>
              <a:avLst/>
              <a:gdLst/>
              <a:ahLst/>
              <a:cxnLst/>
              <a:rect l="l" t="t" r="r" b="b"/>
              <a:pathLst>
                <a:path w="1332" h="1366" extrusionOk="0">
                  <a:moveTo>
                    <a:pt x="773" y="0"/>
                  </a:moveTo>
                  <a:cubicBezTo>
                    <a:pt x="558" y="0"/>
                    <a:pt x="347" y="101"/>
                    <a:pt x="215" y="290"/>
                  </a:cubicBezTo>
                  <a:cubicBezTo>
                    <a:pt x="0" y="601"/>
                    <a:pt x="76" y="1027"/>
                    <a:pt x="386" y="1242"/>
                  </a:cubicBezTo>
                  <a:cubicBezTo>
                    <a:pt x="505" y="1326"/>
                    <a:pt x="641" y="1365"/>
                    <a:pt x="775" y="1365"/>
                  </a:cubicBezTo>
                  <a:cubicBezTo>
                    <a:pt x="988" y="1365"/>
                    <a:pt x="1198" y="1265"/>
                    <a:pt x="1331" y="1080"/>
                  </a:cubicBezTo>
                  <a:lnTo>
                    <a:pt x="862" y="6"/>
                  </a:lnTo>
                  <a:cubicBezTo>
                    <a:pt x="832" y="2"/>
                    <a:pt x="803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599" name="Google Shape;1599;p35"/>
            <p:cNvSpPr/>
            <p:nvPr/>
          </p:nvSpPr>
          <p:spPr>
            <a:xfrm>
              <a:off x="2201987" y="789220"/>
              <a:ext cx="47068" cy="44995"/>
            </a:xfrm>
            <a:custGeom>
              <a:avLst/>
              <a:gdLst/>
              <a:ahLst/>
              <a:cxnLst/>
              <a:rect l="l" t="t" r="r" b="b"/>
              <a:pathLst>
                <a:path w="1430" h="1367" extrusionOk="0">
                  <a:moveTo>
                    <a:pt x="775" y="1"/>
                  </a:moveTo>
                  <a:cubicBezTo>
                    <a:pt x="560" y="1"/>
                    <a:pt x="349" y="102"/>
                    <a:pt x="217" y="292"/>
                  </a:cubicBezTo>
                  <a:cubicBezTo>
                    <a:pt x="1" y="602"/>
                    <a:pt x="76" y="1028"/>
                    <a:pt x="387" y="1244"/>
                  </a:cubicBezTo>
                  <a:cubicBezTo>
                    <a:pt x="506" y="1327"/>
                    <a:pt x="642" y="1367"/>
                    <a:pt x="777" y="1367"/>
                  </a:cubicBezTo>
                  <a:cubicBezTo>
                    <a:pt x="993" y="1367"/>
                    <a:pt x="1206" y="1265"/>
                    <a:pt x="1339" y="1074"/>
                  </a:cubicBezTo>
                  <a:cubicBezTo>
                    <a:pt x="1382" y="1012"/>
                    <a:pt x="1409" y="946"/>
                    <a:pt x="1430" y="878"/>
                  </a:cubicBezTo>
                  <a:lnTo>
                    <a:pt x="1076" y="71"/>
                  </a:lnTo>
                  <a:cubicBezTo>
                    <a:pt x="980" y="24"/>
                    <a:pt x="877" y="1"/>
                    <a:pt x="7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0" name="Google Shape;1600;p35"/>
            <p:cNvSpPr/>
            <p:nvPr/>
          </p:nvSpPr>
          <p:spPr>
            <a:xfrm>
              <a:off x="2136091" y="756174"/>
              <a:ext cx="51117" cy="45061"/>
            </a:xfrm>
            <a:custGeom>
              <a:avLst/>
              <a:gdLst/>
              <a:ahLst/>
              <a:cxnLst/>
              <a:rect l="l" t="t" r="r" b="b"/>
              <a:pathLst>
                <a:path w="1553" h="1369" extrusionOk="0">
                  <a:moveTo>
                    <a:pt x="777" y="0"/>
                  </a:moveTo>
                  <a:cubicBezTo>
                    <a:pt x="561" y="0"/>
                    <a:pt x="348" y="102"/>
                    <a:pt x="215" y="293"/>
                  </a:cubicBezTo>
                  <a:cubicBezTo>
                    <a:pt x="0" y="604"/>
                    <a:pt x="76" y="1030"/>
                    <a:pt x="386" y="1245"/>
                  </a:cubicBezTo>
                  <a:cubicBezTo>
                    <a:pt x="505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5"/>
                    <a:pt x="1477" y="339"/>
                    <a:pt x="1167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1" name="Google Shape;1601;p35"/>
            <p:cNvSpPr/>
            <p:nvPr/>
          </p:nvSpPr>
          <p:spPr>
            <a:xfrm>
              <a:off x="2201987" y="730731"/>
              <a:ext cx="25279" cy="37523"/>
            </a:xfrm>
            <a:custGeom>
              <a:avLst/>
              <a:gdLst/>
              <a:ahLst/>
              <a:cxnLst/>
              <a:rect l="l" t="t" r="r" b="b"/>
              <a:pathLst>
                <a:path w="768" h="1140" extrusionOk="0">
                  <a:moveTo>
                    <a:pt x="271" y="1"/>
                  </a:moveTo>
                  <a:cubicBezTo>
                    <a:pt x="252" y="22"/>
                    <a:pt x="233" y="40"/>
                    <a:pt x="217" y="65"/>
                  </a:cubicBezTo>
                  <a:cubicBezTo>
                    <a:pt x="1" y="376"/>
                    <a:pt x="76" y="802"/>
                    <a:pt x="388" y="1017"/>
                  </a:cubicBezTo>
                  <a:cubicBezTo>
                    <a:pt x="504" y="1098"/>
                    <a:pt x="637" y="1138"/>
                    <a:pt x="768" y="1139"/>
                  </a:cubicBezTo>
                  <a:lnTo>
                    <a:pt x="27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2" name="Google Shape;1602;p35"/>
            <p:cNvSpPr/>
            <p:nvPr/>
          </p:nvSpPr>
          <p:spPr>
            <a:xfrm>
              <a:off x="2136026" y="69024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3"/>
                    <a:pt x="77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6" y="766"/>
                    <a:pt x="1479" y="338"/>
                    <a:pt x="1168" y="123"/>
                  </a:cubicBezTo>
                  <a:cubicBezTo>
                    <a:pt x="1050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3" name="Google Shape;1603;p35"/>
            <p:cNvSpPr/>
            <p:nvPr/>
          </p:nvSpPr>
          <p:spPr>
            <a:xfrm>
              <a:off x="2139350" y="888097"/>
              <a:ext cx="35877" cy="20341"/>
            </a:xfrm>
            <a:custGeom>
              <a:avLst/>
              <a:gdLst/>
              <a:ahLst/>
              <a:cxnLst/>
              <a:rect l="l" t="t" r="r" b="b"/>
              <a:pathLst>
                <a:path w="1090" h="618" extrusionOk="0">
                  <a:moveTo>
                    <a:pt x="679" y="0"/>
                  </a:moveTo>
                  <a:cubicBezTo>
                    <a:pt x="462" y="0"/>
                    <a:pt x="249" y="103"/>
                    <a:pt x="116" y="294"/>
                  </a:cubicBezTo>
                  <a:cubicBezTo>
                    <a:pt x="47" y="394"/>
                    <a:pt x="11" y="505"/>
                    <a:pt x="0" y="617"/>
                  </a:cubicBezTo>
                  <a:lnTo>
                    <a:pt x="1090" y="141"/>
                  </a:lnTo>
                  <a:cubicBezTo>
                    <a:pt x="1082" y="135"/>
                    <a:pt x="1077" y="129"/>
                    <a:pt x="1068" y="122"/>
                  </a:cubicBezTo>
                  <a:cubicBezTo>
                    <a:pt x="949" y="40"/>
                    <a:pt x="814" y="0"/>
                    <a:pt x="6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4" name="Google Shape;1604;p35"/>
            <p:cNvSpPr/>
            <p:nvPr/>
          </p:nvSpPr>
          <p:spPr>
            <a:xfrm>
              <a:off x="2204785" y="855083"/>
              <a:ext cx="39432" cy="24489"/>
            </a:xfrm>
            <a:custGeom>
              <a:avLst/>
              <a:gdLst/>
              <a:ahLst/>
              <a:cxnLst/>
              <a:rect l="l" t="t" r="r" b="b"/>
              <a:pathLst>
                <a:path w="1198" h="744" extrusionOk="0">
                  <a:moveTo>
                    <a:pt x="693" y="1"/>
                  </a:moveTo>
                  <a:cubicBezTo>
                    <a:pt x="477" y="1"/>
                    <a:pt x="264" y="103"/>
                    <a:pt x="132" y="293"/>
                  </a:cubicBezTo>
                  <a:cubicBezTo>
                    <a:pt x="36" y="431"/>
                    <a:pt x="1" y="589"/>
                    <a:pt x="15" y="744"/>
                  </a:cubicBezTo>
                  <a:lnTo>
                    <a:pt x="1198" y="226"/>
                  </a:lnTo>
                  <a:cubicBezTo>
                    <a:pt x="1165" y="189"/>
                    <a:pt x="1127" y="154"/>
                    <a:pt x="1084" y="123"/>
                  </a:cubicBezTo>
                  <a:cubicBezTo>
                    <a:pt x="964" y="41"/>
                    <a:pt x="828" y="1"/>
                    <a:pt x="6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5" name="Google Shape;1605;p35"/>
            <p:cNvSpPr/>
            <p:nvPr/>
          </p:nvSpPr>
          <p:spPr>
            <a:xfrm>
              <a:off x="2136026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3"/>
                    <a:pt x="77" y="1031"/>
                    <a:pt x="386" y="1246"/>
                  </a:cubicBezTo>
                  <a:cubicBezTo>
                    <a:pt x="505" y="1329"/>
                    <a:pt x="642" y="1368"/>
                    <a:pt x="776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6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6" name="Google Shape;1606;p35"/>
            <p:cNvSpPr/>
            <p:nvPr/>
          </p:nvSpPr>
          <p:spPr>
            <a:xfrm>
              <a:off x="2070097" y="52540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3"/>
                    <a:pt x="76" y="1030"/>
                    <a:pt x="386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4" y="1368"/>
                    <a:pt x="1206" y="1266"/>
                    <a:pt x="1338" y="1075"/>
                  </a:cubicBezTo>
                  <a:cubicBezTo>
                    <a:pt x="1554" y="765"/>
                    <a:pt x="1479" y="338"/>
                    <a:pt x="1168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7" name="Google Shape;1607;p35"/>
            <p:cNvSpPr/>
            <p:nvPr/>
          </p:nvSpPr>
          <p:spPr>
            <a:xfrm>
              <a:off x="2070097" y="459742"/>
              <a:ext cx="39663" cy="44699"/>
            </a:xfrm>
            <a:custGeom>
              <a:avLst/>
              <a:gdLst/>
              <a:ahLst/>
              <a:cxnLst/>
              <a:rect l="l" t="t" r="r" b="b"/>
              <a:pathLst>
                <a:path w="1205" h="1358" extrusionOk="0">
                  <a:moveTo>
                    <a:pt x="678" y="0"/>
                  </a:moveTo>
                  <a:cubicBezTo>
                    <a:pt x="498" y="27"/>
                    <a:pt x="328" y="122"/>
                    <a:pt x="216" y="284"/>
                  </a:cubicBezTo>
                  <a:cubicBezTo>
                    <a:pt x="1" y="594"/>
                    <a:pt x="76" y="1020"/>
                    <a:pt x="386" y="1236"/>
                  </a:cubicBezTo>
                  <a:cubicBezTo>
                    <a:pt x="504" y="1318"/>
                    <a:pt x="639" y="1357"/>
                    <a:pt x="773" y="1357"/>
                  </a:cubicBezTo>
                  <a:cubicBezTo>
                    <a:pt x="928" y="1357"/>
                    <a:pt x="1081" y="1305"/>
                    <a:pt x="1204" y="1206"/>
                  </a:cubicBezTo>
                  <a:lnTo>
                    <a:pt x="6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8" name="Google Shape;1608;p35"/>
            <p:cNvSpPr/>
            <p:nvPr/>
          </p:nvSpPr>
          <p:spPr>
            <a:xfrm>
              <a:off x="2004135" y="42646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0" y="604"/>
                    <a:pt x="76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5" y="764"/>
                    <a:pt x="1478" y="339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09" name="Google Shape;1609;p35"/>
            <p:cNvSpPr/>
            <p:nvPr/>
          </p:nvSpPr>
          <p:spPr>
            <a:xfrm>
              <a:off x="2073125" y="415735"/>
              <a:ext cx="7373" cy="16787"/>
            </a:xfrm>
            <a:custGeom>
              <a:avLst/>
              <a:gdLst/>
              <a:ahLst/>
              <a:cxnLst/>
              <a:rect l="l" t="t" r="r" b="b"/>
              <a:pathLst>
                <a:path w="224" h="510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190"/>
                    <a:pt x="79" y="374"/>
                    <a:pt x="224" y="50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0" name="Google Shape;1610;p35"/>
            <p:cNvSpPr/>
            <p:nvPr/>
          </p:nvSpPr>
          <p:spPr>
            <a:xfrm>
              <a:off x="2070097" y="657297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7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4"/>
                    <a:pt x="1479" y="338"/>
                    <a:pt x="1168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1" name="Google Shape;1611;p35"/>
            <p:cNvSpPr/>
            <p:nvPr/>
          </p:nvSpPr>
          <p:spPr>
            <a:xfrm>
              <a:off x="2004168" y="62428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3"/>
                    <a:pt x="77" y="1029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2" name="Google Shape;1612;p35"/>
            <p:cNvSpPr/>
            <p:nvPr/>
          </p:nvSpPr>
          <p:spPr>
            <a:xfrm>
              <a:off x="2136717" y="571390"/>
              <a:ext cx="17972" cy="30776"/>
            </a:xfrm>
            <a:custGeom>
              <a:avLst/>
              <a:gdLst/>
              <a:ahLst/>
              <a:cxnLst/>
              <a:rect l="l" t="t" r="r" b="b"/>
              <a:pathLst>
                <a:path w="546" h="935" extrusionOk="0">
                  <a:moveTo>
                    <a:pt x="137" y="1"/>
                  </a:moveTo>
                  <a:lnTo>
                    <a:pt x="137" y="1"/>
                  </a:lnTo>
                  <a:cubicBezTo>
                    <a:pt x="1" y="298"/>
                    <a:pt x="90" y="656"/>
                    <a:pt x="367" y="849"/>
                  </a:cubicBezTo>
                  <a:cubicBezTo>
                    <a:pt x="422" y="888"/>
                    <a:pt x="484" y="915"/>
                    <a:pt x="545" y="934"/>
                  </a:cubicBezTo>
                  <a:lnTo>
                    <a:pt x="1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3" name="Google Shape;1613;p35"/>
            <p:cNvSpPr/>
            <p:nvPr/>
          </p:nvSpPr>
          <p:spPr>
            <a:xfrm>
              <a:off x="2070097" y="591303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4"/>
                    <a:pt x="76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8" y="1076"/>
                  </a:cubicBezTo>
                  <a:cubicBezTo>
                    <a:pt x="1555" y="766"/>
                    <a:pt x="1479" y="339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4" name="Google Shape;1614;p35"/>
            <p:cNvSpPr/>
            <p:nvPr/>
          </p:nvSpPr>
          <p:spPr>
            <a:xfrm>
              <a:off x="2004135" y="55835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7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4"/>
                    <a:pt x="1478" y="338"/>
                    <a:pt x="1169" y="124"/>
                  </a:cubicBezTo>
                  <a:cubicBezTo>
                    <a:pt x="1049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5" name="Google Shape;1615;p35"/>
            <p:cNvSpPr/>
            <p:nvPr/>
          </p:nvSpPr>
          <p:spPr>
            <a:xfrm>
              <a:off x="2070097" y="789187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3"/>
                    <a:pt x="76" y="1029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3"/>
                    <a:pt x="1479" y="338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6" name="Google Shape;1616;p35"/>
            <p:cNvSpPr/>
            <p:nvPr/>
          </p:nvSpPr>
          <p:spPr>
            <a:xfrm>
              <a:off x="2070097" y="723226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2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8" y="1075"/>
                  </a:cubicBezTo>
                  <a:cubicBezTo>
                    <a:pt x="1555" y="765"/>
                    <a:pt x="1479" y="338"/>
                    <a:pt x="1168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7" name="Google Shape;1617;p35"/>
            <p:cNvSpPr/>
            <p:nvPr/>
          </p:nvSpPr>
          <p:spPr>
            <a:xfrm>
              <a:off x="2004135" y="69024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6"/>
                    <a:pt x="1478" y="338"/>
                    <a:pt x="1169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8" name="Google Shape;1618;p35"/>
            <p:cNvSpPr/>
            <p:nvPr/>
          </p:nvSpPr>
          <p:spPr>
            <a:xfrm>
              <a:off x="2074310" y="921110"/>
              <a:ext cx="30973" cy="15733"/>
            </a:xfrm>
            <a:custGeom>
              <a:avLst/>
              <a:gdLst/>
              <a:ahLst/>
              <a:cxnLst/>
              <a:rect l="l" t="t" r="r" b="b"/>
              <a:pathLst>
                <a:path w="941" h="478" extrusionOk="0">
                  <a:moveTo>
                    <a:pt x="649" y="0"/>
                  </a:moveTo>
                  <a:cubicBezTo>
                    <a:pt x="433" y="0"/>
                    <a:pt x="221" y="102"/>
                    <a:pt x="88" y="292"/>
                  </a:cubicBezTo>
                  <a:cubicBezTo>
                    <a:pt x="48" y="350"/>
                    <a:pt x="21" y="413"/>
                    <a:pt x="1" y="477"/>
                  </a:cubicBezTo>
                  <a:lnTo>
                    <a:pt x="940" y="65"/>
                  </a:lnTo>
                  <a:cubicBezTo>
                    <a:pt x="847" y="22"/>
                    <a:pt x="748" y="0"/>
                    <a:pt x="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19" name="Google Shape;1619;p35"/>
            <p:cNvSpPr/>
            <p:nvPr/>
          </p:nvSpPr>
          <p:spPr>
            <a:xfrm>
              <a:off x="2004135" y="88806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7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5"/>
                    <a:pt x="1478" y="339"/>
                    <a:pt x="1169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0" name="Google Shape;1620;p35"/>
            <p:cNvSpPr/>
            <p:nvPr/>
          </p:nvSpPr>
          <p:spPr>
            <a:xfrm>
              <a:off x="2070097" y="855083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1" y="604"/>
                    <a:pt x="76" y="1031"/>
                    <a:pt x="386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4" y="1369"/>
                    <a:pt x="1206" y="1267"/>
                    <a:pt x="1338" y="1075"/>
                  </a:cubicBezTo>
                  <a:cubicBezTo>
                    <a:pt x="1555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1" name="Google Shape;1621;p35"/>
            <p:cNvSpPr/>
            <p:nvPr/>
          </p:nvSpPr>
          <p:spPr>
            <a:xfrm>
              <a:off x="2004135" y="82213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3"/>
                  </a:cubicBezTo>
                  <a:cubicBezTo>
                    <a:pt x="0" y="603"/>
                    <a:pt x="76" y="1031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5" y="766"/>
                    <a:pt x="1478" y="339"/>
                    <a:pt x="1169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2" name="Google Shape;1622;p35"/>
            <p:cNvSpPr/>
            <p:nvPr/>
          </p:nvSpPr>
          <p:spPr>
            <a:xfrm>
              <a:off x="2010751" y="954091"/>
              <a:ext cx="23172" cy="10533"/>
            </a:xfrm>
            <a:custGeom>
              <a:avLst/>
              <a:gdLst/>
              <a:ahLst/>
              <a:cxnLst/>
              <a:rect l="l" t="t" r="r" b="b"/>
              <a:pathLst>
                <a:path w="704" h="320" extrusionOk="0">
                  <a:moveTo>
                    <a:pt x="576" y="0"/>
                  </a:moveTo>
                  <a:cubicBezTo>
                    <a:pt x="360" y="0"/>
                    <a:pt x="149" y="102"/>
                    <a:pt x="15" y="291"/>
                  </a:cubicBezTo>
                  <a:cubicBezTo>
                    <a:pt x="8" y="301"/>
                    <a:pt x="6" y="310"/>
                    <a:pt x="1" y="320"/>
                  </a:cubicBezTo>
                  <a:lnTo>
                    <a:pt x="704" y="12"/>
                  </a:lnTo>
                  <a:cubicBezTo>
                    <a:pt x="661" y="4"/>
                    <a:pt x="619" y="0"/>
                    <a:pt x="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3" name="Google Shape;1623;p35"/>
            <p:cNvSpPr/>
            <p:nvPr/>
          </p:nvSpPr>
          <p:spPr>
            <a:xfrm>
              <a:off x="1940840" y="205903"/>
              <a:ext cx="45653" cy="34791"/>
            </a:xfrm>
            <a:custGeom>
              <a:avLst/>
              <a:gdLst/>
              <a:ahLst/>
              <a:cxnLst/>
              <a:rect l="l" t="t" r="r" b="b"/>
              <a:pathLst>
                <a:path w="1387" h="1057" extrusionOk="0">
                  <a:moveTo>
                    <a:pt x="864" y="1"/>
                  </a:moveTo>
                  <a:cubicBezTo>
                    <a:pt x="789" y="1"/>
                    <a:pt x="712" y="15"/>
                    <a:pt x="640" y="46"/>
                  </a:cubicBezTo>
                  <a:lnTo>
                    <a:pt x="18" y="318"/>
                  </a:lnTo>
                  <a:cubicBezTo>
                    <a:pt x="1" y="552"/>
                    <a:pt x="100" y="790"/>
                    <a:pt x="306" y="934"/>
                  </a:cubicBezTo>
                  <a:cubicBezTo>
                    <a:pt x="425" y="1017"/>
                    <a:pt x="562" y="1057"/>
                    <a:pt x="697" y="1057"/>
                  </a:cubicBezTo>
                  <a:cubicBezTo>
                    <a:pt x="913" y="1057"/>
                    <a:pt x="1126" y="954"/>
                    <a:pt x="1259" y="764"/>
                  </a:cubicBezTo>
                  <a:cubicBezTo>
                    <a:pt x="1350" y="632"/>
                    <a:pt x="1386" y="479"/>
                    <a:pt x="1377" y="331"/>
                  </a:cubicBezTo>
                  <a:cubicBezTo>
                    <a:pt x="1283" y="124"/>
                    <a:pt x="1078" y="1"/>
                    <a:pt x="8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4" name="Google Shape;1624;p35"/>
            <p:cNvSpPr/>
            <p:nvPr/>
          </p:nvSpPr>
          <p:spPr>
            <a:xfrm>
              <a:off x="2004135" y="36050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9" y="0"/>
                  </a:moveTo>
                  <a:cubicBezTo>
                    <a:pt x="563" y="0"/>
                    <a:pt x="350" y="102"/>
                    <a:pt x="218" y="294"/>
                  </a:cubicBezTo>
                  <a:cubicBezTo>
                    <a:pt x="0" y="604"/>
                    <a:pt x="78" y="1030"/>
                    <a:pt x="388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5" y="765"/>
                    <a:pt x="1479" y="338"/>
                    <a:pt x="1170" y="123"/>
                  </a:cubicBezTo>
                  <a:cubicBezTo>
                    <a:pt x="1051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5" name="Google Shape;1625;p35"/>
            <p:cNvSpPr/>
            <p:nvPr/>
          </p:nvSpPr>
          <p:spPr>
            <a:xfrm>
              <a:off x="1938240" y="393452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3"/>
                    <a:pt x="76" y="1030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6"/>
                  </a:cubicBezTo>
                  <a:cubicBezTo>
                    <a:pt x="1553" y="766"/>
                    <a:pt x="1477" y="341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6" name="Google Shape;1626;p35"/>
            <p:cNvSpPr/>
            <p:nvPr/>
          </p:nvSpPr>
          <p:spPr>
            <a:xfrm>
              <a:off x="2004135" y="296353"/>
              <a:ext cx="34857" cy="43217"/>
            </a:xfrm>
            <a:custGeom>
              <a:avLst/>
              <a:gdLst/>
              <a:ahLst/>
              <a:cxnLst/>
              <a:rect l="l" t="t" r="r" b="b"/>
              <a:pathLst>
                <a:path w="1059" h="1313" extrusionOk="0">
                  <a:moveTo>
                    <a:pt x="511" y="1"/>
                  </a:moveTo>
                  <a:cubicBezTo>
                    <a:pt x="397" y="51"/>
                    <a:pt x="293" y="129"/>
                    <a:pt x="216" y="239"/>
                  </a:cubicBezTo>
                  <a:cubicBezTo>
                    <a:pt x="0" y="549"/>
                    <a:pt x="76" y="976"/>
                    <a:pt x="387" y="1191"/>
                  </a:cubicBezTo>
                  <a:cubicBezTo>
                    <a:pt x="504" y="1274"/>
                    <a:pt x="639" y="1313"/>
                    <a:pt x="772" y="1313"/>
                  </a:cubicBezTo>
                  <a:cubicBezTo>
                    <a:pt x="870" y="1313"/>
                    <a:pt x="968" y="1292"/>
                    <a:pt x="1058" y="1251"/>
                  </a:cubicBezTo>
                  <a:lnTo>
                    <a:pt x="5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7" name="Google Shape;1627;p35"/>
            <p:cNvSpPr/>
            <p:nvPr/>
          </p:nvSpPr>
          <p:spPr>
            <a:xfrm>
              <a:off x="1938240" y="32752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4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5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8" name="Google Shape;1628;p35"/>
            <p:cNvSpPr/>
            <p:nvPr/>
          </p:nvSpPr>
          <p:spPr>
            <a:xfrm>
              <a:off x="1938240" y="26162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7" y="102"/>
                    <a:pt x="215" y="293"/>
                  </a:cubicBezTo>
                  <a:cubicBezTo>
                    <a:pt x="0" y="603"/>
                    <a:pt x="76" y="1028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4"/>
                    <a:pt x="1477" y="338"/>
                    <a:pt x="1167" y="123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29" name="Google Shape;1629;p35"/>
            <p:cNvSpPr/>
            <p:nvPr/>
          </p:nvSpPr>
          <p:spPr>
            <a:xfrm>
              <a:off x="2004168" y="49239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3"/>
                    <a:pt x="217" y="293"/>
                  </a:cubicBezTo>
                  <a:cubicBezTo>
                    <a:pt x="1" y="603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8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0" name="Google Shape;1630;p35"/>
            <p:cNvSpPr/>
            <p:nvPr/>
          </p:nvSpPr>
          <p:spPr>
            <a:xfrm>
              <a:off x="1938240" y="525342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3"/>
                    <a:pt x="76" y="1031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6"/>
                    <a:pt x="1477" y="340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1" name="Google Shape;1631;p35"/>
            <p:cNvSpPr/>
            <p:nvPr/>
          </p:nvSpPr>
          <p:spPr>
            <a:xfrm>
              <a:off x="1938240" y="45941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7"/>
                    <a:pt x="1338" y="1076"/>
                  </a:cubicBezTo>
                  <a:cubicBezTo>
                    <a:pt x="1553" y="765"/>
                    <a:pt x="1477" y="339"/>
                    <a:pt x="1167" y="124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2" name="Google Shape;1632;p35"/>
            <p:cNvSpPr/>
            <p:nvPr/>
          </p:nvSpPr>
          <p:spPr>
            <a:xfrm>
              <a:off x="1872278" y="62428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3"/>
                    <a:pt x="76" y="1029"/>
                    <a:pt x="387" y="1245"/>
                  </a:cubicBezTo>
                  <a:cubicBezTo>
                    <a:pt x="506" y="1329"/>
                    <a:pt x="642" y="1369"/>
                    <a:pt x="776" y="1369"/>
                  </a:cubicBezTo>
                  <a:cubicBezTo>
                    <a:pt x="993" y="1369"/>
                    <a:pt x="1205" y="1266"/>
                    <a:pt x="1339" y="1075"/>
                  </a:cubicBezTo>
                  <a:cubicBezTo>
                    <a:pt x="1554" y="765"/>
                    <a:pt x="1479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3" name="Google Shape;1633;p35"/>
            <p:cNvSpPr/>
            <p:nvPr/>
          </p:nvSpPr>
          <p:spPr>
            <a:xfrm>
              <a:off x="1938240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7"/>
                    <a:pt x="1338" y="1076"/>
                  </a:cubicBezTo>
                  <a:cubicBezTo>
                    <a:pt x="1553" y="766"/>
                    <a:pt x="1477" y="339"/>
                    <a:pt x="1167" y="124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4" name="Google Shape;1634;p35"/>
            <p:cNvSpPr/>
            <p:nvPr/>
          </p:nvSpPr>
          <p:spPr>
            <a:xfrm>
              <a:off x="1872245" y="55835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7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4"/>
                    <a:pt x="1479" y="338"/>
                    <a:pt x="1168" y="124"/>
                  </a:cubicBezTo>
                  <a:cubicBezTo>
                    <a:pt x="1049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5" name="Google Shape;1635;p35"/>
            <p:cNvSpPr/>
            <p:nvPr/>
          </p:nvSpPr>
          <p:spPr>
            <a:xfrm>
              <a:off x="2004168" y="75617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4"/>
                    <a:pt x="77" y="1030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6" name="Google Shape;1636;p35"/>
            <p:cNvSpPr/>
            <p:nvPr/>
          </p:nvSpPr>
          <p:spPr>
            <a:xfrm>
              <a:off x="1872278" y="75617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4"/>
                    <a:pt x="76" y="1030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9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7" name="Google Shape;1637;p35"/>
            <p:cNvSpPr/>
            <p:nvPr/>
          </p:nvSpPr>
          <p:spPr>
            <a:xfrm>
              <a:off x="1938240" y="72319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7" y="103"/>
                    <a:pt x="215" y="294"/>
                  </a:cubicBezTo>
                  <a:cubicBezTo>
                    <a:pt x="0" y="605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6"/>
                    <a:pt x="1338" y="1076"/>
                  </a:cubicBezTo>
                  <a:cubicBezTo>
                    <a:pt x="1553" y="766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8" name="Google Shape;1638;p35"/>
            <p:cNvSpPr/>
            <p:nvPr/>
          </p:nvSpPr>
          <p:spPr>
            <a:xfrm>
              <a:off x="1872245" y="69024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6"/>
                    <a:pt x="1479" y="338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39" name="Google Shape;1639;p35"/>
            <p:cNvSpPr/>
            <p:nvPr/>
          </p:nvSpPr>
          <p:spPr>
            <a:xfrm>
              <a:off x="1938240" y="65726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0" y="1"/>
                    <a:pt x="347" y="103"/>
                    <a:pt x="215" y="293"/>
                  </a:cubicBezTo>
                  <a:cubicBezTo>
                    <a:pt x="0" y="604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6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0" name="Google Shape;1640;p35"/>
            <p:cNvSpPr/>
            <p:nvPr/>
          </p:nvSpPr>
          <p:spPr>
            <a:xfrm>
              <a:off x="1938240" y="855149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0" y="0"/>
                    <a:pt x="347" y="102"/>
                    <a:pt x="215" y="293"/>
                  </a:cubicBezTo>
                  <a:cubicBezTo>
                    <a:pt x="0" y="603"/>
                    <a:pt x="76" y="1029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3" y="1368"/>
                    <a:pt x="1205" y="1266"/>
                    <a:pt x="1338" y="1075"/>
                  </a:cubicBezTo>
                  <a:cubicBezTo>
                    <a:pt x="1553" y="765"/>
                    <a:pt x="1477" y="338"/>
                    <a:pt x="1167" y="122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1" name="Google Shape;1641;p35"/>
            <p:cNvSpPr/>
            <p:nvPr/>
          </p:nvSpPr>
          <p:spPr>
            <a:xfrm>
              <a:off x="1872245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3"/>
                  </a:cubicBezTo>
                  <a:cubicBezTo>
                    <a:pt x="1" y="603"/>
                    <a:pt x="76" y="1031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2" name="Google Shape;1642;p35"/>
            <p:cNvSpPr/>
            <p:nvPr/>
          </p:nvSpPr>
          <p:spPr>
            <a:xfrm>
              <a:off x="1938240" y="7891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6" y="1"/>
                  </a:moveTo>
                  <a:cubicBezTo>
                    <a:pt x="560" y="1"/>
                    <a:pt x="347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7"/>
                    <a:pt x="1338" y="1076"/>
                  </a:cubicBezTo>
                  <a:cubicBezTo>
                    <a:pt x="1553" y="765"/>
                    <a:pt x="1477" y="339"/>
                    <a:pt x="1167" y="124"/>
                  </a:cubicBezTo>
                  <a:cubicBezTo>
                    <a:pt x="1048" y="41"/>
                    <a:pt x="912" y="1"/>
                    <a:pt x="7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3" name="Google Shape;1643;p35"/>
            <p:cNvSpPr/>
            <p:nvPr/>
          </p:nvSpPr>
          <p:spPr>
            <a:xfrm>
              <a:off x="1953381" y="988290"/>
              <a:ext cx="3259" cy="1415"/>
            </a:xfrm>
            <a:custGeom>
              <a:avLst/>
              <a:gdLst/>
              <a:ahLst/>
              <a:cxnLst/>
              <a:rect l="l" t="t" r="r" b="b"/>
              <a:pathLst>
                <a:path w="99" h="43" extrusionOk="0">
                  <a:moveTo>
                    <a:pt x="99" y="0"/>
                  </a:moveTo>
                  <a:lnTo>
                    <a:pt x="99" y="0"/>
                  </a:lnTo>
                  <a:cubicBezTo>
                    <a:pt x="65" y="11"/>
                    <a:pt x="33" y="27"/>
                    <a:pt x="1" y="43"/>
                  </a:cubicBez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4" name="Google Shape;1644;p35"/>
            <p:cNvSpPr/>
            <p:nvPr/>
          </p:nvSpPr>
          <p:spPr>
            <a:xfrm>
              <a:off x="1872245" y="95402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1" y="1"/>
                    <a:pt x="349" y="102"/>
                    <a:pt x="216" y="293"/>
                  </a:cubicBezTo>
                  <a:cubicBezTo>
                    <a:pt x="1" y="604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5"/>
                    <a:pt x="1479" y="339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5" name="Google Shape;1645;p35"/>
            <p:cNvSpPr/>
            <p:nvPr/>
          </p:nvSpPr>
          <p:spPr>
            <a:xfrm>
              <a:off x="1938240" y="92107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8" y="102"/>
                    <a:pt x="215" y="293"/>
                  </a:cubicBezTo>
                  <a:cubicBezTo>
                    <a:pt x="0" y="603"/>
                    <a:pt x="76" y="1030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4"/>
                    <a:pt x="1477" y="339"/>
                    <a:pt x="1167" y="123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6" name="Google Shape;1646;p35"/>
            <p:cNvSpPr/>
            <p:nvPr/>
          </p:nvSpPr>
          <p:spPr>
            <a:xfrm>
              <a:off x="1873694" y="231050"/>
              <a:ext cx="49767" cy="42592"/>
            </a:xfrm>
            <a:custGeom>
              <a:avLst/>
              <a:gdLst/>
              <a:ahLst/>
              <a:cxnLst/>
              <a:rect l="l" t="t" r="r" b="b"/>
              <a:pathLst>
                <a:path w="1512" h="1294" extrusionOk="0">
                  <a:moveTo>
                    <a:pt x="1039" y="1"/>
                  </a:moveTo>
                  <a:lnTo>
                    <a:pt x="81" y="420"/>
                  </a:lnTo>
                  <a:cubicBezTo>
                    <a:pt x="0" y="694"/>
                    <a:pt x="96" y="1000"/>
                    <a:pt x="344" y="1171"/>
                  </a:cubicBezTo>
                  <a:cubicBezTo>
                    <a:pt x="463" y="1254"/>
                    <a:pt x="600" y="1294"/>
                    <a:pt x="735" y="1294"/>
                  </a:cubicBezTo>
                  <a:cubicBezTo>
                    <a:pt x="951" y="1294"/>
                    <a:pt x="1163" y="1192"/>
                    <a:pt x="1296" y="1001"/>
                  </a:cubicBezTo>
                  <a:cubicBezTo>
                    <a:pt x="1511" y="691"/>
                    <a:pt x="1436" y="264"/>
                    <a:pt x="1126" y="49"/>
                  </a:cubicBezTo>
                  <a:cubicBezTo>
                    <a:pt x="1097" y="30"/>
                    <a:pt x="1069" y="16"/>
                    <a:pt x="10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7" name="Google Shape;1647;p35"/>
            <p:cNvSpPr/>
            <p:nvPr/>
          </p:nvSpPr>
          <p:spPr>
            <a:xfrm>
              <a:off x="1806646" y="262154"/>
              <a:ext cx="50821" cy="44501"/>
            </a:xfrm>
            <a:custGeom>
              <a:avLst/>
              <a:gdLst/>
              <a:ahLst/>
              <a:cxnLst/>
              <a:rect l="l" t="t" r="r" b="b"/>
              <a:pathLst>
                <a:path w="1544" h="1352" extrusionOk="0">
                  <a:moveTo>
                    <a:pt x="916" y="0"/>
                  </a:moveTo>
                  <a:lnTo>
                    <a:pt x="182" y="321"/>
                  </a:lnTo>
                  <a:cubicBezTo>
                    <a:pt x="1" y="627"/>
                    <a:pt x="81" y="1023"/>
                    <a:pt x="377" y="1229"/>
                  </a:cubicBezTo>
                  <a:cubicBezTo>
                    <a:pt x="496" y="1312"/>
                    <a:pt x="632" y="1352"/>
                    <a:pt x="767" y="1352"/>
                  </a:cubicBezTo>
                  <a:cubicBezTo>
                    <a:pt x="983" y="1352"/>
                    <a:pt x="1196" y="1250"/>
                    <a:pt x="1329" y="1059"/>
                  </a:cubicBezTo>
                  <a:cubicBezTo>
                    <a:pt x="1544" y="748"/>
                    <a:pt x="1468" y="322"/>
                    <a:pt x="1159" y="107"/>
                  </a:cubicBezTo>
                  <a:cubicBezTo>
                    <a:pt x="1083" y="54"/>
                    <a:pt x="1000" y="18"/>
                    <a:pt x="9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8" name="Google Shape;1648;p35"/>
            <p:cNvSpPr/>
            <p:nvPr/>
          </p:nvSpPr>
          <p:spPr>
            <a:xfrm>
              <a:off x="187224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2" y="0"/>
                    <a:pt x="350" y="102"/>
                    <a:pt x="218" y="294"/>
                  </a:cubicBezTo>
                  <a:cubicBezTo>
                    <a:pt x="1" y="604"/>
                    <a:pt x="77" y="1030"/>
                    <a:pt x="388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5" y="765"/>
                    <a:pt x="1480" y="338"/>
                    <a:pt x="1170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49" name="Google Shape;1649;p35"/>
            <p:cNvSpPr/>
            <p:nvPr/>
          </p:nvSpPr>
          <p:spPr>
            <a:xfrm>
              <a:off x="1872245" y="294542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4"/>
                    <a:pt x="76" y="1031"/>
                    <a:pt x="386" y="1246"/>
                  </a:cubicBezTo>
                  <a:cubicBezTo>
                    <a:pt x="505" y="1329"/>
                    <a:pt x="641" y="1369"/>
                    <a:pt x="776" y="1369"/>
                  </a:cubicBezTo>
                  <a:cubicBezTo>
                    <a:pt x="993" y="1369"/>
                    <a:pt x="1206" y="1267"/>
                    <a:pt x="1338" y="1076"/>
                  </a:cubicBezTo>
                  <a:cubicBezTo>
                    <a:pt x="1554" y="767"/>
                    <a:pt x="1477" y="339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0" name="Google Shape;1650;p35"/>
            <p:cNvSpPr/>
            <p:nvPr/>
          </p:nvSpPr>
          <p:spPr>
            <a:xfrm>
              <a:off x="1806317" y="32752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4"/>
                    <a:pt x="77" y="1031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1" name="Google Shape;1651;p35"/>
            <p:cNvSpPr/>
            <p:nvPr/>
          </p:nvSpPr>
          <p:spPr>
            <a:xfrm>
              <a:off x="187224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8" y="293"/>
                  </a:cubicBezTo>
                  <a:cubicBezTo>
                    <a:pt x="1" y="603"/>
                    <a:pt x="77" y="1029"/>
                    <a:pt x="388" y="1246"/>
                  </a:cubicBezTo>
                  <a:cubicBezTo>
                    <a:pt x="507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5"/>
                  </a:cubicBezTo>
                  <a:cubicBezTo>
                    <a:pt x="1555" y="766"/>
                    <a:pt x="1480" y="339"/>
                    <a:pt x="1170" y="123"/>
                  </a:cubicBezTo>
                  <a:cubicBezTo>
                    <a:pt x="1051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2" name="Google Shape;1652;p35"/>
            <p:cNvSpPr/>
            <p:nvPr/>
          </p:nvSpPr>
          <p:spPr>
            <a:xfrm>
              <a:off x="1872245" y="42646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4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4" y="765"/>
                    <a:pt x="1477" y="339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3" name="Google Shape;1653;p35"/>
            <p:cNvSpPr/>
            <p:nvPr/>
          </p:nvSpPr>
          <p:spPr>
            <a:xfrm>
              <a:off x="1806317" y="45941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4" name="Google Shape;1654;p35"/>
            <p:cNvSpPr/>
            <p:nvPr/>
          </p:nvSpPr>
          <p:spPr>
            <a:xfrm>
              <a:off x="1740355" y="426432"/>
              <a:ext cx="51183" cy="45094"/>
            </a:xfrm>
            <a:custGeom>
              <a:avLst/>
              <a:gdLst/>
              <a:ahLst/>
              <a:cxnLst/>
              <a:rect l="l" t="t" r="r" b="b"/>
              <a:pathLst>
                <a:path w="1555" h="1370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5"/>
                    <a:pt x="76" y="1031"/>
                    <a:pt x="386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8" y="1076"/>
                  </a:cubicBezTo>
                  <a:cubicBezTo>
                    <a:pt x="1554" y="766"/>
                    <a:pt x="1478" y="340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5" name="Google Shape;1655;p35"/>
            <p:cNvSpPr/>
            <p:nvPr/>
          </p:nvSpPr>
          <p:spPr>
            <a:xfrm>
              <a:off x="1806317" y="39351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2"/>
                    <a:pt x="77" y="1028"/>
                    <a:pt x="387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6" name="Google Shape;1656;p35"/>
            <p:cNvSpPr/>
            <p:nvPr/>
          </p:nvSpPr>
          <p:spPr>
            <a:xfrm>
              <a:off x="1806317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9" y="1076"/>
                  </a:cubicBezTo>
                  <a:cubicBezTo>
                    <a:pt x="1554" y="766"/>
                    <a:pt x="1478" y="339"/>
                    <a:pt x="1169" y="124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7" name="Google Shape;1657;p35"/>
            <p:cNvSpPr/>
            <p:nvPr/>
          </p:nvSpPr>
          <p:spPr>
            <a:xfrm>
              <a:off x="1806317" y="52540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8" name="Google Shape;1658;p35"/>
            <p:cNvSpPr/>
            <p:nvPr/>
          </p:nvSpPr>
          <p:spPr>
            <a:xfrm>
              <a:off x="1806317" y="72319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5"/>
                    <a:pt x="77" y="1031"/>
                    <a:pt x="387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6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59" name="Google Shape;1659;p35"/>
            <p:cNvSpPr/>
            <p:nvPr/>
          </p:nvSpPr>
          <p:spPr>
            <a:xfrm>
              <a:off x="1740355" y="69024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4" y="766"/>
                    <a:pt x="1478" y="338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0" name="Google Shape;1660;p35"/>
            <p:cNvSpPr/>
            <p:nvPr/>
          </p:nvSpPr>
          <p:spPr>
            <a:xfrm>
              <a:off x="1806317" y="65726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4"/>
                    <a:pt x="77" y="1031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1" name="Google Shape;1661;p35"/>
            <p:cNvSpPr/>
            <p:nvPr/>
          </p:nvSpPr>
          <p:spPr>
            <a:xfrm>
              <a:off x="1872278" y="88806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3"/>
                    <a:pt x="217" y="294"/>
                  </a:cubicBezTo>
                  <a:cubicBezTo>
                    <a:pt x="1" y="603"/>
                    <a:pt x="76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9" y="338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2" name="Google Shape;1662;p35"/>
            <p:cNvSpPr/>
            <p:nvPr/>
          </p:nvSpPr>
          <p:spPr>
            <a:xfrm>
              <a:off x="1806317" y="92107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4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3" name="Google Shape;1663;p35"/>
            <p:cNvSpPr/>
            <p:nvPr/>
          </p:nvSpPr>
          <p:spPr>
            <a:xfrm>
              <a:off x="1740355" y="88806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7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5"/>
                    <a:pt x="1478" y="339"/>
                    <a:pt x="1168" y="123"/>
                  </a:cubicBezTo>
                  <a:cubicBezTo>
                    <a:pt x="1049" y="40"/>
                    <a:pt x="913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4" name="Google Shape;1664;p35"/>
            <p:cNvSpPr/>
            <p:nvPr/>
          </p:nvSpPr>
          <p:spPr>
            <a:xfrm>
              <a:off x="1806317" y="855149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29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5" name="Google Shape;1665;p35"/>
            <p:cNvSpPr/>
            <p:nvPr/>
          </p:nvSpPr>
          <p:spPr>
            <a:xfrm>
              <a:off x="1740355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1" y="603"/>
                    <a:pt x="76" y="1031"/>
                    <a:pt x="386" y="1246"/>
                  </a:cubicBezTo>
                  <a:cubicBezTo>
                    <a:pt x="505" y="1329"/>
                    <a:pt x="641" y="1368"/>
                    <a:pt x="776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6"/>
                    <a:pt x="1478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6" name="Google Shape;1666;p35"/>
            <p:cNvSpPr/>
            <p:nvPr/>
          </p:nvSpPr>
          <p:spPr>
            <a:xfrm>
              <a:off x="1806317" y="7891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7" name="Google Shape;1667;p35"/>
            <p:cNvSpPr/>
            <p:nvPr/>
          </p:nvSpPr>
          <p:spPr>
            <a:xfrm>
              <a:off x="1773007" y="1021237"/>
              <a:ext cx="17379" cy="28669"/>
            </a:xfrm>
            <a:custGeom>
              <a:avLst/>
              <a:gdLst/>
              <a:ahLst/>
              <a:cxnLst/>
              <a:rect l="l" t="t" r="r" b="b"/>
              <a:pathLst>
                <a:path w="528" h="871" extrusionOk="0">
                  <a:moveTo>
                    <a:pt x="1" y="0"/>
                  </a:moveTo>
                  <a:lnTo>
                    <a:pt x="303" y="691"/>
                  </a:lnTo>
                  <a:cubicBezTo>
                    <a:pt x="334" y="761"/>
                    <a:pt x="377" y="820"/>
                    <a:pt x="429" y="870"/>
                  </a:cubicBezTo>
                  <a:cubicBezTo>
                    <a:pt x="527" y="587"/>
                    <a:pt x="435" y="264"/>
                    <a:pt x="176" y="85"/>
                  </a:cubicBezTo>
                  <a:cubicBezTo>
                    <a:pt x="121" y="47"/>
                    <a:pt x="62" y="2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8" name="Google Shape;1668;p35"/>
            <p:cNvSpPr/>
            <p:nvPr/>
          </p:nvSpPr>
          <p:spPr>
            <a:xfrm>
              <a:off x="1806317" y="987006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69" name="Google Shape;1669;p35"/>
            <p:cNvSpPr/>
            <p:nvPr/>
          </p:nvSpPr>
          <p:spPr>
            <a:xfrm>
              <a:off x="174035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0"/>
                  </a:moveTo>
                  <a:cubicBezTo>
                    <a:pt x="562" y="0"/>
                    <a:pt x="350" y="102"/>
                    <a:pt x="217" y="294"/>
                  </a:cubicBezTo>
                  <a:cubicBezTo>
                    <a:pt x="1" y="604"/>
                    <a:pt x="76" y="1030"/>
                    <a:pt x="387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6"/>
                  </a:cubicBezTo>
                  <a:cubicBezTo>
                    <a:pt x="1555" y="765"/>
                    <a:pt x="1480" y="338"/>
                    <a:pt x="1169" y="123"/>
                  </a:cubicBezTo>
                  <a:cubicBezTo>
                    <a:pt x="1050" y="40"/>
                    <a:pt x="914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0" name="Google Shape;1670;p35"/>
            <p:cNvSpPr/>
            <p:nvPr/>
          </p:nvSpPr>
          <p:spPr>
            <a:xfrm>
              <a:off x="1740355" y="294608"/>
              <a:ext cx="51150" cy="44995"/>
            </a:xfrm>
            <a:custGeom>
              <a:avLst/>
              <a:gdLst/>
              <a:ahLst/>
              <a:cxnLst/>
              <a:rect l="l" t="t" r="r" b="b"/>
              <a:pathLst>
                <a:path w="1554" h="1367" extrusionOk="0">
                  <a:moveTo>
                    <a:pt x="780" y="0"/>
                  </a:moveTo>
                  <a:cubicBezTo>
                    <a:pt x="733" y="0"/>
                    <a:pt x="686" y="5"/>
                    <a:pt x="640" y="14"/>
                  </a:cubicBezTo>
                  <a:lnTo>
                    <a:pt x="384" y="126"/>
                  </a:lnTo>
                  <a:cubicBezTo>
                    <a:pt x="321" y="171"/>
                    <a:pt x="263" y="224"/>
                    <a:pt x="216" y="292"/>
                  </a:cubicBezTo>
                  <a:cubicBezTo>
                    <a:pt x="1" y="602"/>
                    <a:pt x="76" y="1029"/>
                    <a:pt x="386" y="1244"/>
                  </a:cubicBezTo>
                  <a:cubicBezTo>
                    <a:pt x="505" y="1327"/>
                    <a:pt x="641" y="1367"/>
                    <a:pt x="777" y="1367"/>
                  </a:cubicBezTo>
                  <a:cubicBezTo>
                    <a:pt x="993" y="1367"/>
                    <a:pt x="1206" y="1265"/>
                    <a:pt x="1338" y="1074"/>
                  </a:cubicBezTo>
                  <a:cubicBezTo>
                    <a:pt x="1553" y="765"/>
                    <a:pt x="1478" y="337"/>
                    <a:pt x="1168" y="122"/>
                  </a:cubicBezTo>
                  <a:cubicBezTo>
                    <a:pt x="1050" y="39"/>
                    <a:pt x="914" y="0"/>
                    <a:pt x="7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1" name="Google Shape;1671;p35"/>
            <p:cNvSpPr/>
            <p:nvPr/>
          </p:nvSpPr>
          <p:spPr>
            <a:xfrm>
              <a:off x="1674394" y="327523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9" y="1"/>
                  </a:moveTo>
                  <a:cubicBezTo>
                    <a:pt x="562" y="1"/>
                    <a:pt x="350" y="103"/>
                    <a:pt x="218" y="293"/>
                  </a:cubicBezTo>
                  <a:cubicBezTo>
                    <a:pt x="1" y="604"/>
                    <a:pt x="77" y="1031"/>
                    <a:pt x="388" y="1246"/>
                  </a:cubicBezTo>
                  <a:cubicBezTo>
                    <a:pt x="507" y="1329"/>
                    <a:pt x="643" y="1369"/>
                    <a:pt x="778" y="1369"/>
                  </a:cubicBezTo>
                  <a:cubicBezTo>
                    <a:pt x="994" y="1369"/>
                    <a:pt x="1207" y="1266"/>
                    <a:pt x="1339" y="1075"/>
                  </a:cubicBezTo>
                  <a:cubicBezTo>
                    <a:pt x="1555" y="766"/>
                    <a:pt x="1479" y="339"/>
                    <a:pt x="1170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2" name="Google Shape;1672;p35"/>
            <p:cNvSpPr/>
            <p:nvPr/>
          </p:nvSpPr>
          <p:spPr>
            <a:xfrm>
              <a:off x="174035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7" y="293"/>
                  </a:cubicBezTo>
                  <a:cubicBezTo>
                    <a:pt x="1" y="603"/>
                    <a:pt x="76" y="1029"/>
                    <a:pt x="387" y="1246"/>
                  </a:cubicBezTo>
                  <a:cubicBezTo>
                    <a:pt x="506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5"/>
                  </a:cubicBezTo>
                  <a:cubicBezTo>
                    <a:pt x="1555" y="766"/>
                    <a:pt x="1480" y="339"/>
                    <a:pt x="1169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3" name="Google Shape;1673;p35"/>
            <p:cNvSpPr/>
            <p:nvPr/>
          </p:nvSpPr>
          <p:spPr>
            <a:xfrm>
              <a:off x="1674394" y="459413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50" y="103"/>
                    <a:pt x="218" y="294"/>
                  </a:cubicBezTo>
                  <a:cubicBezTo>
                    <a:pt x="1" y="604"/>
                    <a:pt x="77" y="1030"/>
                    <a:pt x="388" y="1246"/>
                  </a:cubicBezTo>
                  <a:cubicBezTo>
                    <a:pt x="507" y="1329"/>
                    <a:pt x="643" y="1369"/>
                    <a:pt x="778" y="1369"/>
                  </a:cubicBezTo>
                  <a:cubicBezTo>
                    <a:pt x="994" y="1369"/>
                    <a:pt x="1207" y="1267"/>
                    <a:pt x="1339" y="1076"/>
                  </a:cubicBezTo>
                  <a:cubicBezTo>
                    <a:pt x="1555" y="765"/>
                    <a:pt x="1479" y="339"/>
                    <a:pt x="1170" y="124"/>
                  </a:cubicBezTo>
                  <a:cubicBezTo>
                    <a:pt x="1050" y="41"/>
                    <a:pt x="914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4" name="Google Shape;1674;p35"/>
            <p:cNvSpPr/>
            <p:nvPr/>
          </p:nvSpPr>
          <p:spPr>
            <a:xfrm>
              <a:off x="1608465" y="426432"/>
              <a:ext cx="51150" cy="45094"/>
            </a:xfrm>
            <a:custGeom>
              <a:avLst/>
              <a:gdLst/>
              <a:ahLst/>
              <a:cxnLst/>
              <a:rect l="l" t="t" r="r" b="b"/>
              <a:pathLst>
                <a:path w="1554" h="1370" extrusionOk="0">
                  <a:moveTo>
                    <a:pt x="778" y="1"/>
                  </a:moveTo>
                  <a:cubicBezTo>
                    <a:pt x="562" y="1"/>
                    <a:pt x="348" y="103"/>
                    <a:pt x="216" y="294"/>
                  </a:cubicBezTo>
                  <a:cubicBezTo>
                    <a:pt x="0" y="605"/>
                    <a:pt x="77" y="1031"/>
                    <a:pt x="386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3" y="766"/>
                    <a:pt x="1478" y="340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5" name="Google Shape;1675;p35"/>
            <p:cNvSpPr/>
            <p:nvPr/>
          </p:nvSpPr>
          <p:spPr>
            <a:xfrm>
              <a:off x="1674394" y="39351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9" y="0"/>
                  </a:moveTo>
                  <a:cubicBezTo>
                    <a:pt x="562" y="0"/>
                    <a:pt x="350" y="102"/>
                    <a:pt x="218" y="293"/>
                  </a:cubicBezTo>
                  <a:cubicBezTo>
                    <a:pt x="1" y="602"/>
                    <a:pt x="77" y="1028"/>
                    <a:pt x="388" y="1245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5"/>
                    <a:pt x="1339" y="1075"/>
                  </a:cubicBezTo>
                  <a:cubicBezTo>
                    <a:pt x="1555" y="765"/>
                    <a:pt x="1479" y="339"/>
                    <a:pt x="1170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6" name="Google Shape;1676;p35"/>
            <p:cNvSpPr/>
            <p:nvPr/>
          </p:nvSpPr>
          <p:spPr>
            <a:xfrm>
              <a:off x="1740421" y="624317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4"/>
                    <a:pt x="74" y="1029"/>
                    <a:pt x="385" y="1245"/>
                  </a:cubicBezTo>
                  <a:cubicBezTo>
                    <a:pt x="505" y="1328"/>
                    <a:pt x="641" y="1368"/>
                    <a:pt x="777" y="1368"/>
                  </a:cubicBezTo>
                  <a:cubicBezTo>
                    <a:pt x="993" y="1368"/>
                    <a:pt x="1205" y="1266"/>
                    <a:pt x="1337" y="1075"/>
                  </a:cubicBezTo>
                  <a:cubicBezTo>
                    <a:pt x="1553" y="766"/>
                    <a:pt x="1478" y="339"/>
                    <a:pt x="1167" y="123"/>
                  </a:cubicBezTo>
                  <a:cubicBezTo>
                    <a:pt x="1048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7" name="Google Shape;1677;p35"/>
            <p:cNvSpPr/>
            <p:nvPr/>
          </p:nvSpPr>
          <p:spPr>
            <a:xfrm>
              <a:off x="1674427" y="65729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9" y="102"/>
                    <a:pt x="217" y="293"/>
                  </a:cubicBezTo>
                  <a:cubicBezTo>
                    <a:pt x="1" y="603"/>
                    <a:pt x="76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4" y="764"/>
                    <a:pt x="1478" y="338"/>
                    <a:pt x="1169" y="123"/>
                  </a:cubicBezTo>
                  <a:cubicBezTo>
                    <a:pt x="1049" y="40"/>
                    <a:pt x="913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8" name="Google Shape;1678;p35"/>
            <p:cNvSpPr/>
            <p:nvPr/>
          </p:nvSpPr>
          <p:spPr>
            <a:xfrm>
              <a:off x="1740355" y="55835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4" y="765"/>
                    <a:pt x="1478" y="338"/>
                    <a:pt x="1168" y="124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79" name="Google Shape;1679;p35"/>
            <p:cNvSpPr/>
            <p:nvPr/>
          </p:nvSpPr>
          <p:spPr>
            <a:xfrm>
              <a:off x="1674427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7" y="294"/>
                  </a:cubicBezTo>
                  <a:cubicBezTo>
                    <a:pt x="1" y="604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8" y="1076"/>
                  </a:cubicBezTo>
                  <a:cubicBezTo>
                    <a:pt x="1554" y="766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0" name="Google Shape;1680;p35"/>
            <p:cNvSpPr/>
            <p:nvPr/>
          </p:nvSpPr>
          <p:spPr>
            <a:xfrm>
              <a:off x="1674394" y="52540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9" y="0"/>
                  </a:moveTo>
                  <a:cubicBezTo>
                    <a:pt x="562" y="0"/>
                    <a:pt x="350" y="102"/>
                    <a:pt x="218" y="293"/>
                  </a:cubicBezTo>
                  <a:cubicBezTo>
                    <a:pt x="1" y="603"/>
                    <a:pt x="77" y="1030"/>
                    <a:pt x="388" y="1245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5"/>
                  </a:cubicBezTo>
                  <a:cubicBezTo>
                    <a:pt x="1555" y="765"/>
                    <a:pt x="1479" y="338"/>
                    <a:pt x="1170" y="122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1" name="Google Shape;1681;p35"/>
            <p:cNvSpPr/>
            <p:nvPr/>
          </p:nvSpPr>
          <p:spPr>
            <a:xfrm>
              <a:off x="1740355" y="75620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3" y="0"/>
                    <a:pt x="350" y="102"/>
                    <a:pt x="217" y="293"/>
                  </a:cubicBezTo>
                  <a:cubicBezTo>
                    <a:pt x="1" y="604"/>
                    <a:pt x="76" y="1029"/>
                    <a:pt x="387" y="1245"/>
                  </a:cubicBezTo>
                  <a:cubicBezTo>
                    <a:pt x="507" y="1328"/>
                    <a:pt x="643" y="1368"/>
                    <a:pt x="779" y="1368"/>
                  </a:cubicBezTo>
                  <a:cubicBezTo>
                    <a:pt x="995" y="1368"/>
                    <a:pt x="1207" y="1266"/>
                    <a:pt x="1339" y="1075"/>
                  </a:cubicBezTo>
                  <a:cubicBezTo>
                    <a:pt x="1555" y="765"/>
                    <a:pt x="1480" y="339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2" name="Google Shape;1682;p35"/>
            <p:cNvSpPr/>
            <p:nvPr/>
          </p:nvSpPr>
          <p:spPr>
            <a:xfrm>
              <a:off x="1674427" y="723226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1" y="0"/>
                    <a:pt x="349" y="102"/>
                    <a:pt x="217" y="293"/>
                  </a:cubicBezTo>
                  <a:cubicBezTo>
                    <a:pt x="1" y="602"/>
                    <a:pt x="76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8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3" name="Google Shape;1683;p35"/>
            <p:cNvSpPr/>
            <p:nvPr/>
          </p:nvSpPr>
          <p:spPr>
            <a:xfrm>
              <a:off x="1628675" y="690311"/>
              <a:ext cx="30940" cy="41242"/>
            </a:xfrm>
            <a:custGeom>
              <a:avLst/>
              <a:gdLst/>
              <a:ahLst/>
              <a:cxnLst/>
              <a:rect l="l" t="t" r="r" b="b"/>
              <a:pathLst>
                <a:path w="940" h="1253" extrusionOk="0">
                  <a:moveTo>
                    <a:pt x="168" y="1"/>
                  </a:moveTo>
                  <a:cubicBezTo>
                    <a:pt x="112" y="1"/>
                    <a:pt x="55" y="8"/>
                    <a:pt x="0" y="21"/>
                  </a:cubicBezTo>
                  <a:lnTo>
                    <a:pt x="538" y="1252"/>
                  </a:lnTo>
                  <a:cubicBezTo>
                    <a:pt x="610" y="1207"/>
                    <a:pt x="673" y="1146"/>
                    <a:pt x="725" y="1074"/>
                  </a:cubicBezTo>
                  <a:cubicBezTo>
                    <a:pt x="939" y="763"/>
                    <a:pt x="864" y="336"/>
                    <a:pt x="554" y="121"/>
                  </a:cubicBezTo>
                  <a:cubicBezTo>
                    <a:pt x="436" y="39"/>
                    <a:pt x="302" y="1"/>
                    <a:pt x="1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4" name="Google Shape;1684;p35"/>
            <p:cNvSpPr/>
            <p:nvPr/>
          </p:nvSpPr>
          <p:spPr>
            <a:xfrm>
              <a:off x="1700429" y="855083"/>
              <a:ext cx="25147" cy="37457"/>
            </a:xfrm>
            <a:custGeom>
              <a:avLst/>
              <a:gdLst/>
              <a:ahLst/>
              <a:cxnLst/>
              <a:rect l="l" t="t" r="r" b="b"/>
              <a:pathLst>
                <a:path w="764" h="1138" extrusionOk="0">
                  <a:moveTo>
                    <a:pt x="0" y="1"/>
                  </a:moveTo>
                  <a:lnTo>
                    <a:pt x="497" y="1137"/>
                  </a:lnTo>
                  <a:cubicBezTo>
                    <a:pt x="514" y="1117"/>
                    <a:pt x="534" y="1099"/>
                    <a:pt x="548" y="1075"/>
                  </a:cubicBezTo>
                  <a:cubicBezTo>
                    <a:pt x="764" y="766"/>
                    <a:pt x="688" y="339"/>
                    <a:pt x="379" y="123"/>
                  </a:cubicBezTo>
                  <a:cubicBezTo>
                    <a:pt x="263" y="43"/>
                    <a:pt x="131" y="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5" name="Google Shape;1685;p35"/>
            <p:cNvSpPr/>
            <p:nvPr/>
          </p:nvSpPr>
          <p:spPr>
            <a:xfrm>
              <a:off x="1678607" y="789155"/>
              <a:ext cx="46970" cy="44995"/>
            </a:xfrm>
            <a:custGeom>
              <a:avLst/>
              <a:gdLst/>
              <a:ahLst/>
              <a:cxnLst/>
              <a:rect l="l" t="t" r="r" b="b"/>
              <a:pathLst>
                <a:path w="1427" h="1367" extrusionOk="0">
                  <a:moveTo>
                    <a:pt x="650" y="1"/>
                  </a:moveTo>
                  <a:cubicBezTo>
                    <a:pt x="434" y="1"/>
                    <a:pt x="222" y="103"/>
                    <a:pt x="90" y="294"/>
                  </a:cubicBezTo>
                  <a:cubicBezTo>
                    <a:pt x="48" y="354"/>
                    <a:pt x="20" y="419"/>
                    <a:pt x="0" y="486"/>
                  </a:cubicBezTo>
                  <a:lnTo>
                    <a:pt x="356" y="1297"/>
                  </a:lnTo>
                  <a:cubicBezTo>
                    <a:pt x="450" y="1344"/>
                    <a:pt x="553" y="1367"/>
                    <a:pt x="654" y="1367"/>
                  </a:cubicBezTo>
                  <a:cubicBezTo>
                    <a:pt x="868" y="1367"/>
                    <a:pt x="1079" y="1265"/>
                    <a:pt x="1211" y="1076"/>
                  </a:cubicBezTo>
                  <a:cubicBezTo>
                    <a:pt x="1427" y="765"/>
                    <a:pt x="1351" y="339"/>
                    <a:pt x="1042" y="124"/>
                  </a:cubicBezTo>
                  <a:cubicBezTo>
                    <a:pt x="922" y="41"/>
                    <a:pt x="786" y="1"/>
                    <a:pt x="6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6" name="Google Shape;1686;p35"/>
            <p:cNvSpPr/>
            <p:nvPr/>
          </p:nvSpPr>
          <p:spPr>
            <a:xfrm>
              <a:off x="1747761" y="954058"/>
              <a:ext cx="43810" cy="44929"/>
            </a:xfrm>
            <a:custGeom>
              <a:avLst/>
              <a:gdLst/>
              <a:ahLst/>
              <a:cxnLst/>
              <a:rect l="l" t="t" r="r" b="b"/>
              <a:pathLst>
                <a:path w="1331" h="1365" extrusionOk="0">
                  <a:moveTo>
                    <a:pt x="556" y="0"/>
                  </a:moveTo>
                  <a:cubicBezTo>
                    <a:pt x="344" y="0"/>
                    <a:pt x="134" y="99"/>
                    <a:pt x="0" y="284"/>
                  </a:cubicBezTo>
                  <a:lnTo>
                    <a:pt x="471" y="1359"/>
                  </a:lnTo>
                  <a:cubicBezTo>
                    <a:pt x="499" y="1363"/>
                    <a:pt x="528" y="1365"/>
                    <a:pt x="557" y="1365"/>
                  </a:cubicBezTo>
                  <a:cubicBezTo>
                    <a:pt x="771" y="1365"/>
                    <a:pt x="982" y="1264"/>
                    <a:pt x="1114" y="1074"/>
                  </a:cubicBezTo>
                  <a:cubicBezTo>
                    <a:pt x="1330" y="764"/>
                    <a:pt x="1255" y="338"/>
                    <a:pt x="944" y="122"/>
                  </a:cubicBezTo>
                  <a:cubicBezTo>
                    <a:pt x="826" y="40"/>
                    <a:pt x="691" y="0"/>
                    <a:pt x="5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7" name="Google Shape;1687;p35"/>
            <p:cNvSpPr/>
            <p:nvPr/>
          </p:nvSpPr>
          <p:spPr>
            <a:xfrm>
              <a:off x="160846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3" y="0"/>
                    <a:pt x="350" y="102"/>
                    <a:pt x="217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6" y="765"/>
                    <a:pt x="1479" y="338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8" name="Google Shape;1688;p35"/>
            <p:cNvSpPr/>
            <p:nvPr/>
          </p:nvSpPr>
          <p:spPr>
            <a:xfrm>
              <a:off x="160846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7" y="293"/>
                  </a:cubicBezTo>
                  <a:cubicBezTo>
                    <a:pt x="0" y="603"/>
                    <a:pt x="77" y="1029"/>
                    <a:pt x="387" y="1246"/>
                  </a:cubicBezTo>
                  <a:cubicBezTo>
                    <a:pt x="506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5"/>
                  </a:cubicBezTo>
                  <a:cubicBezTo>
                    <a:pt x="1556" y="766"/>
                    <a:pt x="1479" y="339"/>
                    <a:pt x="1169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89" name="Google Shape;1689;p35"/>
            <p:cNvSpPr/>
            <p:nvPr/>
          </p:nvSpPr>
          <p:spPr>
            <a:xfrm>
              <a:off x="1542471" y="459413"/>
              <a:ext cx="51249" cy="45061"/>
            </a:xfrm>
            <a:custGeom>
              <a:avLst/>
              <a:gdLst/>
              <a:ahLst/>
              <a:cxnLst/>
              <a:rect l="l" t="t" r="r" b="b"/>
              <a:pathLst>
                <a:path w="1557" h="1369" extrusionOk="0">
                  <a:moveTo>
                    <a:pt x="778" y="1"/>
                  </a:moveTo>
                  <a:cubicBezTo>
                    <a:pt x="562" y="1"/>
                    <a:pt x="350" y="103"/>
                    <a:pt x="217" y="294"/>
                  </a:cubicBezTo>
                  <a:cubicBezTo>
                    <a:pt x="1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6" y="765"/>
                    <a:pt x="1481" y="339"/>
                    <a:pt x="1169" y="124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0" name="Google Shape;1690;p35"/>
            <p:cNvSpPr/>
            <p:nvPr/>
          </p:nvSpPr>
          <p:spPr>
            <a:xfrm>
              <a:off x="1514691" y="430316"/>
              <a:ext cx="10895" cy="22020"/>
            </a:xfrm>
            <a:custGeom>
              <a:avLst/>
              <a:gdLst/>
              <a:ahLst/>
              <a:cxnLst/>
              <a:rect l="l" t="t" r="r" b="b"/>
              <a:pathLst>
                <a:path w="331" h="669" extrusionOk="0">
                  <a:moveTo>
                    <a:pt x="1" y="0"/>
                  </a:moveTo>
                  <a:lnTo>
                    <a:pt x="294" y="669"/>
                  </a:lnTo>
                  <a:cubicBezTo>
                    <a:pt x="331" y="420"/>
                    <a:pt x="231" y="159"/>
                    <a:pt x="11" y="6"/>
                  </a:cubicBezTo>
                  <a:cubicBezTo>
                    <a:pt x="7" y="5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1" name="Google Shape;1691;p35"/>
            <p:cNvSpPr/>
            <p:nvPr/>
          </p:nvSpPr>
          <p:spPr>
            <a:xfrm>
              <a:off x="1542504" y="393518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9" y="0"/>
                  </a:moveTo>
                  <a:cubicBezTo>
                    <a:pt x="563" y="0"/>
                    <a:pt x="350" y="102"/>
                    <a:pt x="217" y="293"/>
                  </a:cubicBezTo>
                  <a:cubicBezTo>
                    <a:pt x="1" y="602"/>
                    <a:pt x="77" y="1028"/>
                    <a:pt x="387" y="1245"/>
                  </a:cubicBezTo>
                  <a:cubicBezTo>
                    <a:pt x="506" y="1328"/>
                    <a:pt x="643" y="1368"/>
                    <a:pt x="778" y="1368"/>
                  </a:cubicBezTo>
                  <a:cubicBezTo>
                    <a:pt x="994" y="1368"/>
                    <a:pt x="1207" y="1265"/>
                    <a:pt x="1339" y="1075"/>
                  </a:cubicBezTo>
                  <a:cubicBezTo>
                    <a:pt x="1555" y="765"/>
                    <a:pt x="1480" y="339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2" name="Google Shape;1692;p35"/>
            <p:cNvSpPr/>
            <p:nvPr/>
          </p:nvSpPr>
          <p:spPr>
            <a:xfrm>
              <a:off x="1608465" y="62428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8" y="102"/>
                    <a:pt x="216" y="293"/>
                  </a:cubicBezTo>
                  <a:cubicBezTo>
                    <a:pt x="0" y="603"/>
                    <a:pt x="77" y="1029"/>
                    <a:pt x="386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5" y="1266"/>
                    <a:pt x="1339" y="1075"/>
                  </a:cubicBezTo>
                  <a:cubicBezTo>
                    <a:pt x="1553" y="765"/>
                    <a:pt x="1478" y="339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3" name="Google Shape;1693;p35"/>
            <p:cNvSpPr/>
            <p:nvPr/>
          </p:nvSpPr>
          <p:spPr>
            <a:xfrm>
              <a:off x="1608465" y="5583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1" y="0"/>
                    <a:pt x="348" y="103"/>
                    <a:pt x="216" y="294"/>
                  </a:cubicBezTo>
                  <a:cubicBezTo>
                    <a:pt x="0" y="603"/>
                    <a:pt x="77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3" y="765"/>
                    <a:pt x="1478" y="338"/>
                    <a:pt x="1168" y="124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4" name="Google Shape;1694;p35"/>
            <p:cNvSpPr/>
            <p:nvPr/>
          </p:nvSpPr>
          <p:spPr>
            <a:xfrm>
              <a:off x="1557513" y="525408"/>
              <a:ext cx="36207" cy="43711"/>
            </a:xfrm>
            <a:custGeom>
              <a:avLst/>
              <a:gdLst/>
              <a:ahLst/>
              <a:cxnLst/>
              <a:rect l="l" t="t" r="r" b="b"/>
              <a:pathLst>
                <a:path w="1100" h="1328" extrusionOk="0">
                  <a:moveTo>
                    <a:pt x="328" y="1"/>
                  </a:moveTo>
                  <a:cubicBezTo>
                    <a:pt x="214" y="1"/>
                    <a:pt x="101" y="29"/>
                    <a:pt x="0" y="83"/>
                  </a:cubicBezTo>
                  <a:lnTo>
                    <a:pt x="545" y="1328"/>
                  </a:lnTo>
                  <a:cubicBezTo>
                    <a:pt x="676" y="1282"/>
                    <a:pt x="797" y="1199"/>
                    <a:pt x="883" y="1073"/>
                  </a:cubicBezTo>
                  <a:cubicBezTo>
                    <a:pt x="1099" y="764"/>
                    <a:pt x="1024" y="337"/>
                    <a:pt x="713" y="121"/>
                  </a:cubicBezTo>
                  <a:cubicBezTo>
                    <a:pt x="595" y="40"/>
                    <a:pt x="461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5" name="Google Shape;1695;p35"/>
            <p:cNvSpPr/>
            <p:nvPr/>
          </p:nvSpPr>
          <p:spPr>
            <a:xfrm>
              <a:off x="1503499" y="378245"/>
              <a:ext cx="346365" cy="681242"/>
            </a:xfrm>
            <a:custGeom>
              <a:avLst/>
              <a:gdLst/>
              <a:ahLst/>
              <a:cxnLst/>
              <a:rect l="l" t="t" r="r" b="b"/>
              <a:pathLst>
                <a:path w="10523" h="20697" extrusionOk="0">
                  <a:moveTo>
                    <a:pt x="1739" y="0"/>
                  </a:moveTo>
                  <a:cubicBezTo>
                    <a:pt x="1728" y="1"/>
                    <a:pt x="1718" y="5"/>
                    <a:pt x="1709" y="6"/>
                  </a:cubicBezTo>
                  <a:lnTo>
                    <a:pt x="500" y="534"/>
                  </a:lnTo>
                  <a:cubicBezTo>
                    <a:pt x="463" y="549"/>
                    <a:pt x="430" y="568"/>
                    <a:pt x="400" y="590"/>
                  </a:cubicBezTo>
                  <a:cubicBezTo>
                    <a:pt x="116" y="771"/>
                    <a:pt x="1" y="1136"/>
                    <a:pt x="139" y="1454"/>
                  </a:cubicBezTo>
                  <a:lnTo>
                    <a:pt x="8368" y="20279"/>
                  </a:lnTo>
                  <a:cubicBezTo>
                    <a:pt x="8482" y="20540"/>
                    <a:pt x="8737" y="20696"/>
                    <a:pt x="9006" y="20696"/>
                  </a:cubicBezTo>
                  <a:cubicBezTo>
                    <a:pt x="9099" y="20696"/>
                    <a:pt x="9194" y="20677"/>
                    <a:pt x="9285" y="20637"/>
                  </a:cubicBezTo>
                  <a:lnTo>
                    <a:pt x="10523" y="20096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6" name="Google Shape;1696;p35"/>
            <p:cNvSpPr/>
            <p:nvPr/>
          </p:nvSpPr>
          <p:spPr>
            <a:xfrm>
              <a:off x="2000976" y="234242"/>
              <a:ext cx="97066" cy="139198"/>
            </a:xfrm>
            <a:custGeom>
              <a:avLst/>
              <a:gdLst/>
              <a:ahLst/>
              <a:cxnLst/>
              <a:rect l="l" t="t" r="r" b="b"/>
              <a:pathLst>
                <a:path w="2949" h="4229" extrusionOk="0">
                  <a:moveTo>
                    <a:pt x="1287" y="1"/>
                  </a:moveTo>
                  <a:cubicBezTo>
                    <a:pt x="1260" y="1"/>
                    <a:pt x="1234" y="3"/>
                    <a:pt x="1207" y="8"/>
                  </a:cubicBezTo>
                  <a:lnTo>
                    <a:pt x="1" y="227"/>
                  </a:lnTo>
                  <a:lnTo>
                    <a:pt x="1748" y="4229"/>
                  </a:lnTo>
                  <a:lnTo>
                    <a:pt x="2730" y="3494"/>
                  </a:lnTo>
                  <a:cubicBezTo>
                    <a:pt x="2892" y="3372"/>
                    <a:pt x="2949" y="3156"/>
                    <a:pt x="2868" y="2970"/>
                  </a:cubicBezTo>
                  <a:lnTo>
                    <a:pt x="1686" y="263"/>
                  </a:lnTo>
                  <a:cubicBezTo>
                    <a:pt x="1616" y="102"/>
                    <a:pt x="1457" y="1"/>
                    <a:pt x="1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7" name="Google Shape;1697;p35"/>
            <p:cNvSpPr/>
            <p:nvPr/>
          </p:nvSpPr>
          <p:spPr>
            <a:xfrm>
              <a:off x="2144583" y="562898"/>
              <a:ext cx="97165" cy="139198"/>
            </a:xfrm>
            <a:custGeom>
              <a:avLst/>
              <a:gdLst/>
              <a:ahLst/>
              <a:cxnLst/>
              <a:rect l="l" t="t" r="r" b="b"/>
              <a:pathLst>
                <a:path w="2952" h="4229" extrusionOk="0">
                  <a:moveTo>
                    <a:pt x="1288" y="1"/>
                  </a:moveTo>
                  <a:cubicBezTo>
                    <a:pt x="1261" y="1"/>
                    <a:pt x="1234" y="3"/>
                    <a:pt x="1207" y="8"/>
                  </a:cubicBezTo>
                  <a:lnTo>
                    <a:pt x="1" y="227"/>
                  </a:lnTo>
                  <a:lnTo>
                    <a:pt x="1750" y="4229"/>
                  </a:lnTo>
                  <a:lnTo>
                    <a:pt x="2732" y="3494"/>
                  </a:lnTo>
                  <a:cubicBezTo>
                    <a:pt x="2894" y="3372"/>
                    <a:pt x="2951" y="3155"/>
                    <a:pt x="2870" y="2969"/>
                  </a:cubicBezTo>
                  <a:lnTo>
                    <a:pt x="1687" y="263"/>
                  </a:lnTo>
                  <a:cubicBezTo>
                    <a:pt x="1617" y="102"/>
                    <a:pt x="1459" y="1"/>
                    <a:pt x="12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8" name="Google Shape;1698;p35"/>
            <p:cNvSpPr/>
            <p:nvPr/>
          </p:nvSpPr>
          <p:spPr>
            <a:xfrm>
              <a:off x="1732949" y="458952"/>
              <a:ext cx="332442" cy="253281"/>
            </a:xfrm>
            <a:custGeom>
              <a:avLst/>
              <a:gdLst/>
              <a:ahLst/>
              <a:cxnLst/>
              <a:rect l="l" t="t" r="r" b="b"/>
              <a:pathLst>
                <a:path w="10100" h="7695" extrusionOk="0">
                  <a:moveTo>
                    <a:pt x="8024" y="0"/>
                  </a:moveTo>
                  <a:cubicBezTo>
                    <a:pt x="7956" y="0"/>
                    <a:pt x="7886" y="14"/>
                    <a:pt x="7819" y="43"/>
                  </a:cubicBezTo>
                  <a:lnTo>
                    <a:pt x="376" y="3298"/>
                  </a:lnTo>
                  <a:cubicBezTo>
                    <a:pt x="117" y="3411"/>
                    <a:pt x="0" y="3710"/>
                    <a:pt x="113" y="3968"/>
                  </a:cubicBezTo>
                  <a:lnTo>
                    <a:pt x="1610" y="7391"/>
                  </a:lnTo>
                  <a:cubicBezTo>
                    <a:pt x="1694" y="7581"/>
                    <a:pt x="1880" y="7695"/>
                    <a:pt x="2077" y="7695"/>
                  </a:cubicBezTo>
                  <a:cubicBezTo>
                    <a:pt x="2145" y="7695"/>
                    <a:pt x="2214" y="7681"/>
                    <a:pt x="2280" y="7653"/>
                  </a:cubicBezTo>
                  <a:lnTo>
                    <a:pt x="9724" y="4399"/>
                  </a:lnTo>
                  <a:cubicBezTo>
                    <a:pt x="9981" y="4285"/>
                    <a:pt x="10099" y="3986"/>
                    <a:pt x="9985" y="3729"/>
                  </a:cubicBezTo>
                  <a:lnTo>
                    <a:pt x="8489" y="305"/>
                  </a:lnTo>
                  <a:cubicBezTo>
                    <a:pt x="8406" y="114"/>
                    <a:pt x="8220" y="0"/>
                    <a:pt x="80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699" name="Google Shape;1699;p35"/>
            <p:cNvSpPr/>
            <p:nvPr/>
          </p:nvSpPr>
          <p:spPr>
            <a:xfrm>
              <a:off x="1723437" y="450724"/>
              <a:ext cx="68858" cy="49669"/>
            </a:xfrm>
            <a:custGeom>
              <a:avLst/>
              <a:gdLst/>
              <a:ahLst/>
              <a:cxnLst/>
              <a:rect l="l" t="t" r="r" b="b"/>
              <a:pathLst>
                <a:path w="2092" h="1509" extrusionOk="0">
                  <a:moveTo>
                    <a:pt x="1449" y="0"/>
                  </a:moveTo>
                  <a:cubicBezTo>
                    <a:pt x="913" y="0"/>
                    <a:pt x="207" y="364"/>
                    <a:pt x="73" y="915"/>
                  </a:cubicBezTo>
                  <a:cubicBezTo>
                    <a:pt x="0" y="1219"/>
                    <a:pt x="222" y="1505"/>
                    <a:pt x="685" y="1508"/>
                  </a:cubicBezTo>
                  <a:cubicBezTo>
                    <a:pt x="688" y="1508"/>
                    <a:pt x="692" y="1508"/>
                    <a:pt x="695" y="1508"/>
                  </a:cubicBezTo>
                  <a:cubicBezTo>
                    <a:pt x="1428" y="1508"/>
                    <a:pt x="2092" y="904"/>
                    <a:pt x="2074" y="484"/>
                  </a:cubicBezTo>
                  <a:cubicBezTo>
                    <a:pt x="2060" y="146"/>
                    <a:pt x="1788" y="0"/>
                    <a:pt x="1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0" name="Google Shape;1700;p35"/>
            <p:cNvSpPr/>
            <p:nvPr/>
          </p:nvSpPr>
          <p:spPr>
            <a:xfrm>
              <a:off x="1868131" y="383511"/>
              <a:ext cx="82847" cy="48155"/>
            </a:xfrm>
            <a:custGeom>
              <a:avLst/>
              <a:gdLst/>
              <a:ahLst/>
              <a:cxnLst/>
              <a:rect l="l" t="t" r="r" b="b"/>
              <a:pathLst>
                <a:path w="2517" h="1463" extrusionOk="0">
                  <a:moveTo>
                    <a:pt x="1718" y="1"/>
                  </a:moveTo>
                  <a:cubicBezTo>
                    <a:pt x="925" y="1"/>
                    <a:pt x="0" y="778"/>
                    <a:pt x="508" y="1288"/>
                  </a:cubicBezTo>
                  <a:cubicBezTo>
                    <a:pt x="621" y="1403"/>
                    <a:pt x="821" y="1463"/>
                    <a:pt x="1053" y="1463"/>
                  </a:cubicBezTo>
                  <a:cubicBezTo>
                    <a:pt x="1432" y="1463"/>
                    <a:pt x="1895" y="1304"/>
                    <a:pt x="2205" y="965"/>
                  </a:cubicBezTo>
                  <a:cubicBezTo>
                    <a:pt x="2516" y="623"/>
                    <a:pt x="2457" y="266"/>
                    <a:pt x="2183" y="113"/>
                  </a:cubicBezTo>
                  <a:cubicBezTo>
                    <a:pt x="2044" y="35"/>
                    <a:pt x="1884" y="1"/>
                    <a:pt x="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1" name="Google Shape;1701;p35"/>
            <p:cNvSpPr/>
            <p:nvPr/>
          </p:nvSpPr>
          <p:spPr>
            <a:xfrm>
              <a:off x="2072763" y="398554"/>
              <a:ext cx="97165" cy="139230"/>
            </a:xfrm>
            <a:custGeom>
              <a:avLst/>
              <a:gdLst/>
              <a:ahLst/>
              <a:cxnLst/>
              <a:rect l="l" t="t" r="r" b="b"/>
              <a:pathLst>
                <a:path w="2952" h="4230" extrusionOk="0">
                  <a:moveTo>
                    <a:pt x="1287" y="0"/>
                  </a:moveTo>
                  <a:cubicBezTo>
                    <a:pt x="1261" y="0"/>
                    <a:pt x="1234" y="3"/>
                    <a:pt x="1207" y="8"/>
                  </a:cubicBezTo>
                  <a:lnTo>
                    <a:pt x="1" y="228"/>
                  </a:lnTo>
                  <a:lnTo>
                    <a:pt x="1750" y="4230"/>
                  </a:lnTo>
                  <a:lnTo>
                    <a:pt x="2731" y="3495"/>
                  </a:lnTo>
                  <a:cubicBezTo>
                    <a:pt x="2894" y="3373"/>
                    <a:pt x="2951" y="3156"/>
                    <a:pt x="2869" y="2970"/>
                  </a:cubicBezTo>
                  <a:lnTo>
                    <a:pt x="1687" y="263"/>
                  </a:lnTo>
                  <a:cubicBezTo>
                    <a:pt x="1617" y="102"/>
                    <a:pt x="1459" y="0"/>
                    <a:pt x="1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2" name="Google Shape;1702;p35"/>
            <p:cNvSpPr/>
            <p:nvPr/>
          </p:nvSpPr>
          <p:spPr>
            <a:xfrm>
              <a:off x="2075363" y="411785"/>
              <a:ext cx="94598" cy="125933"/>
            </a:xfrm>
            <a:custGeom>
              <a:avLst/>
              <a:gdLst/>
              <a:ahLst/>
              <a:cxnLst/>
              <a:rect l="l" t="t" r="r" b="b"/>
              <a:pathLst>
                <a:path w="2874" h="3826" extrusionOk="0">
                  <a:moveTo>
                    <a:pt x="1" y="1"/>
                  </a:moveTo>
                  <a:lnTo>
                    <a:pt x="1672" y="3825"/>
                  </a:lnTo>
                  <a:lnTo>
                    <a:pt x="2654" y="3091"/>
                  </a:lnTo>
                  <a:cubicBezTo>
                    <a:pt x="2816" y="2970"/>
                    <a:pt x="2873" y="2753"/>
                    <a:pt x="2792" y="2567"/>
                  </a:cubicBezTo>
                  <a:lnTo>
                    <a:pt x="2468" y="1826"/>
                  </a:lnTo>
                  <a:cubicBezTo>
                    <a:pt x="2383" y="1822"/>
                    <a:pt x="2298" y="1823"/>
                    <a:pt x="2215" y="1817"/>
                  </a:cubicBezTo>
                  <a:cubicBezTo>
                    <a:pt x="1510" y="1760"/>
                    <a:pt x="640" y="1026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3" name="Google Shape;1703;p35"/>
            <p:cNvSpPr/>
            <p:nvPr/>
          </p:nvSpPr>
          <p:spPr>
            <a:xfrm>
              <a:off x="2147184" y="576162"/>
              <a:ext cx="94598" cy="125900"/>
            </a:xfrm>
            <a:custGeom>
              <a:avLst/>
              <a:gdLst/>
              <a:ahLst/>
              <a:cxnLst/>
              <a:rect l="l" t="t" r="r" b="b"/>
              <a:pathLst>
                <a:path w="2874" h="3825" extrusionOk="0">
                  <a:moveTo>
                    <a:pt x="1" y="1"/>
                  </a:moveTo>
                  <a:lnTo>
                    <a:pt x="1672" y="3824"/>
                  </a:lnTo>
                  <a:lnTo>
                    <a:pt x="2654" y="3090"/>
                  </a:lnTo>
                  <a:cubicBezTo>
                    <a:pt x="2816" y="2968"/>
                    <a:pt x="2873" y="2751"/>
                    <a:pt x="2792" y="2565"/>
                  </a:cubicBezTo>
                  <a:lnTo>
                    <a:pt x="2468" y="1824"/>
                  </a:lnTo>
                  <a:cubicBezTo>
                    <a:pt x="2383" y="1820"/>
                    <a:pt x="2298" y="1821"/>
                    <a:pt x="2215" y="1817"/>
                  </a:cubicBezTo>
                  <a:cubicBezTo>
                    <a:pt x="1510" y="1760"/>
                    <a:pt x="640" y="1026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4" name="Google Shape;1704;p35"/>
            <p:cNvSpPr/>
            <p:nvPr/>
          </p:nvSpPr>
          <p:spPr>
            <a:xfrm>
              <a:off x="2003543" y="247474"/>
              <a:ext cx="94565" cy="125933"/>
            </a:xfrm>
            <a:custGeom>
              <a:avLst/>
              <a:gdLst/>
              <a:ahLst/>
              <a:cxnLst/>
              <a:rect l="l" t="t" r="r" b="b"/>
              <a:pathLst>
                <a:path w="2873" h="3826" extrusionOk="0">
                  <a:moveTo>
                    <a:pt x="0" y="1"/>
                  </a:moveTo>
                  <a:lnTo>
                    <a:pt x="1672" y="3825"/>
                  </a:lnTo>
                  <a:lnTo>
                    <a:pt x="2653" y="3091"/>
                  </a:lnTo>
                  <a:cubicBezTo>
                    <a:pt x="2816" y="2969"/>
                    <a:pt x="2873" y="2752"/>
                    <a:pt x="2791" y="2566"/>
                  </a:cubicBezTo>
                  <a:lnTo>
                    <a:pt x="2467" y="1825"/>
                  </a:lnTo>
                  <a:cubicBezTo>
                    <a:pt x="2381" y="1821"/>
                    <a:pt x="2298" y="1823"/>
                    <a:pt x="2214" y="1816"/>
                  </a:cubicBezTo>
                  <a:cubicBezTo>
                    <a:pt x="1509" y="1760"/>
                    <a:pt x="640" y="1026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5" name="Google Shape;1705;p35"/>
            <p:cNvSpPr/>
            <p:nvPr/>
          </p:nvSpPr>
          <p:spPr>
            <a:xfrm>
              <a:off x="1560706" y="378015"/>
              <a:ext cx="700793" cy="661723"/>
            </a:xfrm>
            <a:custGeom>
              <a:avLst/>
              <a:gdLst/>
              <a:ahLst/>
              <a:cxnLst/>
              <a:rect l="l" t="t" r="r" b="b"/>
              <a:pathLst>
                <a:path w="21291" h="20104" extrusionOk="0">
                  <a:moveTo>
                    <a:pt x="88" y="1"/>
                  </a:moveTo>
                  <a:cubicBezTo>
                    <a:pt x="56" y="1"/>
                    <a:pt x="27" y="3"/>
                    <a:pt x="1" y="7"/>
                  </a:cubicBezTo>
                  <a:lnTo>
                    <a:pt x="8785" y="20104"/>
                  </a:lnTo>
                  <a:lnTo>
                    <a:pt x="20925" y="14797"/>
                  </a:lnTo>
                  <a:cubicBezTo>
                    <a:pt x="20942" y="14791"/>
                    <a:pt x="20958" y="14782"/>
                    <a:pt x="20974" y="14774"/>
                  </a:cubicBezTo>
                  <a:cubicBezTo>
                    <a:pt x="21102" y="14707"/>
                    <a:pt x="21201" y="14604"/>
                    <a:pt x="21262" y="14483"/>
                  </a:cubicBezTo>
                  <a:cubicBezTo>
                    <a:pt x="21271" y="14465"/>
                    <a:pt x="21281" y="14445"/>
                    <a:pt x="21290" y="14424"/>
                  </a:cubicBezTo>
                  <a:cubicBezTo>
                    <a:pt x="20882" y="13972"/>
                    <a:pt x="20315" y="13792"/>
                    <a:pt x="19654" y="13792"/>
                  </a:cubicBezTo>
                  <a:cubicBezTo>
                    <a:pt x="17228" y="13792"/>
                    <a:pt x="13531" y="16215"/>
                    <a:pt x="11705" y="16507"/>
                  </a:cubicBezTo>
                  <a:cubicBezTo>
                    <a:pt x="11484" y="16543"/>
                    <a:pt x="11255" y="16562"/>
                    <a:pt x="11027" y="16562"/>
                  </a:cubicBezTo>
                  <a:cubicBezTo>
                    <a:pt x="10331" y="16562"/>
                    <a:pt x="9626" y="16385"/>
                    <a:pt x="9062" y="15973"/>
                  </a:cubicBezTo>
                  <a:cubicBezTo>
                    <a:pt x="8296" y="15411"/>
                    <a:pt x="7929" y="14514"/>
                    <a:pt x="7556" y="13676"/>
                  </a:cubicBezTo>
                  <a:cubicBezTo>
                    <a:pt x="7335" y="13182"/>
                    <a:pt x="7121" y="12687"/>
                    <a:pt x="6909" y="12189"/>
                  </a:cubicBezTo>
                  <a:cubicBezTo>
                    <a:pt x="6007" y="10072"/>
                    <a:pt x="5183" y="7919"/>
                    <a:pt x="4281" y="5800"/>
                  </a:cubicBezTo>
                  <a:cubicBezTo>
                    <a:pt x="3862" y="4817"/>
                    <a:pt x="3435" y="3840"/>
                    <a:pt x="2950" y="2887"/>
                  </a:cubicBezTo>
                  <a:cubicBezTo>
                    <a:pt x="2413" y="1833"/>
                    <a:pt x="1847" y="932"/>
                    <a:pt x="827" y="274"/>
                  </a:cubicBezTo>
                  <a:cubicBezTo>
                    <a:pt x="506" y="69"/>
                    <a:pt x="257" y="1"/>
                    <a:pt x="8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6" name="Google Shape;1706;p35"/>
            <p:cNvSpPr/>
            <p:nvPr/>
          </p:nvSpPr>
          <p:spPr>
            <a:xfrm>
              <a:off x="1954533" y="239443"/>
              <a:ext cx="121094" cy="260522"/>
            </a:xfrm>
            <a:custGeom>
              <a:avLst/>
              <a:gdLst/>
              <a:ahLst/>
              <a:cxnLst/>
              <a:rect l="l" t="t" r="r" b="b"/>
              <a:pathLst>
                <a:path w="3679" h="7915" extrusionOk="0">
                  <a:moveTo>
                    <a:pt x="171" y="1"/>
                  </a:moveTo>
                  <a:cubicBezTo>
                    <a:pt x="86" y="1"/>
                    <a:pt x="0" y="79"/>
                    <a:pt x="35" y="184"/>
                  </a:cubicBezTo>
                  <a:cubicBezTo>
                    <a:pt x="735" y="2278"/>
                    <a:pt x="2289" y="5860"/>
                    <a:pt x="3373" y="7837"/>
                  </a:cubicBezTo>
                  <a:cubicBezTo>
                    <a:pt x="3402" y="7891"/>
                    <a:pt x="3449" y="7914"/>
                    <a:pt x="3497" y="7914"/>
                  </a:cubicBezTo>
                  <a:cubicBezTo>
                    <a:pt x="3588" y="7914"/>
                    <a:pt x="3678" y="7831"/>
                    <a:pt x="3641" y="7720"/>
                  </a:cubicBezTo>
                  <a:cubicBezTo>
                    <a:pt x="2924" y="5584"/>
                    <a:pt x="1352" y="2011"/>
                    <a:pt x="288" y="73"/>
                  </a:cubicBezTo>
                  <a:cubicBezTo>
                    <a:pt x="261" y="22"/>
                    <a:pt x="216" y="1"/>
                    <a:pt x="17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7" name="Google Shape;1707;p35"/>
            <p:cNvSpPr/>
            <p:nvPr/>
          </p:nvSpPr>
          <p:spPr>
            <a:xfrm>
              <a:off x="1498727" y="197147"/>
              <a:ext cx="769520" cy="866652"/>
            </a:xfrm>
            <a:custGeom>
              <a:avLst/>
              <a:gdLst/>
              <a:ahLst/>
              <a:cxnLst/>
              <a:rect l="l" t="t" r="r" b="b"/>
              <a:pathLst>
                <a:path w="23379" h="26330" extrusionOk="0">
                  <a:moveTo>
                    <a:pt x="16546" y="1258"/>
                  </a:moveTo>
                  <a:cubicBezTo>
                    <a:pt x="16666" y="1258"/>
                    <a:pt x="16776" y="1328"/>
                    <a:pt x="16827" y="1442"/>
                  </a:cubicBezTo>
                  <a:lnTo>
                    <a:pt x="18009" y="4148"/>
                  </a:lnTo>
                  <a:cubicBezTo>
                    <a:pt x="18066" y="4279"/>
                    <a:pt x="18026" y="4430"/>
                    <a:pt x="17911" y="4517"/>
                  </a:cubicBezTo>
                  <a:lnTo>
                    <a:pt x="17083" y="5136"/>
                  </a:lnTo>
                  <a:lnTo>
                    <a:pt x="15471" y="1449"/>
                  </a:lnTo>
                  <a:lnTo>
                    <a:pt x="16490" y="1263"/>
                  </a:lnTo>
                  <a:cubicBezTo>
                    <a:pt x="16508" y="1259"/>
                    <a:pt x="16527" y="1258"/>
                    <a:pt x="16546" y="1258"/>
                  </a:cubicBezTo>
                  <a:close/>
                  <a:moveTo>
                    <a:pt x="18727" y="6250"/>
                  </a:moveTo>
                  <a:cubicBezTo>
                    <a:pt x="18847" y="6250"/>
                    <a:pt x="18958" y="6320"/>
                    <a:pt x="19009" y="6434"/>
                  </a:cubicBezTo>
                  <a:lnTo>
                    <a:pt x="20191" y="9141"/>
                  </a:lnTo>
                  <a:cubicBezTo>
                    <a:pt x="20248" y="9271"/>
                    <a:pt x="20208" y="9423"/>
                    <a:pt x="20094" y="9509"/>
                  </a:cubicBezTo>
                  <a:lnTo>
                    <a:pt x="19265" y="10129"/>
                  </a:lnTo>
                  <a:lnTo>
                    <a:pt x="17654" y="6441"/>
                  </a:lnTo>
                  <a:lnTo>
                    <a:pt x="18673" y="6255"/>
                  </a:lnTo>
                  <a:cubicBezTo>
                    <a:pt x="18691" y="6251"/>
                    <a:pt x="18709" y="6250"/>
                    <a:pt x="18727" y="6250"/>
                  </a:cubicBezTo>
                  <a:close/>
                  <a:moveTo>
                    <a:pt x="20909" y="11243"/>
                  </a:moveTo>
                  <a:cubicBezTo>
                    <a:pt x="21029" y="11243"/>
                    <a:pt x="21139" y="11313"/>
                    <a:pt x="21190" y="11427"/>
                  </a:cubicBezTo>
                  <a:lnTo>
                    <a:pt x="22372" y="14133"/>
                  </a:lnTo>
                  <a:cubicBezTo>
                    <a:pt x="22430" y="14264"/>
                    <a:pt x="22389" y="14417"/>
                    <a:pt x="22275" y="14502"/>
                  </a:cubicBezTo>
                  <a:lnTo>
                    <a:pt x="21446" y="15121"/>
                  </a:lnTo>
                  <a:lnTo>
                    <a:pt x="19835" y="11434"/>
                  </a:lnTo>
                  <a:lnTo>
                    <a:pt x="20854" y="11248"/>
                  </a:lnTo>
                  <a:cubicBezTo>
                    <a:pt x="20872" y="11244"/>
                    <a:pt x="20891" y="11243"/>
                    <a:pt x="20909" y="11243"/>
                  </a:cubicBezTo>
                  <a:close/>
                  <a:moveTo>
                    <a:pt x="14297" y="262"/>
                  </a:moveTo>
                  <a:cubicBezTo>
                    <a:pt x="14367" y="262"/>
                    <a:pt x="14436" y="275"/>
                    <a:pt x="14504" y="302"/>
                  </a:cubicBezTo>
                  <a:cubicBezTo>
                    <a:pt x="14645" y="358"/>
                    <a:pt x="14755" y="465"/>
                    <a:pt x="14817" y="603"/>
                  </a:cubicBezTo>
                  <a:lnTo>
                    <a:pt x="15135" y="1331"/>
                  </a:lnTo>
                  <a:cubicBezTo>
                    <a:pt x="15129" y="1355"/>
                    <a:pt x="15129" y="1382"/>
                    <a:pt x="15141" y="1407"/>
                  </a:cubicBezTo>
                  <a:lnTo>
                    <a:pt x="16889" y="5409"/>
                  </a:lnTo>
                  <a:cubicBezTo>
                    <a:pt x="16899" y="5433"/>
                    <a:pt x="16919" y="5451"/>
                    <a:pt x="16942" y="5465"/>
                  </a:cubicBezTo>
                  <a:lnTo>
                    <a:pt x="17317" y="6323"/>
                  </a:lnTo>
                  <a:cubicBezTo>
                    <a:pt x="17312" y="6348"/>
                    <a:pt x="17312" y="6375"/>
                    <a:pt x="17323" y="6400"/>
                  </a:cubicBezTo>
                  <a:lnTo>
                    <a:pt x="19072" y="10402"/>
                  </a:lnTo>
                  <a:cubicBezTo>
                    <a:pt x="19082" y="10427"/>
                    <a:pt x="19102" y="10444"/>
                    <a:pt x="19125" y="10457"/>
                  </a:cubicBezTo>
                  <a:lnTo>
                    <a:pt x="19499" y="11315"/>
                  </a:lnTo>
                  <a:cubicBezTo>
                    <a:pt x="19494" y="11340"/>
                    <a:pt x="19494" y="11367"/>
                    <a:pt x="19505" y="11392"/>
                  </a:cubicBezTo>
                  <a:lnTo>
                    <a:pt x="21254" y="15394"/>
                  </a:lnTo>
                  <a:cubicBezTo>
                    <a:pt x="21265" y="15418"/>
                    <a:pt x="21285" y="15436"/>
                    <a:pt x="21306" y="15450"/>
                  </a:cubicBezTo>
                  <a:lnTo>
                    <a:pt x="23046" y="19429"/>
                  </a:lnTo>
                  <a:cubicBezTo>
                    <a:pt x="23107" y="19570"/>
                    <a:pt x="23110" y="19727"/>
                    <a:pt x="23051" y="19871"/>
                  </a:cubicBezTo>
                  <a:cubicBezTo>
                    <a:pt x="23043" y="19888"/>
                    <a:pt x="23037" y="19904"/>
                    <a:pt x="23030" y="19919"/>
                  </a:cubicBezTo>
                  <a:cubicBezTo>
                    <a:pt x="22980" y="20014"/>
                    <a:pt x="22903" y="20094"/>
                    <a:pt x="22798" y="20154"/>
                  </a:cubicBezTo>
                  <a:cubicBezTo>
                    <a:pt x="22790" y="20159"/>
                    <a:pt x="22781" y="20163"/>
                    <a:pt x="22770" y="20168"/>
                  </a:cubicBezTo>
                  <a:lnTo>
                    <a:pt x="9379" y="26021"/>
                  </a:lnTo>
                  <a:cubicBezTo>
                    <a:pt x="9306" y="26054"/>
                    <a:pt x="9228" y="26070"/>
                    <a:pt x="9151" y="26070"/>
                  </a:cubicBezTo>
                  <a:cubicBezTo>
                    <a:pt x="9081" y="26070"/>
                    <a:pt x="9011" y="26057"/>
                    <a:pt x="8945" y="26031"/>
                  </a:cubicBezTo>
                  <a:cubicBezTo>
                    <a:pt x="8805" y="25976"/>
                    <a:pt x="8694" y="25869"/>
                    <a:pt x="8632" y="25730"/>
                  </a:cubicBezTo>
                  <a:lnTo>
                    <a:pt x="403" y="6904"/>
                  </a:lnTo>
                  <a:cubicBezTo>
                    <a:pt x="291" y="6647"/>
                    <a:pt x="380" y="6352"/>
                    <a:pt x="624" y="6195"/>
                  </a:cubicBezTo>
                  <a:cubicBezTo>
                    <a:pt x="632" y="6189"/>
                    <a:pt x="642" y="6183"/>
                    <a:pt x="663" y="6173"/>
                  </a:cubicBezTo>
                  <a:cubicBezTo>
                    <a:pt x="673" y="6166"/>
                    <a:pt x="685" y="6162"/>
                    <a:pt x="696" y="6157"/>
                  </a:cubicBezTo>
                  <a:lnTo>
                    <a:pt x="14071" y="310"/>
                  </a:lnTo>
                  <a:cubicBezTo>
                    <a:pt x="14143" y="278"/>
                    <a:pt x="14220" y="262"/>
                    <a:pt x="14297" y="262"/>
                  </a:cubicBezTo>
                  <a:close/>
                  <a:moveTo>
                    <a:pt x="14296" y="1"/>
                  </a:moveTo>
                  <a:cubicBezTo>
                    <a:pt x="14184" y="1"/>
                    <a:pt x="14072" y="24"/>
                    <a:pt x="13966" y="71"/>
                  </a:cubicBezTo>
                  <a:lnTo>
                    <a:pt x="591" y="5917"/>
                  </a:lnTo>
                  <a:cubicBezTo>
                    <a:pt x="567" y="5928"/>
                    <a:pt x="545" y="5939"/>
                    <a:pt x="531" y="5946"/>
                  </a:cubicBezTo>
                  <a:cubicBezTo>
                    <a:pt x="507" y="5959"/>
                    <a:pt x="485" y="5972"/>
                    <a:pt x="474" y="5981"/>
                  </a:cubicBezTo>
                  <a:cubicBezTo>
                    <a:pt x="131" y="6200"/>
                    <a:pt x="1" y="6632"/>
                    <a:pt x="164" y="7008"/>
                  </a:cubicBezTo>
                  <a:lnTo>
                    <a:pt x="8393" y="25834"/>
                  </a:lnTo>
                  <a:cubicBezTo>
                    <a:pt x="8482" y="26036"/>
                    <a:pt x="8643" y="26192"/>
                    <a:pt x="8850" y="26272"/>
                  </a:cubicBezTo>
                  <a:cubicBezTo>
                    <a:pt x="8946" y="26311"/>
                    <a:pt x="9050" y="26330"/>
                    <a:pt x="9151" y="26330"/>
                  </a:cubicBezTo>
                  <a:cubicBezTo>
                    <a:pt x="9263" y="26330"/>
                    <a:pt x="9376" y="26306"/>
                    <a:pt x="9483" y="26260"/>
                  </a:cubicBezTo>
                  <a:lnTo>
                    <a:pt x="22876" y="20405"/>
                  </a:lnTo>
                  <a:cubicBezTo>
                    <a:pt x="22899" y="20396"/>
                    <a:pt x="22920" y="20385"/>
                    <a:pt x="22934" y="20376"/>
                  </a:cubicBezTo>
                  <a:cubicBezTo>
                    <a:pt x="23075" y="20294"/>
                    <a:pt x="23188" y="20178"/>
                    <a:pt x="23260" y="20037"/>
                  </a:cubicBezTo>
                  <a:cubicBezTo>
                    <a:pt x="23272" y="20014"/>
                    <a:pt x="23283" y="19990"/>
                    <a:pt x="23291" y="19968"/>
                  </a:cubicBezTo>
                  <a:cubicBezTo>
                    <a:pt x="23379" y="19760"/>
                    <a:pt x="23376" y="19531"/>
                    <a:pt x="23285" y="19324"/>
                  </a:cubicBezTo>
                  <a:lnTo>
                    <a:pt x="21554" y="15367"/>
                  </a:lnTo>
                  <a:lnTo>
                    <a:pt x="22432" y="14711"/>
                  </a:lnTo>
                  <a:cubicBezTo>
                    <a:pt x="22643" y="14551"/>
                    <a:pt x="22717" y="14270"/>
                    <a:pt x="22611" y="14029"/>
                  </a:cubicBezTo>
                  <a:lnTo>
                    <a:pt x="21429" y="11322"/>
                  </a:lnTo>
                  <a:cubicBezTo>
                    <a:pt x="21337" y="11111"/>
                    <a:pt x="21133" y="10982"/>
                    <a:pt x="20911" y="10982"/>
                  </a:cubicBezTo>
                  <a:cubicBezTo>
                    <a:pt x="20877" y="10982"/>
                    <a:pt x="20842" y="10985"/>
                    <a:pt x="20807" y="10991"/>
                  </a:cubicBezTo>
                  <a:lnTo>
                    <a:pt x="19728" y="11188"/>
                  </a:lnTo>
                  <a:lnTo>
                    <a:pt x="19373" y="10375"/>
                  </a:lnTo>
                  <a:lnTo>
                    <a:pt x="20251" y="9718"/>
                  </a:lnTo>
                  <a:cubicBezTo>
                    <a:pt x="20462" y="9558"/>
                    <a:pt x="20536" y="9278"/>
                    <a:pt x="20429" y="9036"/>
                  </a:cubicBezTo>
                  <a:lnTo>
                    <a:pt x="19247" y="6329"/>
                  </a:lnTo>
                  <a:cubicBezTo>
                    <a:pt x="19155" y="6119"/>
                    <a:pt x="18950" y="5989"/>
                    <a:pt x="18728" y="5989"/>
                  </a:cubicBezTo>
                  <a:cubicBezTo>
                    <a:pt x="18694" y="5989"/>
                    <a:pt x="18660" y="5992"/>
                    <a:pt x="18625" y="5998"/>
                  </a:cubicBezTo>
                  <a:lnTo>
                    <a:pt x="17546" y="6195"/>
                  </a:lnTo>
                  <a:lnTo>
                    <a:pt x="17191" y="5382"/>
                  </a:lnTo>
                  <a:lnTo>
                    <a:pt x="18068" y="4726"/>
                  </a:lnTo>
                  <a:cubicBezTo>
                    <a:pt x="18280" y="4566"/>
                    <a:pt x="18354" y="4285"/>
                    <a:pt x="18247" y="4044"/>
                  </a:cubicBezTo>
                  <a:lnTo>
                    <a:pt x="17064" y="1337"/>
                  </a:lnTo>
                  <a:cubicBezTo>
                    <a:pt x="16972" y="1126"/>
                    <a:pt x="16768" y="997"/>
                    <a:pt x="16546" y="997"/>
                  </a:cubicBezTo>
                  <a:cubicBezTo>
                    <a:pt x="16512" y="997"/>
                    <a:pt x="16477" y="1000"/>
                    <a:pt x="16442" y="1006"/>
                  </a:cubicBezTo>
                  <a:lnTo>
                    <a:pt x="15364" y="1203"/>
                  </a:lnTo>
                  <a:lnTo>
                    <a:pt x="15055" y="498"/>
                  </a:lnTo>
                  <a:cubicBezTo>
                    <a:pt x="14966" y="295"/>
                    <a:pt x="14805" y="139"/>
                    <a:pt x="14599" y="59"/>
                  </a:cubicBezTo>
                  <a:cubicBezTo>
                    <a:pt x="14501" y="20"/>
                    <a:pt x="14398" y="1"/>
                    <a:pt x="14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8" name="Google Shape;1708;p35"/>
            <p:cNvSpPr/>
            <p:nvPr/>
          </p:nvSpPr>
          <p:spPr>
            <a:xfrm>
              <a:off x="1728078" y="454641"/>
              <a:ext cx="339847" cy="261905"/>
            </a:xfrm>
            <a:custGeom>
              <a:avLst/>
              <a:gdLst/>
              <a:ahLst/>
              <a:cxnLst/>
              <a:rect l="l" t="t" r="r" b="b"/>
              <a:pathLst>
                <a:path w="10325" h="7957" extrusionOk="0">
                  <a:moveTo>
                    <a:pt x="8173" y="260"/>
                  </a:moveTo>
                  <a:cubicBezTo>
                    <a:pt x="8218" y="260"/>
                    <a:pt x="8265" y="269"/>
                    <a:pt x="8311" y="287"/>
                  </a:cubicBezTo>
                  <a:cubicBezTo>
                    <a:pt x="8404" y="324"/>
                    <a:pt x="8479" y="394"/>
                    <a:pt x="8519" y="488"/>
                  </a:cubicBezTo>
                  <a:lnTo>
                    <a:pt x="10015" y="3911"/>
                  </a:lnTo>
                  <a:cubicBezTo>
                    <a:pt x="10056" y="4004"/>
                    <a:pt x="10057" y="4107"/>
                    <a:pt x="10021" y="4201"/>
                  </a:cubicBezTo>
                  <a:cubicBezTo>
                    <a:pt x="9983" y="4296"/>
                    <a:pt x="9913" y="4369"/>
                    <a:pt x="9820" y="4410"/>
                  </a:cubicBezTo>
                  <a:lnTo>
                    <a:pt x="2376" y="7664"/>
                  </a:lnTo>
                  <a:cubicBezTo>
                    <a:pt x="2328" y="7686"/>
                    <a:pt x="2277" y="7697"/>
                    <a:pt x="2226" y="7697"/>
                  </a:cubicBezTo>
                  <a:cubicBezTo>
                    <a:pt x="2179" y="7697"/>
                    <a:pt x="2132" y="7688"/>
                    <a:pt x="2087" y="7670"/>
                  </a:cubicBezTo>
                  <a:cubicBezTo>
                    <a:pt x="1992" y="7632"/>
                    <a:pt x="1918" y="7561"/>
                    <a:pt x="1877" y="7469"/>
                  </a:cubicBezTo>
                  <a:lnTo>
                    <a:pt x="381" y="4046"/>
                  </a:lnTo>
                  <a:cubicBezTo>
                    <a:pt x="297" y="3854"/>
                    <a:pt x="386" y="3631"/>
                    <a:pt x="577" y="3547"/>
                  </a:cubicBezTo>
                  <a:lnTo>
                    <a:pt x="8020" y="292"/>
                  </a:lnTo>
                  <a:cubicBezTo>
                    <a:pt x="8069" y="271"/>
                    <a:pt x="8120" y="260"/>
                    <a:pt x="8173" y="260"/>
                  </a:cubicBezTo>
                  <a:close/>
                  <a:moveTo>
                    <a:pt x="8172" y="1"/>
                  </a:moveTo>
                  <a:cubicBezTo>
                    <a:pt x="8085" y="1"/>
                    <a:pt x="7998" y="19"/>
                    <a:pt x="7915" y="54"/>
                  </a:cubicBezTo>
                  <a:lnTo>
                    <a:pt x="472" y="3309"/>
                  </a:lnTo>
                  <a:cubicBezTo>
                    <a:pt x="148" y="3450"/>
                    <a:pt x="1" y="3828"/>
                    <a:pt x="142" y="4150"/>
                  </a:cubicBezTo>
                  <a:lnTo>
                    <a:pt x="1638" y="7574"/>
                  </a:lnTo>
                  <a:cubicBezTo>
                    <a:pt x="1706" y="7730"/>
                    <a:pt x="1833" y="7851"/>
                    <a:pt x="1991" y="7913"/>
                  </a:cubicBezTo>
                  <a:cubicBezTo>
                    <a:pt x="2067" y="7942"/>
                    <a:pt x="2145" y="7957"/>
                    <a:pt x="2225" y="7957"/>
                  </a:cubicBezTo>
                  <a:cubicBezTo>
                    <a:pt x="2311" y="7957"/>
                    <a:pt x="2399" y="7938"/>
                    <a:pt x="2481" y="7903"/>
                  </a:cubicBezTo>
                  <a:lnTo>
                    <a:pt x="9924" y="4649"/>
                  </a:lnTo>
                  <a:cubicBezTo>
                    <a:pt x="10080" y="4580"/>
                    <a:pt x="10200" y="4454"/>
                    <a:pt x="10262" y="4297"/>
                  </a:cubicBezTo>
                  <a:cubicBezTo>
                    <a:pt x="10325" y="4137"/>
                    <a:pt x="10322" y="3964"/>
                    <a:pt x="10254" y="3808"/>
                  </a:cubicBezTo>
                  <a:lnTo>
                    <a:pt x="8758" y="384"/>
                  </a:lnTo>
                  <a:cubicBezTo>
                    <a:pt x="8690" y="227"/>
                    <a:pt x="8563" y="107"/>
                    <a:pt x="8404" y="46"/>
                  </a:cubicBezTo>
                  <a:cubicBezTo>
                    <a:pt x="8330" y="16"/>
                    <a:pt x="8251" y="1"/>
                    <a:pt x="81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09" name="Google Shape;1709;p35"/>
            <p:cNvSpPr/>
            <p:nvPr/>
          </p:nvSpPr>
          <p:spPr>
            <a:xfrm>
              <a:off x="1782256" y="381174"/>
              <a:ext cx="77548" cy="61024"/>
            </a:xfrm>
            <a:custGeom>
              <a:avLst/>
              <a:gdLst/>
              <a:ahLst/>
              <a:cxnLst/>
              <a:rect l="l" t="t" r="r" b="b"/>
              <a:pathLst>
                <a:path w="2356" h="1854" extrusionOk="0">
                  <a:moveTo>
                    <a:pt x="1992" y="1"/>
                  </a:moveTo>
                  <a:cubicBezTo>
                    <a:pt x="1974" y="1"/>
                    <a:pt x="1956" y="5"/>
                    <a:pt x="1938" y="12"/>
                  </a:cubicBezTo>
                  <a:cubicBezTo>
                    <a:pt x="1873" y="41"/>
                    <a:pt x="1842" y="119"/>
                    <a:pt x="1872" y="185"/>
                  </a:cubicBezTo>
                  <a:cubicBezTo>
                    <a:pt x="2069" y="625"/>
                    <a:pt x="2024" y="1233"/>
                    <a:pt x="1558" y="1496"/>
                  </a:cubicBezTo>
                  <a:cubicBezTo>
                    <a:pt x="1431" y="1566"/>
                    <a:pt x="1308" y="1591"/>
                    <a:pt x="1198" y="1591"/>
                  </a:cubicBezTo>
                  <a:cubicBezTo>
                    <a:pt x="1097" y="1591"/>
                    <a:pt x="1007" y="1570"/>
                    <a:pt x="936" y="1544"/>
                  </a:cubicBezTo>
                  <a:cubicBezTo>
                    <a:pt x="652" y="1444"/>
                    <a:pt x="390" y="1188"/>
                    <a:pt x="271" y="889"/>
                  </a:cubicBezTo>
                  <a:cubicBezTo>
                    <a:pt x="250" y="838"/>
                    <a:pt x="201" y="807"/>
                    <a:pt x="149" y="807"/>
                  </a:cubicBezTo>
                  <a:cubicBezTo>
                    <a:pt x="133" y="807"/>
                    <a:pt x="116" y="810"/>
                    <a:pt x="100" y="817"/>
                  </a:cubicBezTo>
                  <a:cubicBezTo>
                    <a:pt x="33" y="843"/>
                    <a:pt x="0" y="921"/>
                    <a:pt x="28" y="987"/>
                  </a:cubicBezTo>
                  <a:cubicBezTo>
                    <a:pt x="178" y="1357"/>
                    <a:pt x="494" y="1664"/>
                    <a:pt x="850" y="1790"/>
                  </a:cubicBezTo>
                  <a:cubicBezTo>
                    <a:pt x="968" y="1832"/>
                    <a:pt x="1086" y="1853"/>
                    <a:pt x="1202" y="1853"/>
                  </a:cubicBezTo>
                  <a:cubicBezTo>
                    <a:pt x="1369" y="1853"/>
                    <a:pt x="1534" y="1808"/>
                    <a:pt x="1687" y="1724"/>
                  </a:cubicBezTo>
                  <a:cubicBezTo>
                    <a:pt x="2289" y="1386"/>
                    <a:pt x="2356" y="624"/>
                    <a:pt x="2111" y="78"/>
                  </a:cubicBezTo>
                  <a:cubicBezTo>
                    <a:pt x="2089" y="30"/>
                    <a:pt x="2042" y="1"/>
                    <a:pt x="1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0" name="Google Shape;1710;p35"/>
            <p:cNvSpPr/>
            <p:nvPr/>
          </p:nvSpPr>
          <p:spPr>
            <a:xfrm>
              <a:off x="1850785" y="327062"/>
              <a:ext cx="57437" cy="48023"/>
            </a:xfrm>
            <a:custGeom>
              <a:avLst/>
              <a:gdLst/>
              <a:ahLst/>
              <a:cxnLst/>
              <a:rect l="l" t="t" r="r" b="b"/>
              <a:pathLst>
                <a:path w="1745" h="1459" extrusionOk="0">
                  <a:moveTo>
                    <a:pt x="1429" y="0"/>
                  </a:moveTo>
                  <a:cubicBezTo>
                    <a:pt x="1412" y="0"/>
                    <a:pt x="1393" y="4"/>
                    <a:pt x="1376" y="12"/>
                  </a:cubicBezTo>
                  <a:cubicBezTo>
                    <a:pt x="1309" y="40"/>
                    <a:pt x="1280" y="118"/>
                    <a:pt x="1309" y="184"/>
                  </a:cubicBezTo>
                  <a:cubicBezTo>
                    <a:pt x="1458" y="518"/>
                    <a:pt x="1453" y="967"/>
                    <a:pt x="1150" y="1141"/>
                  </a:cubicBezTo>
                  <a:cubicBezTo>
                    <a:pt x="1086" y="1179"/>
                    <a:pt x="1018" y="1198"/>
                    <a:pt x="946" y="1198"/>
                  </a:cubicBezTo>
                  <a:cubicBezTo>
                    <a:pt x="895" y="1198"/>
                    <a:pt x="842" y="1188"/>
                    <a:pt x="788" y="1169"/>
                  </a:cubicBezTo>
                  <a:cubicBezTo>
                    <a:pt x="574" y="1097"/>
                    <a:pt x="372" y="889"/>
                    <a:pt x="270" y="640"/>
                  </a:cubicBezTo>
                  <a:cubicBezTo>
                    <a:pt x="250" y="589"/>
                    <a:pt x="200" y="558"/>
                    <a:pt x="148" y="558"/>
                  </a:cubicBezTo>
                  <a:cubicBezTo>
                    <a:pt x="132" y="558"/>
                    <a:pt x="115" y="561"/>
                    <a:pt x="99" y="568"/>
                  </a:cubicBezTo>
                  <a:cubicBezTo>
                    <a:pt x="32" y="595"/>
                    <a:pt x="1" y="672"/>
                    <a:pt x="27" y="738"/>
                  </a:cubicBezTo>
                  <a:cubicBezTo>
                    <a:pt x="158" y="1054"/>
                    <a:pt x="424" y="1320"/>
                    <a:pt x="705" y="1417"/>
                  </a:cubicBezTo>
                  <a:cubicBezTo>
                    <a:pt x="786" y="1445"/>
                    <a:pt x="867" y="1459"/>
                    <a:pt x="946" y="1459"/>
                  </a:cubicBezTo>
                  <a:cubicBezTo>
                    <a:pt x="1063" y="1459"/>
                    <a:pt x="1176" y="1428"/>
                    <a:pt x="1281" y="1368"/>
                  </a:cubicBezTo>
                  <a:cubicBezTo>
                    <a:pt x="1718" y="1116"/>
                    <a:pt x="1744" y="515"/>
                    <a:pt x="1549" y="78"/>
                  </a:cubicBezTo>
                  <a:cubicBezTo>
                    <a:pt x="1527" y="29"/>
                    <a:pt x="1479" y="0"/>
                    <a:pt x="14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1" name="Google Shape;1711;p35"/>
            <p:cNvSpPr/>
            <p:nvPr/>
          </p:nvSpPr>
          <p:spPr>
            <a:xfrm>
              <a:off x="1708527" y="389272"/>
              <a:ext cx="57437" cy="48023"/>
            </a:xfrm>
            <a:custGeom>
              <a:avLst/>
              <a:gdLst/>
              <a:ahLst/>
              <a:cxnLst/>
              <a:rect l="l" t="t" r="r" b="b"/>
              <a:pathLst>
                <a:path w="1745" h="1459" extrusionOk="0">
                  <a:moveTo>
                    <a:pt x="1428" y="1"/>
                  </a:moveTo>
                  <a:cubicBezTo>
                    <a:pt x="1411" y="1"/>
                    <a:pt x="1393" y="4"/>
                    <a:pt x="1375" y="11"/>
                  </a:cubicBezTo>
                  <a:cubicBezTo>
                    <a:pt x="1309" y="40"/>
                    <a:pt x="1280" y="118"/>
                    <a:pt x="1309" y="183"/>
                  </a:cubicBezTo>
                  <a:cubicBezTo>
                    <a:pt x="1458" y="518"/>
                    <a:pt x="1453" y="968"/>
                    <a:pt x="1150" y="1141"/>
                  </a:cubicBezTo>
                  <a:cubicBezTo>
                    <a:pt x="1085" y="1178"/>
                    <a:pt x="1017" y="1197"/>
                    <a:pt x="945" y="1197"/>
                  </a:cubicBezTo>
                  <a:cubicBezTo>
                    <a:pt x="894" y="1197"/>
                    <a:pt x="842" y="1188"/>
                    <a:pt x="788" y="1169"/>
                  </a:cubicBezTo>
                  <a:cubicBezTo>
                    <a:pt x="574" y="1096"/>
                    <a:pt x="372" y="889"/>
                    <a:pt x="269" y="640"/>
                  </a:cubicBezTo>
                  <a:cubicBezTo>
                    <a:pt x="249" y="589"/>
                    <a:pt x="200" y="558"/>
                    <a:pt x="148" y="558"/>
                  </a:cubicBezTo>
                  <a:cubicBezTo>
                    <a:pt x="132" y="558"/>
                    <a:pt x="115" y="561"/>
                    <a:pt x="99" y="568"/>
                  </a:cubicBezTo>
                  <a:cubicBezTo>
                    <a:pt x="33" y="594"/>
                    <a:pt x="1" y="672"/>
                    <a:pt x="27" y="738"/>
                  </a:cubicBezTo>
                  <a:cubicBezTo>
                    <a:pt x="156" y="1054"/>
                    <a:pt x="421" y="1320"/>
                    <a:pt x="703" y="1417"/>
                  </a:cubicBezTo>
                  <a:cubicBezTo>
                    <a:pt x="787" y="1443"/>
                    <a:pt x="868" y="1458"/>
                    <a:pt x="947" y="1458"/>
                  </a:cubicBezTo>
                  <a:cubicBezTo>
                    <a:pt x="1064" y="1458"/>
                    <a:pt x="1176" y="1427"/>
                    <a:pt x="1282" y="1368"/>
                  </a:cubicBezTo>
                  <a:cubicBezTo>
                    <a:pt x="1718" y="1115"/>
                    <a:pt x="1745" y="515"/>
                    <a:pt x="1549" y="77"/>
                  </a:cubicBezTo>
                  <a:cubicBezTo>
                    <a:pt x="1527" y="29"/>
                    <a:pt x="1479" y="1"/>
                    <a:pt x="14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12" name="Google Shape;1712;p35"/>
          <p:cNvGrpSpPr/>
          <p:nvPr/>
        </p:nvGrpSpPr>
        <p:grpSpPr>
          <a:xfrm rot="-395583">
            <a:off x="316516" y="482861"/>
            <a:ext cx="608463" cy="655643"/>
            <a:chOff x="2904293" y="162850"/>
            <a:chExt cx="514066" cy="553927"/>
          </a:xfrm>
        </p:grpSpPr>
        <p:sp>
          <p:nvSpPr>
            <p:cNvPr id="1713" name="Google Shape;1713;p35"/>
            <p:cNvSpPr/>
            <p:nvPr/>
          </p:nvSpPr>
          <p:spPr>
            <a:xfrm>
              <a:off x="3155862" y="189182"/>
              <a:ext cx="192915" cy="159144"/>
            </a:xfrm>
            <a:custGeom>
              <a:avLst/>
              <a:gdLst/>
              <a:ahLst/>
              <a:cxnLst/>
              <a:rect l="l" t="t" r="r" b="b"/>
              <a:pathLst>
                <a:path w="5861" h="4835" extrusionOk="0">
                  <a:moveTo>
                    <a:pt x="4342" y="0"/>
                  </a:moveTo>
                  <a:cubicBezTo>
                    <a:pt x="4151" y="0"/>
                    <a:pt x="3970" y="81"/>
                    <a:pt x="3841" y="221"/>
                  </a:cubicBezTo>
                  <a:lnTo>
                    <a:pt x="83" y="4324"/>
                  </a:lnTo>
                  <a:cubicBezTo>
                    <a:pt x="29" y="4384"/>
                    <a:pt x="0" y="4462"/>
                    <a:pt x="3" y="4543"/>
                  </a:cubicBezTo>
                  <a:cubicBezTo>
                    <a:pt x="6" y="4624"/>
                    <a:pt x="42" y="4701"/>
                    <a:pt x="102" y="4755"/>
                  </a:cubicBezTo>
                  <a:cubicBezTo>
                    <a:pt x="157" y="4807"/>
                    <a:pt x="231" y="4835"/>
                    <a:pt x="307" y="4835"/>
                  </a:cubicBezTo>
                  <a:cubicBezTo>
                    <a:pt x="395" y="4835"/>
                    <a:pt x="477" y="4799"/>
                    <a:pt x="533" y="4736"/>
                  </a:cubicBezTo>
                  <a:lnTo>
                    <a:pt x="4290" y="634"/>
                  </a:lnTo>
                  <a:cubicBezTo>
                    <a:pt x="4307" y="615"/>
                    <a:pt x="4328" y="612"/>
                    <a:pt x="4340" y="612"/>
                  </a:cubicBezTo>
                  <a:cubicBezTo>
                    <a:pt x="4353" y="612"/>
                    <a:pt x="4371" y="616"/>
                    <a:pt x="4387" y="631"/>
                  </a:cubicBezTo>
                  <a:lnTo>
                    <a:pt x="5313" y="1479"/>
                  </a:lnTo>
                  <a:cubicBezTo>
                    <a:pt x="5370" y="1530"/>
                    <a:pt x="5443" y="1559"/>
                    <a:pt x="5520" y="1559"/>
                  </a:cubicBezTo>
                  <a:cubicBezTo>
                    <a:pt x="5606" y="1559"/>
                    <a:pt x="5689" y="1522"/>
                    <a:pt x="5746" y="1459"/>
                  </a:cubicBezTo>
                  <a:cubicBezTo>
                    <a:pt x="5860" y="1334"/>
                    <a:pt x="5853" y="1142"/>
                    <a:pt x="5727" y="1027"/>
                  </a:cubicBezTo>
                  <a:lnTo>
                    <a:pt x="4800" y="179"/>
                  </a:lnTo>
                  <a:cubicBezTo>
                    <a:pt x="4676" y="64"/>
                    <a:pt x="4512" y="0"/>
                    <a:pt x="4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4" name="Google Shape;1714;p35"/>
            <p:cNvSpPr/>
            <p:nvPr/>
          </p:nvSpPr>
          <p:spPr>
            <a:xfrm>
              <a:off x="3350224" y="167162"/>
              <a:ext cx="63296" cy="62341"/>
            </a:xfrm>
            <a:custGeom>
              <a:avLst/>
              <a:gdLst/>
              <a:ahLst/>
              <a:cxnLst/>
              <a:rect l="l" t="t" r="r" b="b"/>
              <a:pathLst>
                <a:path w="1923" h="1894" extrusionOk="0">
                  <a:moveTo>
                    <a:pt x="1383" y="1"/>
                  </a:moveTo>
                  <a:cubicBezTo>
                    <a:pt x="1251" y="1"/>
                    <a:pt x="1120" y="54"/>
                    <a:pt x="1023" y="158"/>
                  </a:cubicBezTo>
                  <a:lnTo>
                    <a:pt x="182" y="1078"/>
                  </a:lnTo>
                  <a:cubicBezTo>
                    <a:pt x="1" y="1276"/>
                    <a:pt x="14" y="1583"/>
                    <a:pt x="213" y="1765"/>
                  </a:cubicBezTo>
                  <a:cubicBezTo>
                    <a:pt x="306" y="1851"/>
                    <a:pt x="424" y="1893"/>
                    <a:pt x="541" y="1893"/>
                  </a:cubicBezTo>
                  <a:cubicBezTo>
                    <a:pt x="673" y="1893"/>
                    <a:pt x="804" y="1840"/>
                    <a:pt x="900" y="1734"/>
                  </a:cubicBezTo>
                  <a:lnTo>
                    <a:pt x="1741" y="816"/>
                  </a:lnTo>
                  <a:cubicBezTo>
                    <a:pt x="1922" y="617"/>
                    <a:pt x="1909" y="311"/>
                    <a:pt x="1711" y="128"/>
                  </a:cubicBezTo>
                  <a:cubicBezTo>
                    <a:pt x="1618" y="43"/>
                    <a:pt x="1500" y="1"/>
                    <a:pt x="1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5" name="Google Shape;1715;p35"/>
            <p:cNvSpPr/>
            <p:nvPr/>
          </p:nvSpPr>
          <p:spPr>
            <a:xfrm>
              <a:off x="2961005" y="190466"/>
              <a:ext cx="432997" cy="462061"/>
            </a:xfrm>
            <a:custGeom>
              <a:avLst/>
              <a:gdLst/>
              <a:ahLst/>
              <a:cxnLst/>
              <a:rect l="l" t="t" r="r" b="b"/>
              <a:pathLst>
                <a:path w="13155" h="14038" extrusionOk="0">
                  <a:moveTo>
                    <a:pt x="11959" y="0"/>
                  </a:moveTo>
                  <a:cubicBezTo>
                    <a:pt x="11825" y="0"/>
                    <a:pt x="11691" y="54"/>
                    <a:pt x="11593" y="161"/>
                  </a:cubicBezTo>
                  <a:lnTo>
                    <a:pt x="185" y="12616"/>
                  </a:lnTo>
                  <a:cubicBezTo>
                    <a:pt x="0" y="12818"/>
                    <a:pt x="13" y="13132"/>
                    <a:pt x="215" y="13315"/>
                  </a:cubicBezTo>
                  <a:lnTo>
                    <a:pt x="862" y="13907"/>
                  </a:lnTo>
                  <a:cubicBezTo>
                    <a:pt x="957" y="13994"/>
                    <a:pt x="1078" y="14037"/>
                    <a:pt x="1197" y="14037"/>
                  </a:cubicBezTo>
                  <a:cubicBezTo>
                    <a:pt x="1331" y="14037"/>
                    <a:pt x="1464" y="13983"/>
                    <a:pt x="1561" y="13876"/>
                  </a:cubicBezTo>
                  <a:lnTo>
                    <a:pt x="12970" y="1422"/>
                  </a:lnTo>
                  <a:cubicBezTo>
                    <a:pt x="13155" y="1220"/>
                    <a:pt x="13141" y="905"/>
                    <a:pt x="12939" y="722"/>
                  </a:cubicBezTo>
                  <a:lnTo>
                    <a:pt x="12293" y="130"/>
                  </a:lnTo>
                  <a:cubicBezTo>
                    <a:pt x="12198" y="43"/>
                    <a:pt x="12078" y="0"/>
                    <a:pt x="119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6" name="Google Shape;1716;p35"/>
            <p:cNvSpPr/>
            <p:nvPr/>
          </p:nvSpPr>
          <p:spPr>
            <a:xfrm>
              <a:off x="2909033" y="600783"/>
              <a:ext cx="110660" cy="111746"/>
            </a:xfrm>
            <a:custGeom>
              <a:avLst/>
              <a:gdLst/>
              <a:ahLst/>
              <a:cxnLst/>
              <a:rect l="l" t="t" r="r" b="b"/>
              <a:pathLst>
                <a:path w="3362" h="3395" extrusionOk="0">
                  <a:moveTo>
                    <a:pt x="2284" y="1"/>
                  </a:moveTo>
                  <a:cubicBezTo>
                    <a:pt x="2065" y="1"/>
                    <a:pt x="1795" y="173"/>
                    <a:pt x="1626" y="443"/>
                  </a:cubicBezTo>
                  <a:lnTo>
                    <a:pt x="430" y="2359"/>
                  </a:lnTo>
                  <a:lnTo>
                    <a:pt x="84" y="2915"/>
                  </a:lnTo>
                  <a:cubicBezTo>
                    <a:pt x="0" y="3049"/>
                    <a:pt x="21" y="3218"/>
                    <a:pt x="128" y="3317"/>
                  </a:cubicBezTo>
                  <a:cubicBezTo>
                    <a:pt x="184" y="3368"/>
                    <a:pt x="257" y="3394"/>
                    <a:pt x="331" y="3394"/>
                  </a:cubicBezTo>
                  <a:cubicBezTo>
                    <a:pt x="401" y="3394"/>
                    <a:pt x="472" y="3372"/>
                    <a:pt x="532" y="3326"/>
                  </a:cubicBezTo>
                  <a:lnTo>
                    <a:pt x="1055" y="2933"/>
                  </a:lnTo>
                  <a:lnTo>
                    <a:pt x="2860" y="1574"/>
                  </a:lnTo>
                  <a:cubicBezTo>
                    <a:pt x="3211" y="1308"/>
                    <a:pt x="3361" y="867"/>
                    <a:pt x="3142" y="666"/>
                  </a:cubicBezTo>
                  <a:lnTo>
                    <a:pt x="2505" y="81"/>
                  </a:lnTo>
                  <a:cubicBezTo>
                    <a:pt x="2444" y="26"/>
                    <a:pt x="2368" y="1"/>
                    <a:pt x="22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7" name="Google Shape;1717;p35"/>
            <p:cNvSpPr/>
            <p:nvPr/>
          </p:nvSpPr>
          <p:spPr>
            <a:xfrm>
              <a:off x="2961005" y="280060"/>
              <a:ext cx="349590" cy="372433"/>
            </a:xfrm>
            <a:custGeom>
              <a:avLst/>
              <a:gdLst/>
              <a:ahLst/>
              <a:cxnLst/>
              <a:rect l="l" t="t" r="r" b="b"/>
              <a:pathLst>
                <a:path w="10621" h="11315" extrusionOk="0">
                  <a:moveTo>
                    <a:pt x="9246" y="0"/>
                  </a:moveTo>
                  <a:lnTo>
                    <a:pt x="677" y="9353"/>
                  </a:lnTo>
                  <a:lnTo>
                    <a:pt x="184" y="9890"/>
                  </a:lnTo>
                  <a:cubicBezTo>
                    <a:pt x="0" y="10095"/>
                    <a:pt x="13" y="10406"/>
                    <a:pt x="215" y="10592"/>
                  </a:cubicBezTo>
                  <a:lnTo>
                    <a:pt x="862" y="11183"/>
                  </a:lnTo>
                  <a:cubicBezTo>
                    <a:pt x="958" y="11271"/>
                    <a:pt x="1078" y="11314"/>
                    <a:pt x="1198" y="11314"/>
                  </a:cubicBezTo>
                  <a:cubicBezTo>
                    <a:pt x="1332" y="11314"/>
                    <a:pt x="1465" y="11260"/>
                    <a:pt x="1562" y="11154"/>
                  </a:cubicBezTo>
                  <a:lnTo>
                    <a:pt x="10620" y="1264"/>
                  </a:lnTo>
                  <a:lnTo>
                    <a:pt x="10014" y="705"/>
                  </a:lnTo>
                  <a:lnTo>
                    <a:pt x="92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8" name="Google Shape;1718;p35"/>
            <p:cNvSpPr/>
            <p:nvPr/>
          </p:nvSpPr>
          <p:spPr>
            <a:xfrm>
              <a:off x="3290615" y="242241"/>
              <a:ext cx="92656" cy="79457"/>
            </a:xfrm>
            <a:custGeom>
              <a:avLst/>
              <a:gdLst/>
              <a:ahLst/>
              <a:cxnLst/>
              <a:rect l="l" t="t" r="r" b="b"/>
              <a:pathLst>
                <a:path w="2815" h="2414" extrusionOk="0">
                  <a:moveTo>
                    <a:pt x="2795" y="1"/>
                  </a:moveTo>
                  <a:cubicBezTo>
                    <a:pt x="2299" y="1"/>
                    <a:pt x="1788" y="206"/>
                    <a:pt x="1450" y="496"/>
                  </a:cubicBezTo>
                  <a:cubicBezTo>
                    <a:pt x="978" y="897"/>
                    <a:pt x="494" y="1357"/>
                    <a:pt x="0" y="1857"/>
                  </a:cubicBezTo>
                  <a:lnTo>
                    <a:pt x="606" y="2413"/>
                  </a:lnTo>
                  <a:lnTo>
                    <a:pt x="2814" y="1"/>
                  </a:lnTo>
                  <a:cubicBezTo>
                    <a:pt x="2808" y="1"/>
                    <a:pt x="2801" y="1"/>
                    <a:pt x="279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19" name="Google Shape;1719;p35"/>
            <p:cNvSpPr/>
            <p:nvPr/>
          </p:nvSpPr>
          <p:spPr>
            <a:xfrm>
              <a:off x="3086543" y="327326"/>
              <a:ext cx="164575" cy="177906"/>
            </a:xfrm>
            <a:custGeom>
              <a:avLst/>
              <a:gdLst/>
              <a:ahLst/>
              <a:cxnLst/>
              <a:rect l="l" t="t" r="r" b="b"/>
              <a:pathLst>
                <a:path w="5000" h="5405" extrusionOk="0">
                  <a:moveTo>
                    <a:pt x="4892" y="1"/>
                  </a:moveTo>
                  <a:cubicBezTo>
                    <a:pt x="4868" y="1"/>
                    <a:pt x="4845" y="9"/>
                    <a:pt x="4826" y="27"/>
                  </a:cubicBezTo>
                  <a:cubicBezTo>
                    <a:pt x="3966" y="840"/>
                    <a:pt x="3154" y="1695"/>
                    <a:pt x="2352" y="2560"/>
                  </a:cubicBezTo>
                  <a:cubicBezTo>
                    <a:pt x="1555" y="3430"/>
                    <a:pt x="771" y="4312"/>
                    <a:pt x="32" y="5236"/>
                  </a:cubicBezTo>
                  <a:cubicBezTo>
                    <a:pt x="0" y="5276"/>
                    <a:pt x="2" y="5334"/>
                    <a:pt x="38" y="5372"/>
                  </a:cubicBezTo>
                  <a:cubicBezTo>
                    <a:pt x="58" y="5394"/>
                    <a:pt x="85" y="5405"/>
                    <a:pt x="113" y="5405"/>
                  </a:cubicBezTo>
                  <a:cubicBezTo>
                    <a:pt x="138" y="5405"/>
                    <a:pt x="164" y="5395"/>
                    <a:pt x="183" y="5376"/>
                  </a:cubicBezTo>
                  <a:cubicBezTo>
                    <a:pt x="1043" y="4564"/>
                    <a:pt x="1855" y="3706"/>
                    <a:pt x="2655" y="2839"/>
                  </a:cubicBezTo>
                  <a:cubicBezTo>
                    <a:pt x="3450" y="1968"/>
                    <a:pt x="4234" y="1085"/>
                    <a:pt x="4970" y="159"/>
                  </a:cubicBezTo>
                  <a:cubicBezTo>
                    <a:pt x="5000" y="122"/>
                    <a:pt x="4998" y="67"/>
                    <a:pt x="4965" y="31"/>
                  </a:cubicBezTo>
                  <a:cubicBezTo>
                    <a:pt x="4945" y="11"/>
                    <a:pt x="4919" y="1"/>
                    <a:pt x="4892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0" name="Google Shape;1720;p35"/>
            <p:cNvSpPr/>
            <p:nvPr/>
          </p:nvSpPr>
          <p:spPr>
            <a:xfrm>
              <a:off x="2961005" y="303265"/>
              <a:ext cx="349590" cy="349228"/>
            </a:xfrm>
            <a:custGeom>
              <a:avLst/>
              <a:gdLst/>
              <a:ahLst/>
              <a:cxnLst/>
              <a:rect l="l" t="t" r="r" b="b"/>
              <a:pathLst>
                <a:path w="10621" h="10610" extrusionOk="0">
                  <a:moveTo>
                    <a:pt x="10014" y="0"/>
                  </a:moveTo>
                  <a:cubicBezTo>
                    <a:pt x="6967" y="3088"/>
                    <a:pt x="3641" y="7653"/>
                    <a:pt x="1575" y="8494"/>
                  </a:cubicBezTo>
                  <a:cubicBezTo>
                    <a:pt x="1291" y="8610"/>
                    <a:pt x="1000" y="8648"/>
                    <a:pt x="702" y="8648"/>
                  </a:cubicBezTo>
                  <a:cubicBezTo>
                    <a:pt x="693" y="8648"/>
                    <a:pt x="685" y="8648"/>
                    <a:pt x="677" y="8648"/>
                  </a:cubicBezTo>
                  <a:lnTo>
                    <a:pt x="184" y="9185"/>
                  </a:lnTo>
                  <a:cubicBezTo>
                    <a:pt x="0" y="9390"/>
                    <a:pt x="13" y="9701"/>
                    <a:pt x="215" y="9887"/>
                  </a:cubicBezTo>
                  <a:lnTo>
                    <a:pt x="862" y="10478"/>
                  </a:lnTo>
                  <a:cubicBezTo>
                    <a:pt x="958" y="10566"/>
                    <a:pt x="1078" y="10609"/>
                    <a:pt x="1198" y="10609"/>
                  </a:cubicBezTo>
                  <a:cubicBezTo>
                    <a:pt x="1332" y="10609"/>
                    <a:pt x="1465" y="10555"/>
                    <a:pt x="1562" y="10449"/>
                  </a:cubicBezTo>
                  <a:lnTo>
                    <a:pt x="10620" y="559"/>
                  </a:lnTo>
                  <a:lnTo>
                    <a:pt x="10014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1" name="Google Shape;1721;p35"/>
            <p:cNvSpPr/>
            <p:nvPr/>
          </p:nvSpPr>
          <p:spPr>
            <a:xfrm>
              <a:off x="2904293" y="162850"/>
              <a:ext cx="514066" cy="553927"/>
            </a:xfrm>
            <a:custGeom>
              <a:avLst/>
              <a:gdLst/>
              <a:ahLst/>
              <a:cxnLst/>
              <a:rect l="l" t="t" r="r" b="b"/>
              <a:pathLst>
                <a:path w="15618" h="16829" extrusionOk="0">
                  <a:moveTo>
                    <a:pt x="14935" y="260"/>
                  </a:moveTo>
                  <a:cubicBezTo>
                    <a:pt x="15023" y="260"/>
                    <a:pt x="15106" y="294"/>
                    <a:pt x="15171" y="353"/>
                  </a:cubicBezTo>
                  <a:cubicBezTo>
                    <a:pt x="15317" y="487"/>
                    <a:pt x="15327" y="715"/>
                    <a:pt x="15195" y="859"/>
                  </a:cubicBezTo>
                  <a:lnTo>
                    <a:pt x="14692" y="1408"/>
                  </a:lnTo>
                  <a:lnTo>
                    <a:pt x="14165" y="927"/>
                  </a:lnTo>
                  <a:lnTo>
                    <a:pt x="14668" y="376"/>
                  </a:lnTo>
                  <a:cubicBezTo>
                    <a:pt x="14732" y="305"/>
                    <a:pt x="14820" y="266"/>
                    <a:pt x="14916" y="261"/>
                  </a:cubicBezTo>
                  <a:cubicBezTo>
                    <a:pt x="14922" y="260"/>
                    <a:pt x="14929" y="260"/>
                    <a:pt x="14935" y="260"/>
                  </a:cubicBezTo>
                  <a:close/>
                  <a:moveTo>
                    <a:pt x="13682" y="968"/>
                  </a:moveTo>
                  <a:cubicBezTo>
                    <a:pt x="13710" y="968"/>
                    <a:pt x="13737" y="970"/>
                    <a:pt x="13764" y="977"/>
                  </a:cubicBezTo>
                  <a:cubicBezTo>
                    <a:pt x="13826" y="992"/>
                    <a:pt x="13881" y="1021"/>
                    <a:pt x="13928" y="1065"/>
                  </a:cubicBezTo>
                  <a:lnTo>
                    <a:pt x="13989" y="1120"/>
                  </a:lnTo>
                  <a:lnTo>
                    <a:pt x="14516" y="1602"/>
                  </a:lnTo>
                  <a:lnTo>
                    <a:pt x="14575" y="1657"/>
                  </a:lnTo>
                  <a:cubicBezTo>
                    <a:pt x="14622" y="1700"/>
                    <a:pt x="14656" y="1756"/>
                    <a:pt x="14676" y="1814"/>
                  </a:cubicBezTo>
                  <a:cubicBezTo>
                    <a:pt x="14684" y="1844"/>
                    <a:pt x="14692" y="1878"/>
                    <a:pt x="14693" y="1910"/>
                  </a:cubicBezTo>
                  <a:cubicBezTo>
                    <a:pt x="14698" y="2008"/>
                    <a:pt x="14663" y="2099"/>
                    <a:pt x="14598" y="2173"/>
                  </a:cubicBezTo>
                  <a:lnTo>
                    <a:pt x="12336" y="4641"/>
                  </a:lnTo>
                  <a:lnTo>
                    <a:pt x="11151" y="3556"/>
                  </a:lnTo>
                  <a:lnTo>
                    <a:pt x="12522" y="2057"/>
                  </a:lnTo>
                  <a:lnTo>
                    <a:pt x="12699" y="1864"/>
                  </a:lnTo>
                  <a:lnTo>
                    <a:pt x="12936" y="1607"/>
                  </a:lnTo>
                  <a:lnTo>
                    <a:pt x="13111" y="1415"/>
                  </a:lnTo>
                  <a:lnTo>
                    <a:pt x="13412" y="1086"/>
                  </a:lnTo>
                  <a:cubicBezTo>
                    <a:pt x="13477" y="1014"/>
                    <a:pt x="13567" y="974"/>
                    <a:pt x="13665" y="969"/>
                  </a:cubicBezTo>
                  <a:cubicBezTo>
                    <a:pt x="13671" y="968"/>
                    <a:pt x="13675" y="968"/>
                    <a:pt x="13682" y="968"/>
                  </a:cubicBezTo>
                  <a:close/>
                  <a:moveTo>
                    <a:pt x="11984" y="929"/>
                  </a:moveTo>
                  <a:cubicBezTo>
                    <a:pt x="12118" y="929"/>
                    <a:pt x="12250" y="977"/>
                    <a:pt x="12356" y="1075"/>
                  </a:cubicBezTo>
                  <a:lnTo>
                    <a:pt x="12742" y="1429"/>
                  </a:lnTo>
                  <a:lnTo>
                    <a:pt x="12506" y="1687"/>
                  </a:lnTo>
                  <a:lnTo>
                    <a:pt x="12119" y="1333"/>
                  </a:lnTo>
                  <a:cubicBezTo>
                    <a:pt x="12081" y="1298"/>
                    <a:pt x="12032" y="1280"/>
                    <a:pt x="11984" y="1280"/>
                  </a:cubicBezTo>
                  <a:cubicBezTo>
                    <a:pt x="11931" y="1280"/>
                    <a:pt x="11875" y="1301"/>
                    <a:pt x="11837" y="1346"/>
                  </a:cubicBezTo>
                  <a:lnTo>
                    <a:pt x="8080" y="5447"/>
                  </a:lnTo>
                  <a:cubicBezTo>
                    <a:pt x="8045" y="5485"/>
                    <a:pt x="7999" y="5503"/>
                    <a:pt x="7952" y="5503"/>
                  </a:cubicBezTo>
                  <a:cubicBezTo>
                    <a:pt x="7909" y="5503"/>
                    <a:pt x="7867" y="5488"/>
                    <a:pt x="7832" y="5458"/>
                  </a:cubicBezTo>
                  <a:cubicBezTo>
                    <a:pt x="7761" y="5392"/>
                    <a:pt x="7757" y="5280"/>
                    <a:pt x="7822" y="5210"/>
                  </a:cubicBezTo>
                  <a:lnTo>
                    <a:pt x="11580" y="1109"/>
                  </a:lnTo>
                  <a:cubicBezTo>
                    <a:pt x="11687" y="991"/>
                    <a:pt x="11836" y="929"/>
                    <a:pt x="11984" y="929"/>
                  </a:cubicBezTo>
                  <a:close/>
                  <a:moveTo>
                    <a:pt x="10974" y="3748"/>
                  </a:moveTo>
                  <a:lnTo>
                    <a:pt x="12159" y="4834"/>
                  </a:lnTo>
                  <a:lnTo>
                    <a:pt x="3517" y="14268"/>
                  </a:lnTo>
                  <a:lnTo>
                    <a:pt x="3188" y="14627"/>
                  </a:lnTo>
                  <a:cubicBezTo>
                    <a:pt x="3127" y="14694"/>
                    <a:pt x="3045" y="14733"/>
                    <a:pt x="2962" y="14743"/>
                  </a:cubicBezTo>
                  <a:cubicBezTo>
                    <a:pt x="2947" y="14745"/>
                    <a:pt x="2933" y="14745"/>
                    <a:pt x="2919" y="14745"/>
                  </a:cubicBezTo>
                  <a:cubicBezTo>
                    <a:pt x="2830" y="14745"/>
                    <a:pt x="2742" y="14714"/>
                    <a:pt x="2672" y="14650"/>
                  </a:cubicBezTo>
                  <a:lnTo>
                    <a:pt x="2025" y="14058"/>
                  </a:lnTo>
                  <a:cubicBezTo>
                    <a:pt x="1942" y="13983"/>
                    <a:pt x="1904" y="13877"/>
                    <a:pt x="1909" y="13774"/>
                  </a:cubicBezTo>
                  <a:cubicBezTo>
                    <a:pt x="1911" y="13691"/>
                    <a:pt x="1942" y="13608"/>
                    <a:pt x="2002" y="13542"/>
                  </a:cubicBezTo>
                  <a:lnTo>
                    <a:pt x="2331" y="13184"/>
                  </a:lnTo>
                  <a:lnTo>
                    <a:pt x="10974" y="3748"/>
                  </a:lnTo>
                  <a:close/>
                  <a:moveTo>
                    <a:pt x="1718" y="14075"/>
                  </a:moveTo>
                  <a:cubicBezTo>
                    <a:pt x="1751" y="14139"/>
                    <a:pt x="1794" y="14197"/>
                    <a:pt x="1849" y="14249"/>
                  </a:cubicBezTo>
                  <a:lnTo>
                    <a:pt x="2496" y="14842"/>
                  </a:lnTo>
                  <a:cubicBezTo>
                    <a:pt x="2551" y="14893"/>
                    <a:pt x="2614" y="14932"/>
                    <a:pt x="2681" y="14957"/>
                  </a:cubicBezTo>
                  <a:lnTo>
                    <a:pt x="1102" y="16147"/>
                  </a:lnTo>
                  <a:lnTo>
                    <a:pt x="672" y="15754"/>
                  </a:lnTo>
                  <a:lnTo>
                    <a:pt x="1718" y="14075"/>
                  </a:lnTo>
                  <a:close/>
                  <a:moveTo>
                    <a:pt x="14930" y="1"/>
                  </a:moveTo>
                  <a:cubicBezTo>
                    <a:pt x="14921" y="1"/>
                    <a:pt x="14913" y="1"/>
                    <a:pt x="14904" y="1"/>
                  </a:cubicBezTo>
                  <a:cubicBezTo>
                    <a:pt x="14739" y="8"/>
                    <a:pt x="14587" y="80"/>
                    <a:pt x="14476" y="200"/>
                  </a:cubicBezTo>
                  <a:lnTo>
                    <a:pt x="13954" y="769"/>
                  </a:lnTo>
                  <a:cubicBezTo>
                    <a:pt x="13872" y="728"/>
                    <a:pt x="13781" y="707"/>
                    <a:pt x="13686" y="707"/>
                  </a:cubicBezTo>
                  <a:cubicBezTo>
                    <a:pt x="13676" y="707"/>
                    <a:pt x="13665" y="707"/>
                    <a:pt x="13654" y="708"/>
                  </a:cubicBezTo>
                  <a:cubicBezTo>
                    <a:pt x="13487" y="715"/>
                    <a:pt x="13333" y="787"/>
                    <a:pt x="13219" y="910"/>
                  </a:cubicBezTo>
                  <a:lnTo>
                    <a:pt x="12918" y="1236"/>
                  </a:lnTo>
                  <a:lnTo>
                    <a:pt x="12531" y="881"/>
                  </a:lnTo>
                  <a:cubicBezTo>
                    <a:pt x="12382" y="745"/>
                    <a:pt x="12187" y="670"/>
                    <a:pt x="11983" y="670"/>
                  </a:cubicBezTo>
                  <a:cubicBezTo>
                    <a:pt x="11757" y="670"/>
                    <a:pt x="11538" y="764"/>
                    <a:pt x="11386" y="932"/>
                  </a:cubicBezTo>
                  <a:lnTo>
                    <a:pt x="7630" y="5034"/>
                  </a:lnTo>
                  <a:cubicBezTo>
                    <a:pt x="7467" y="5210"/>
                    <a:pt x="7479" y="5488"/>
                    <a:pt x="7657" y="5650"/>
                  </a:cubicBezTo>
                  <a:cubicBezTo>
                    <a:pt x="7739" y="5724"/>
                    <a:pt x="7842" y="5764"/>
                    <a:pt x="7952" y="5764"/>
                  </a:cubicBezTo>
                  <a:cubicBezTo>
                    <a:pt x="8074" y="5764"/>
                    <a:pt x="8191" y="5713"/>
                    <a:pt x="8273" y="5624"/>
                  </a:cubicBezTo>
                  <a:lnTo>
                    <a:pt x="11989" y="1567"/>
                  </a:lnTo>
                  <a:lnTo>
                    <a:pt x="12331" y="1881"/>
                  </a:lnTo>
                  <a:lnTo>
                    <a:pt x="10872" y="3476"/>
                  </a:lnTo>
                  <a:lnTo>
                    <a:pt x="1811" y="13365"/>
                  </a:lnTo>
                  <a:cubicBezTo>
                    <a:pt x="1726" y="13456"/>
                    <a:pt x="1676" y="13565"/>
                    <a:pt x="1658" y="13678"/>
                  </a:cubicBezTo>
                  <a:cubicBezTo>
                    <a:pt x="1656" y="13679"/>
                    <a:pt x="1656" y="13679"/>
                    <a:pt x="1656" y="13680"/>
                  </a:cubicBezTo>
                  <a:lnTo>
                    <a:pt x="118" y="16148"/>
                  </a:lnTo>
                  <a:cubicBezTo>
                    <a:pt x="1" y="16338"/>
                    <a:pt x="28" y="16576"/>
                    <a:pt x="184" y="16717"/>
                  </a:cubicBezTo>
                  <a:cubicBezTo>
                    <a:pt x="266" y="16791"/>
                    <a:pt x="368" y="16828"/>
                    <a:pt x="475" y="16828"/>
                  </a:cubicBezTo>
                  <a:cubicBezTo>
                    <a:pt x="573" y="16828"/>
                    <a:pt x="671" y="16797"/>
                    <a:pt x="756" y="16734"/>
                  </a:cubicBezTo>
                  <a:lnTo>
                    <a:pt x="3080" y="14982"/>
                  </a:lnTo>
                  <a:cubicBezTo>
                    <a:pt x="3081" y="14982"/>
                    <a:pt x="3081" y="14982"/>
                    <a:pt x="3082" y="14981"/>
                  </a:cubicBezTo>
                  <a:cubicBezTo>
                    <a:pt x="3193" y="14953"/>
                    <a:pt x="3299" y="14892"/>
                    <a:pt x="3381" y="14802"/>
                  </a:cubicBezTo>
                  <a:lnTo>
                    <a:pt x="12439" y="4912"/>
                  </a:lnTo>
                  <a:cubicBezTo>
                    <a:pt x="12441" y="4911"/>
                    <a:pt x="12442" y="4909"/>
                    <a:pt x="12442" y="4907"/>
                  </a:cubicBezTo>
                  <a:lnTo>
                    <a:pt x="14788" y="2347"/>
                  </a:lnTo>
                  <a:cubicBezTo>
                    <a:pt x="14901" y="2225"/>
                    <a:pt x="14960" y="2063"/>
                    <a:pt x="14953" y="1897"/>
                  </a:cubicBezTo>
                  <a:cubicBezTo>
                    <a:pt x="14948" y="1791"/>
                    <a:pt x="14917" y="1690"/>
                    <a:pt x="14865" y="1602"/>
                  </a:cubicBezTo>
                  <a:lnTo>
                    <a:pt x="15385" y="1034"/>
                  </a:lnTo>
                  <a:cubicBezTo>
                    <a:pt x="15617" y="784"/>
                    <a:pt x="15599" y="392"/>
                    <a:pt x="15349" y="162"/>
                  </a:cubicBezTo>
                  <a:cubicBezTo>
                    <a:pt x="15233" y="57"/>
                    <a:pt x="15087" y="1"/>
                    <a:pt x="149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22" name="Google Shape;1722;p35"/>
          <p:cNvGrpSpPr/>
          <p:nvPr/>
        </p:nvGrpSpPr>
        <p:grpSpPr>
          <a:xfrm>
            <a:off x="140564" y="3443287"/>
            <a:ext cx="1225942" cy="1517919"/>
            <a:chOff x="4386880" y="1514533"/>
            <a:chExt cx="743550" cy="867442"/>
          </a:xfrm>
        </p:grpSpPr>
        <p:sp>
          <p:nvSpPr>
            <p:cNvPr id="1723" name="Google Shape;1723;p35"/>
            <p:cNvSpPr/>
            <p:nvPr/>
          </p:nvSpPr>
          <p:spPr>
            <a:xfrm>
              <a:off x="4391159" y="1518779"/>
              <a:ext cx="734926" cy="859016"/>
            </a:xfrm>
            <a:custGeom>
              <a:avLst/>
              <a:gdLst/>
              <a:ahLst/>
              <a:cxnLst/>
              <a:rect l="l" t="t" r="r" b="b"/>
              <a:pathLst>
                <a:path w="22328" h="26098" extrusionOk="0">
                  <a:moveTo>
                    <a:pt x="15887" y="0"/>
                  </a:moveTo>
                  <a:cubicBezTo>
                    <a:pt x="15817" y="0"/>
                    <a:pt x="15745" y="10"/>
                    <a:pt x="15674" y="29"/>
                  </a:cubicBezTo>
                  <a:lnTo>
                    <a:pt x="615" y="4190"/>
                  </a:lnTo>
                  <a:cubicBezTo>
                    <a:pt x="446" y="4237"/>
                    <a:pt x="305" y="4333"/>
                    <a:pt x="204" y="4461"/>
                  </a:cubicBezTo>
                  <a:cubicBezTo>
                    <a:pt x="165" y="4509"/>
                    <a:pt x="133" y="4562"/>
                    <a:pt x="107" y="4618"/>
                  </a:cubicBezTo>
                  <a:cubicBezTo>
                    <a:pt x="22" y="4785"/>
                    <a:pt x="0" y="4985"/>
                    <a:pt x="54" y="5180"/>
                  </a:cubicBezTo>
                  <a:lnTo>
                    <a:pt x="5668" y="25506"/>
                  </a:lnTo>
                  <a:cubicBezTo>
                    <a:pt x="5766" y="25863"/>
                    <a:pt x="6091" y="26097"/>
                    <a:pt x="6443" y="26097"/>
                  </a:cubicBezTo>
                  <a:cubicBezTo>
                    <a:pt x="6514" y="26097"/>
                    <a:pt x="6586" y="26088"/>
                    <a:pt x="6657" y="26068"/>
                  </a:cubicBezTo>
                  <a:lnTo>
                    <a:pt x="21715" y="21909"/>
                  </a:lnTo>
                  <a:cubicBezTo>
                    <a:pt x="21867" y="21866"/>
                    <a:pt x="21997" y="21785"/>
                    <a:pt x="22096" y="21674"/>
                  </a:cubicBezTo>
                  <a:cubicBezTo>
                    <a:pt x="22158" y="21607"/>
                    <a:pt x="22205" y="21530"/>
                    <a:pt x="22242" y="21447"/>
                  </a:cubicBezTo>
                  <a:cubicBezTo>
                    <a:pt x="22311" y="21286"/>
                    <a:pt x="22328" y="21100"/>
                    <a:pt x="22277" y="20919"/>
                  </a:cubicBezTo>
                  <a:lnTo>
                    <a:pt x="16663" y="592"/>
                  </a:lnTo>
                  <a:cubicBezTo>
                    <a:pt x="16565" y="234"/>
                    <a:pt x="16240" y="0"/>
                    <a:pt x="158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4" name="Google Shape;1724;p35"/>
            <p:cNvSpPr/>
            <p:nvPr/>
          </p:nvSpPr>
          <p:spPr>
            <a:xfrm>
              <a:off x="4559189" y="1718276"/>
              <a:ext cx="102794" cy="59708"/>
            </a:xfrm>
            <a:custGeom>
              <a:avLst/>
              <a:gdLst/>
              <a:ahLst/>
              <a:cxnLst/>
              <a:rect l="l" t="t" r="r" b="b"/>
              <a:pathLst>
                <a:path w="3123" h="1814" extrusionOk="0">
                  <a:moveTo>
                    <a:pt x="1768" y="0"/>
                  </a:moveTo>
                  <a:cubicBezTo>
                    <a:pt x="1156" y="0"/>
                    <a:pt x="604" y="323"/>
                    <a:pt x="359" y="741"/>
                  </a:cubicBezTo>
                  <a:cubicBezTo>
                    <a:pt x="1" y="1354"/>
                    <a:pt x="555" y="1814"/>
                    <a:pt x="1261" y="1814"/>
                  </a:cubicBezTo>
                  <a:cubicBezTo>
                    <a:pt x="1588" y="1814"/>
                    <a:pt x="1948" y="1715"/>
                    <a:pt x="2265" y="1488"/>
                  </a:cubicBezTo>
                  <a:cubicBezTo>
                    <a:pt x="3123" y="873"/>
                    <a:pt x="2807" y="204"/>
                    <a:pt x="2179" y="50"/>
                  </a:cubicBezTo>
                  <a:cubicBezTo>
                    <a:pt x="2041" y="16"/>
                    <a:pt x="1903" y="0"/>
                    <a:pt x="17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5" name="Google Shape;1725;p35"/>
            <p:cNvSpPr/>
            <p:nvPr/>
          </p:nvSpPr>
          <p:spPr>
            <a:xfrm>
              <a:off x="4734395" y="1669891"/>
              <a:ext cx="102794" cy="59708"/>
            </a:xfrm>
            <a:custGeom>
              <a:avLst/>
              <a:gdLst/>
              <a:ahLst/>
              <a:cxnLst/>
              <a:rect l="l" t="t" r="r" b="b"/>
              <a:pathLst>
                <a:path w="3123" h="1814" extrusionOk="0">
                  <a:moveTo>
                    <a:pt x="1767" y="1"/>
                  </a:moveTo>
                  <a:cubicBezTo>
                    <a:pt x="1156" y="1"/>
                    <a:pt x="602" y="324"/>
                    <a:pt x="358" y="742"/>
                  </a:cubicBezTo>
                  <a:cubicBezTo>
                    <a:pt x="1" y="1355"/>
                    <a:pt x="554" y="1814"/>
                    <a:pt x="1259" y="1814"/>
                  </a:cubicBezTo>
                  <a:cubicBezTo>
                    <a:pt x="1586" y="1814"/>
                    <a:pt x="1946" y="1715"/>
                    <a:pt x="2264" y="1488"/>
                  </a:cubicBezTo>
                  <a:cubicBezTo>
                    <a:pt x="3122" y="874"/>
                    <a:pt x="2805" y="205"/>
                    <a:pt x="2178" y="50"/>
                  </a:cubicBezTo>
                  <a:cubicBezTo>
                    <a:pt x="2040" y="17"/>
                    <a:pt x="1902" y="1"/>
                    <a:pt x="17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6" name="Google Shape;1726;p35"/>
            <p:cNvSpPr/>
            <p:nvPr/>
          </p:nvSpPr>
          <p:spPr>
            <a:xfrm>
              <a:off x="4651713" y="1681148"/>
              <a:ext cx="76429" cy="53026"/>
            </a:xfrm>
            <a:custGeom>
              <a:avLst/>
              <a:gdLst/>
              <a:ahLst/>
              <a:cxnLst/>
              <a:rect l="l" t="t" r="r" b="b"/>
              <a:pathLst>
                <a:path w="2322" h="1611" extrusionOk="0">
                  <a:moveTo>
                    <a:pt x="2095" y="1"/>
                  </a:moveTo>
                  <a:cubicBezTo>
                    <a:pt x="2081" y="1"/>
                    <a:pt x="2068" y="3"/>
                    <a:pt x="2054" y="7"/>
                  </a:cubicBezTo>
                  <a:cubicBezTo>
                    <a:pt x="1986" y="31"/>
                    <a:pt x="1949" y="105"/>
                    <a:pt x="1971" y="172"/>
                  </a:cubicBezTo>
                  <a:cubicBezTo>
                    <a:pt x="2050" y="405"/>
                    <a:pt x="2030" y="655"/>
                    <a:pt x="1915" y="877"/>
                  </a:cubicBezTo>
                  <a:cubicBezTo>
                    <a:pt x="1801" y="1092"/>
                    <a:pt x="1607" y="1251"/>
                    <a:pt x="1380" y="1316"/>
                  </a:cubicBezTo>
                  <a:cubicBezTo>
                    <a:pt x="1304" y="1338"/>
                    <a:pt x="1225" y="1349"/>
                    <a:pt x="1147" y="1349"/>
                  </a:cubicBezTo>
                  <a:cubicBezTo>
                    <a:pt x="988" y="1349"/>
                    <a:pt x="829" y="1305"/>
                    <a:pt x="688" y="1220"/>
                  </a:cubicBezTo>
                  <a:cubicBezTo>
                    <a:pt x="473" y="1092"/>
                    <a:pt x="325" y="887"/>
                    <a:pt x="272" y="644"/>
                  </a:cubicBezTo>
                  <a:cubicBezTo>
                    <a:pt x="259" y="583"/>
                    <a:pt x="204" y="541"/>
                    <a:pt x="144" y="541"/>
                  </a:cubicBezTo>
                  <a:cubicBezTo>
                    <a:pt x="135" y="541"/>
                    <a:pt x="126" y="542"/>
                    <a:pt x="117" y="544"/>
                  </a:cubicBezTo>
                  <a:cubicBezTo>
                    <a:pt x="46" y="560"/>
                    <a:pt x="1" y="629"/>
                    <a:pt x="17" y="699"/>
                  </a:cubicBezTo>
                  <a:cubicBezTo>
                    <a:pt x="83" y="1010"/>
                    <a:pt x="280" y="1281"/>
                    <a:pt x="554" y="1446"/>
                  </a:cubicBezTo>
                  <a:cubicBezTo>
                    <a:pt x="735" y="1554"/>
                    <a:pt x="941" y="1611"/>
                    <a:pt x="1147" y="1611"/>
                  </a:cubicBezTo>
                  <a:cubicBezTo>
                    <a:pt x="1251" y="1611"/>
                    <a:pt x="1353" y="1597"/>
                    <a:pt x="1452" y="1568"/>
                  </a:cubicBezTo>
                  <a:cubicBezTo>
                    <a:pt x="1747" y="1484"/>
                    <a:pt x="2000" y="1277"/>
                    <a:pt x="2146" y="999"/>
                  </a:cubicBezTo>
                  <a:cubicBezTo>
                    <a:pt x="2295" y="714"/>
                    <a:pt x="2321" y="393"/>
                    <a:pt x="2219" y="90"/>
                  </a:cubicBezTo>
                  <a:cubicBezTo>
                    <a:pt x="2201" y="36"/>
                    <a:pt x="2150" y="1"/>
                    <a:pt x="20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7" name="Google Shape;1727;p35"/>
            <p:cNvSpPr/>
            <p:nvPr/>
          </p:nvSpPr>
          <p:spPr>
            <a:xfrm>
              <a:off x="4546978" y="1667850"/>
              <a:ext cx="88113" cy="43250"/>
            </a:xfrm>
            <a:custGeom>
              <a:avLst/>
              <a:gdLst/>
              <a:ahLst/>
              <a:cxnLst/>
              <a:rect l="l" t="t" r="r" b="b"/>
              <a:pathLst>
                <a:path w="2677" h="1314" extrusionOk="0">
                  <a:moveTo>
                    <a:pt x="1668" y="1"/>
                  </a:moveTo>
                  <a:cubicBezTo>
                    <a:pt x="1628" y="1"/>
                    <a:pt x="1587" y="4"/>
                    <a:pt x="1547" y="9"/>
                  </a:cubicBezTo>
                  <a:cubicBezTo>
                    <a:pt x="1295" y="42"/>
                    <a:pt x="1077" y="183"/>
                    <a:pt x="923" y="384"/>
                  </a:cubicBezTo>
                  <a:lnTo>
                    <a:pt x="369" y="122"/>
                  </a:lnTo>
                  <a:cubicBezTo>
                    <a:pt x="351" y="113"/>
                    <a:pt x="332" y="109"/>
                    <a:pt x="313" y="109"/>
                  </a:cubicBezTo>
                  <a:cubicBezTo>
                    <a:pt x="264" y="109"/>
                    <a:pt x="217" y="137"/>
                    <a:pt x="194" y="185"/>
                  </a:cubicBezTo>
                  <a:cubicBezTo>
                    <a:pt x="163" y="250"/>
                    <a:pt x="192" y="326"/>
                    <a:pt x="257" y="358"/>
                  </a:cubicBezTo>
                  <a:lnTo>
                    <a:pt x="789" y="610"/>
                  </a:lnTo>
                  <a:cubicBezTo>
                    <a:pt x="770" y="651"/>
                    <a:pt x="753" y="695"/>
                    <a:pt x="740" y="739"/>
                  </a:cubicBezTo>
                  <a:lnTo>
                    <a:pt x="145" y="698"/>
                  </a:lnTo>
                  <a:cubicBezTo>
                    <a:pt x="142" y="697"/>
                    <a:pt x="138" y="697"/>
                    <a:pt x="134" y="697"/>
                  </a:cubicBezTo>
                  <a:cubicBezTo>
                    <a:pt x="67" y="697"/>
                    <a:pt x="11" y="750"/>
                    <a:pt x="6" y="819"/>
                  </a:cubicBezTo>
                  <a:cubicBezTo>
                    <a:pt x="1" y="890"/>
                    <a:pt x="55" y="953"/>
                    <a:pt x="126" y="958"/>
                  </a:cubicBezTo>
                  <a:lnTo>
                    <a:pt x="687" y="997"/>
                  </a:lnTo>
                  <a:cubicBezTo>
                    <a:pt x="679" y="1059"/>
                    <a:pt x="678" y="1124"/>
                    <a:pt x="682" y="1189"/>
                  </a:cubicBezTo>
                  <a:cubicBezTo>
                    <a:pt x="685" y="1258"/>
                    <a:pt x="742" y="1314"/>
                    <a:pt x="811" y="1314"/>
                  </a:cubicBezTo>
                  <a:lnTo>
                    <a:pt x="818" y="1314"/>
                  </a:lnTo>
                  <a:cubicBezTo>
                    <a:pt x="890" y="1309"/>
                    <a:pt x="945" y="1249"/>
                    <a:pt x="942" y="1176"/>
                  </a:cubicBezTo>
                  <a:cubicBezTo>
                    <a:pt x="918" y="719"/>
                    <a:pt x="1199" y="321"/>
                    <a:pt x="1583" y="270"/>
                  </a:cubicBezTo>
                  <a:cubicBezTo>
                    <a:pt x="1611" y="266"/>
                    <a:pt x="1640" y="264"/>
                    <a:pt x="1669" y="264"/>
                  </a:cubicBezTo>
                  <a:cubicBezTo>
                    <a:pt x="1961" y="264"/>
                    <a:pt x="2252" y="458"/>
                    <a:pt x="2410" y="770"/>
                  </a:cubicBezTo>
                  <a:cubicBezTo>
                    <a:pt x="2434" y="815"/>
                    <a:pt x="2479" y="841"/>
                    <a:pt x="2527" y="841"/>
                  </a:cubicBezTo>
                  <a:cubicBezTo>
                    <a:pt x="2547" y="841"/>
                    <a:pt x="2567" y="836"/>
                    <a:pt x="2586" y="826"/>
                  </a:cubicBezTo>
                  <a:cubicBezTo>
                    <a:pt x="2650" y="793"/>
                    <a:pt x="2676" y="715"/>
                    <a:pt x="2642" y="651"/>
                  </a:cubicBezTo>
                  <a:cubicBezTo>
                    <a:pt x="2438" y="250"/>
                    <a:pt x="2058" y="1"/>
                    <a:pt x="16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8" name="Google Shape;1728;p35"/>
            <p:cNvSpPr/>
            <p:nvPr/>
          </p:nvSpPr>
          <p:spPr>
            <a:xfrm>
              <a:off x="4731663" y="1606629"/>
              <a:ext cx="79951" cy="59313"/>
            </a:xfrm>
            <a:custGeom>
              <a:avLst/>
              <a:gdLst/>
              <a:ahLst/>
              <a:cxnLst/>
              <a:rect l="l" t="t" r="r" b="b"/>
              <a:pathLst>
                <a:path w="2429" h="1802" extrusionOk="0">
                  <a:moveTo>
                    <a:pt x="1825" y="1"/>
                  </a:moveTo>
                  <a:cubicBezTo>
                    <a:pt x="1783" y="1"/>
                    <a:pt x="1742" y="21"/>
                    <a:pt x="1717" y="58"/>
                  </a:cubicBezTo>
                  <a:lnTo>
                    <a:pt x="1375" y="568"/>
                  </a:lnTo>
                  <a:cubicBezTo>
                    <a:pt x="1254" y="521"/>
                    <a:pt x="1126" y="495"/>
                    <a:pt x="1000" y="495"/>
                  </a:cubicBezTo>
                  <a:cubicBezTo>
                    <a:pt x="879" y="495"/>
                    <a:pt x="760" y="518"/>
                    <a:pt x="647" y="567"/>
                  </a:cubicBezTo>
                  <a:cubicBezTo>
                    <a:pt x="248" y="738"/>
                    <a:pt x="1" y="1184"/>
                    <a:pt x="36" y="1679"/>
                  </a:cubicBezTo>
                  <a:cubicBezTo>
                    <a:pt x="42" y="1748"/>
                    <a:pt x="100" y="1801"/>
                    <a:pt x="168" y="1801"/>
                  </a:cubicBezTo>
                  <a:lnTo>
                    <a:pt x="177" y="1801"/>
                  </a:lnTo>
                  <a:cubicBezTo>
                    <a:pt x="249" y="1796"/>
                    <a:pt x="303" y="1733"/>
                    <a:pt x="298" y="1662"/>
                  </a:cubicBezTo>
                  <a:cubicBezTo>
                    <a:pt x="271" y="1279"/>
                    <a:pt x="454" y="935"/>
                    <a:pt x="750" y="807"/>
                  </a:cubicBezTo>
                  <a:cubicBezTo>
                    <a:pt x="831" y="773"/>
                    <a:pt x="917" y="757"/>
                    <a:pt x="1003" y="757"/>
                  </a:cubicBezTo>
                  <a:cubicBezTo>
                    <a:pt x="1297" y="757"/>
                    <a:pt x="1601" y="945"/>
                    <a:pt x="1766" y="1257"/>
                  </a:cubicBezTo>
                  <a:cubicBezTo>
                    <a:pt x="1790" y="1302"/>
                    <a:pt x="1835" y="1327"/>
                    <a:pt x="1882" y="1327"/>
                  </a:cubicBezTo>
                  <a:cubicBezTo>
                    <a:pt x="1903" y="1327"/>
                    <a:pt x="1923" y="1322"/>
                    <a:pt x="1942" y="1312"/>
                  </a:cubicBezTo>
                  <a:cubicBezTo>
                    <a:pt x="2006" y="1279"/>
                    <a:pt x="2031" y="1199"/>
                    <a:pt x="1998" y="1135"/>
                  </a:cubicBezTo>
                  <a:cubicBezTo>
                    <a:pt x="1967" y="1077"/>
                    <a:pt x="1933" y="1023"/>
                    <a:pt x="1894" y="972"/>
                  </a:cubicBezTo>
                  <a:lnTo>
                    <a:pt x="2354" y="652"/>
                  </a:lnTo>
                  <a:cubicBezTo>
                    <a:pt x="2414" y="611"/>
                    <a:pt x="2429" y="530"/>
                    <a:pt x="2387" y="470"/>
                  </a:cubicBezTo>
                  <a:cubicBezTo>
                    <a:pt x="2362" y="433"/>
                    <a:pt x="2321" y="414"/>
                    <a:pt x="2280" y="414"/>
                  </a:cubicBezTo>
                  <a:cubicBezTo>
                    <a:pt x="2254" y="414"/>
                    <a:pt x="2228" y="421"/>
                    <a:pt x="2205" y="436"/>
                  </a:cubicBezTo>
                  <a:lnTo>
                    <a:pt x="1716" y="777"/>
                  </a:lnTo>
                  <a:cubicBezTo>
                    <a:pt x="1681" y="747"/>
                    <a:pt x="1644" y="718"/>
                    <a:pt x="1606" y="691"/>
                  </a:cubicBezTo>
                  <a:lnTo>
                    <a:pt x="1934" y="204"/>
                  </a:lnTo>
                  <a:cubicBezTo>
                    <a:pt x="1973" y="144"/>
                    <a:pt x="1957" y="63"/>
                    <a:pt x="1898" y="23"/>
                  </a:cubicBezTo>
                  <a:cubicBezTo>
                    <a:pt x="1875" y="8"/>
                    <a:pt x="1850" y="1"/>
                    <a:pt x="18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29" name="Google Shape;1729;p35"/>
            <p:cNvSpPr/>
            <p:nvPr/>
          </p:nvSpPr>
          <p:spPr>
            <a:xfrm>
              <a:off x="4391192" y="1670681"/>
              <a:ext cx="727290" cy="707047"/>
            </a:xfrm>
            <a:custGeom>
              <a:avLst/>
              <a:gdLst/>
              <a:ahLst/>
              <a:cxnLst/>
              <a:rect l="l" t="t" r="r" b="b"/>
              <a:pathLst>
                <a:path w="22096" h="21481" extrusionOk="0">
                  <a:moveTo>
                    <a:pt x="107" y="1"/>
                  </a:moveTo>
                  <a:cubicBezTo>
                    <a:pt x="23" y="169"/>
                    <a:pt x="0" y="368"/>
                    <a:pt x="54" y="564"/>
                  </a:cubicBezTo>
                  <a:lnTo>
                    <a:pt x="5668" y="20890"/>
                  </a:lnTo>
                  <a:cubicBezTo>
                    <a:pt x="5766" y="21245"/>
                    <a:pt x="6090" y="21480"/>
                    <a:pt x="6443" y="21480"/>
                  </a:cubicBezTo>
                  <a:cubicBezTo>
                    <a:pt x="6514" y="21480"/>
                    <a:pt x="6586" y="21471"/>
                    <a:pt x="6657" y="21451"/>
                  </a:cubicBezTo>
                  <a:lnTo>
                    <a:pt x="21715" y="17293"/>
                  </a:lnTo>
                  <a:cubicBezTo>
                    <a:pt x="21867" y="17250"/>
                    <a:pt x="21997" y="17167"/>
                    <a:pt x="22096" y="17058"/>
                  </a:cubicBezTo>
                  <a:cubicBezTo>
                    <a:pt x="21445" y="16409"/>
                    <a:pt x="20699" y="16174"/>
                    <a:pt x="19877" y="16174"/>
                  </a:cubicBezTo>
                  <a:cubicBezTo>
                    <a:pt x="19140" y="16174"/>
                    <a:pt x="18342" y="16363"/>
                    <a:pt x="17497" y="16610"/>
                  </a:cubicBezTo>
                  <a:cubicBezTo>
                    <a:pt x="12623" y="18028"/>
                    <a:pt x="10894" y="18631"/>
                    <a:pt x="9798" y="18631"/>
                  </a:cubicBezTo>
                  <a:cubicBezTo>
                    <a:pt x="9428" y="18631"/>
                    <a:pt x="9130" y="18562"/>
                    <a:pt x="8807" y="18432"/>
                  </a:cubicBezTo>
                  <a:cubicBezTo>
                    <a:pt x="6906" y="17663"/>
                    <a:pt x="6506" y="15480"/>
                    <a:pt x="5997" y="13732"/>
                  </a:cubicBezTo>
                  <a:cubicBezTo>
                    <a:pt x="5267" y="11220"/>
                    <a:pt x="4460" y="8728"/>
                    <a:pt x="3693" y="6228"/>
                  </a:cubicBezTo>
                  <a:cubicBezTo>
                    <a:pt x="3108" y="4318"/>
                    <a:pt x="2511" y="384"/>
                    <a:pt x="1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0" name="Google Shape;1730;p35"/>
            <p:cNvSpPr/>
            <p:nvPr/>
          </p:nvSpPr>
          <p:spPr>
            <a:xfrm>
              <a:off x="4896567" y="1580758"/>
              <a:ext cx="87258" cy="285998"/>
            </a:xfrm>
            <a:custGeom>
              <a:avLst/>
              <a:gdLst/>
              <a:ahLst/>
              <a:cxnLst/>
              <a:rect l="l" t="t" r="r" b="b"/>
              <a:pathLst>
                <a:path w="2651" h="8689" extrusionOk="0">
                  <a:moveTo>
                    <a:pt x="164" y="0"/>
                  </a:moveTo>
                  <a:cubicBezTo>
                    <a:pt x="155" y="0"/>
                    <a:pt x="146" y="1"/>
                    <a:pt x="137" y="3"/>
                  </a:cubicBezTo>
                  <a:cubicBezTo>
                    <a:pt x="56" y="18"/>
                    <a:pt x="1" y="94"/>
                    <a:pt x="16" y="176"/>
                  </a:cubicBezTo>
                  <a:cubicBezTo>
                    <a:pt x="144" y="894"/>
                    <a:pt x="303" y="1604"/>
                    <a:pt x="473" y="2312"/>
                  </a:cubicBezTo>
                  <a:cubicBezTo>
                    <a:pt x="641" y="3019"/>
                    <a:pt x="828" y="3721"/>
                    <a:pt x="1017" y="4423"/>
                  </a:cubicBezTo>
                  <a:lnTo>
                    <a:pt x="1315" y="5473"/>
                  </a:lnTo>
                  <a:cubicBezTo>
                    <a:pt x="1420" y="5821"/>
                    <a:pt x="1520" y="6172"/>
                    <a:pt x="1631" y="6517"/>
                  </a:cubicBezTo>
                  <a:cubicBezTo>
                    <a:pt x="1846" y="7212"/>
                    <a:pt x="2072" y="7904"/>
                    <a:pt x="2330" y="8587"/>
                  </a:cubicBezTo>
                  <a:cubicBezTo>
                    <a:pt x="2353" y="8648"/>
                    <a:pt x="2412" y="8688"/>
                    <a:pt x="2478" y="8688"/>
                  </a:cubicBezTo>
                  <a:cubicBezTo>
                    <a:pt x="2487" y="8688"/>
                    <a:pt x="2497" y="8687"/>
                    <a:pt x="2506" y="8686"/>
                  </a:cubicBezTo>
                  <a:cubicBezTo>
                    <a:pt x="2593" y="8670"/>
                    <a:pt x="2650" y="8588"/>
                    <a:pt x="2634" y="8502"/>
                  </a:cubicBezTo>
                  <a:cubicBezTo>
                    <a:pt x="2504" y="7783"/>
                    <a:pt x="2345" y="7073"/>
                    <a:pt x="2172" y="6366"/>
                  </a:cubicBezTo>
                  <a:cubicBezTo>
                    <a:pt x="2089" y="6013"/>
                    <a:pt x="1995" y="5662"/>
                    <a:pt x="1906" y="5310"/>
                  </a:cubicBezTo>
                  <a:lnTo>
                    <a:pt x="1623" y="4256"/>
                  </a:lnTo>
                  <a:cubicBezTo>
                    <a:pt x="1427" y="3556"/>
                    <a:pt x="1226" y="2857"/>
                    <a:pt x="1006" y="2164"/>
                  </a:cubicBezTo>
                  <a:cubicBezTo>
                    <a:pt x="790" y="1470"/>
                    <a:pt x="563" y="778"/>
                    <a:pt x="303" y="96"/>
                  </a:cubicBezTo>
                  <a:cubicBezTo>
                    <a:pt x="281" y="38"/>
                    <a:pt x="225" y="0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1" name="Google Shape;1731;p35"/>
            <p:cNvSpPr/>
            <p:nvPr/>
          </p:nvSpPr>
          <p:spPr>
            <a:xfrm>
              <a:off x="4689072" y="1792071"/>
              <a:ext cx="254565" cy="238601"/>
            </a:xfrm>
            <a:custGeom>
              <a:avLst/>
              <a:gdLst/>
              <a:ahLst/>
              <a:cxnLst/>
              <a:rect l="l" t="t" r="r" b="b"/>
              <a:pathLst>
                <a:path w="7734" h="7249" extrusionOk="0">
                  <a:moveTo>
                    <a:pt x="4360" y="0"/>
                  </a:moveTo>
                  <a:cubicBezTo>
                    <a:pt x="4175" y="0"/>
                    <a:pt x="3977" y="78"/>
                    <a:pt x="3789" y="233"/>
                  </a:cubicBezTo>
                  <a:cubicBezTo>
                    <a:pt x="3529" y="449"/>
                    <a:pt x="3395" y="675"/>
                    <a:pt x="3295" y="827"/>
                  </a:cubicBezTo>
                  <a:cubicBezTo>
                    <a:pt x="3282" y="847"/>
                    <a:pt x="3274" y="856"/>
                    <a:pt x="3259" y="856"/>
                  </a:cubicBezTo>
                  <a:cubicBezTo>
                    <a:pt x="3228" y="856"/>
                    <a:pt x="3167" y="815"/>
                    <a:pt x="2969" y="734"/>
                  </a:cubicBezTo>
                  <a:cubicBezTo>
                    <a:pt x="2718" y="631"/>
                    <a:pt x="2464" y="572"/>
                    <a:pt x="2241" y="572"/>
                  </a:cubicBezTo>
                  <a:cubicBezTo>
                    <a:pt x="1826" y="572"/>
                    <a:pt x="1518" y="775"/>
                    <a:pt x="1528" y="1275"/>
                  </a:cubicBezTo>
                  <a:cubicBezTo>
                    <a:pt x="1538" y="1871"/>
                    <a:pt x="1879" y="2274"/>
                    <a:pt x="1846" y="2329"/>
                  </a:cubicBezTo>
                  <a:cubicBezTo>
                    <a:pt x="1844" y="2333"/>
                    <a:pt x="1836" y="2335"/>
                    <a:pt x="1822" y="2335"/>
                  </a:cubicBezTo>
                  <a:cubicBezTo>
                    <a:pt x="1746" y="2335"/>
                    <a:pt x="1501" y="2285"/>
                    <a:pt x="1213" y="2285"/>
                  </a:cubicBezTo>
                  <a:cubicBezTo>
                    <a:pt x="938" y="2285"/>
                    <a:pt x="624" y="2330"/>
                    <a:pt x="383" y="2510"/>
                  </a:cubicBezTo>
                  <a:cubicBezTo>
                    <a:pt x="0" y="2795"/>
                    <a:pt x="81" y="3247"/>
                    <a:pt x="400" y="3588"/>
                  </a:cubicBezTo>
                  <a:cubicBezTo>
                    <a:pt x="703" y="3913"/>
                    <a:pt x="1010" y="4058"/>
                    <a:pt x="1282" y="4196"/>
                  </a:cubicBezTo>
                  <a:cubicBezTo>
                    <a:pt x="1274" y="4269"/>
                    <a:pt x="1213" y="4310"/>
                    <a:pt x="1178" y="4367"/>
                  </a:cubicBezTo>
                  <a:cubicBezTo>
                    <a:pt x="633" y="5262"/>
                    <a:pt x="907" y="6073"/>
                    <a:pt x="1650" y="6073"/>
                  </a:cubicBezTo>
                  <a:cubicBezTo>
                    <a:pt x="1753" y="6073"/>
                    <a:pt x="1865" y="6058"/>
                    <a:pt x="1985" y="6024"/>
                  </a:cubicBezTo>
                  <a:cubicBezTo>
                    <a:pt x="2270" y="5945"/>
                    <a:pt x="2431" y="5764"/>
                    <a:pt x="2479" y="5764"/>
                  </a:cubicBezTo>
                  <a:cubicBezTo>
                    <a:pt x="2481" y="5764"/>
                    <a:pt x="2483" y="5764"/>
                    <a:pt x="2484" y="5765"/>
                  </a:cubicBezTo>
                  <a:cubicBezTo>
                    <a:pt x="2516" y="5781"/>
                    <a:pt x="2479" y="5776"/>
                    <a:pt x="2453" y="6083"/>
                  </a:cubicBezTo>
                  <a:cubicBezTo>
                    <a:pt x="2398" y="6748"/>
                    <a:pt x="2779" y="7249"/>
                    <a:pt x="3285" y="7249"/>
                  </a:cubicBezTo>
                  <a:cubicBezTo>
                    <a:pt x="3362" y="7249"/>
                    <a:pt x="3442" y="7237"/>
                    <a:pt x="3524" y="7213"/>
                  </a:cubicBezTo>
                  <a:cubicBezTo>
                    <a:pt x="3920" y="7095"/>
                    <a:pt x="4228" y="6696"/>
                    <a:pt x="4362" y="6301"/>
                  </a:cubicBezTo>
                  <a:cubicBezTo>
                    <a:pt x="4390" y="6218"/>
                    <a:pt x="4401" y="6169"/>
                    <a:pt x="4422" y="6169"/>
                  </a:cubicBezTo>
                  <a:cubicBezTo>
                    <a:pt x="4429" y="6169"/>
                    <a:pt x="4438" y="6174"/>
                    <a:pt x="4448" y="6186"/>
                  </a:cubicBezTo>
                  <a:cubicBezTo>
                    <a:pt x="4592" y="6337"/>
                    <a:pt x="4813" y="6614"/>
                    <a:pt x="5213" y="6767"/>
                  </a:cubicBezTo>
                  <a:cubicBezTo>
                    <a:pt x="5344" y="6818"/>
                    <a:pt x="5471" y="6842"/>
                    <a:pt x="5589" y="6842"/>
                  </a:cubicBezTo>
                  <a:cubicBezTo>
                    <a:pt x="6078" y="6842"/>
                    <a:pt x="6424" y="6429"/>
                    <a:pt x="6353" y="5755"/>
                  </a:cubicBezTo>
                  <a:cubicBezTo>
                    <a:pt x="6328" y="5518"/>
                    <a:pt x="6179" y="5144"/>
                    <a:pt x="6054" y="4881"/>
                  </a:cubicBezTo>
                  <a:cubicBezTo>
                    <a:pt x="6043" y="4859"/>
                    <a:pt x="6054" y="4852"/>
                    <a:pt x="6083" y="4852"/>
                  </a:cubicBezTo>
                  <a:cubicBezTo>
                    <a:pt x="6135" y="4852"/>
                    <a:pt x="6247" y="4874"/>
                    <a:pt x="6405" y="4874"/>
                  </a:cubicBezTo>
                  <a:cubicBezTo>
                    <a:pt x="6548" y="4874"/>
                    <a:pt x="6728" y="4856"/>
                    <a:pt x="6937" y="4787"/>
                  </a:cubicBezTo>
                  <a:cubicBezTo>
                    <a:pt x="7734" y="4526"/>
                    <a:pt x="7723" y="3574"/>
                    <a:pt x="6686" y="3055"/>
                  </a:cubicBezTo>
                  <a:cubicBezTo>
                    <a:pt x="6603" y="3014"/>
                    <a:pt x="6568" y="3018"/>
                    <a:pt x="6659" y="2927"/>
                  </a:cubicBezTo>
                  <a:cubicBezTo>
                    <a:pt x="6810" y="2776"/>
                    <a:pt x="6921" y="2599"/>
                    <a:pt x="6995" y="2399"/>
                  </a:cubicBezTo>
                  <a:cubicBezTo>
                    <a:pt x="7268" y="1670"/>
                    <a:pt x="6757" y="1123"/>
                    <a:pt x="6037" y="1123"/>
                  </a:cubicBezTo>
                  <a:cubicBezTo>
                    <a:pt x="5869" y="1123"/>
                    <a:pt x="5689" y="1153"/>
                    <a:pt x="5505" y="1218"/>
                  </a:cubicBezTo>
                  <a:cubicBezTo>
                    <a:pt x="5298" y="1291"/>
                    <a:pt x="5215" y="1352"/>
                    <a:pt x="5182" y="1352"/>
                  </a:cubicBezTo>
                  <a:cubicBezTo>
                    <a:pt x="5162" y="1352"/>
                    <a:pt x="5160" y="1330"/>
                    <a:pt x="5160" y="1276"/>
                  </a:cubicBezTo>
                  <a:cubicBezTo>
                    <a:pt x="5160" y="432"/>
                    <a:pt x="4796" y="0"/>
                    <a:pt x="43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2" name="Google Shape;1732;p35"/>
            <p:cNvSpPr/>
            <p:nvPr/>
          </p:nvSpPr>
          <p:spPr>
            <a:xfrm>
              <a:off x="4783834" y="1882291"/>
              <a:ext cx="74487" cy="59642"/>
            </a:xfrm>
            <a:custGeom>
              <a:avLst/>
              <a:gdLst/>
              <a:ahLst/>
              <a:cxnLst/>
              <a:rect l="l" t="t" r="r" b="b"/>
              <a:pathLst>
                <a:path w="2263" h="1812" extrusionOk="0">
                  <a:moveTo>
                    <a:pt x="1106" y="0"/>
                  </a:moveTo>
                  <a:cubicBezTo>
                    <a:pt x="753" y="0"/>
                    <a:pt x="393" y="188"/>
                    <a:pt x="252" y="513"/>
                  </a:cubicBezTo>
                  <a:cubicBezTo>
                    <a:pt x="1" y="1096"/>
                    <a:pt x="477" y="1811"/>
                    <a:pt x="1106" y="1811"/>
                  </a:cubicBezTo>
                  <a:cubicBezTo>
                    <a:pt x="1116" y="1811"/>
                    <a:pt x="1126" y="1811"/>
                    <a:pt x="1135" y="1811"/>
                  </a:cubicBezTo>
                  <a:cubicBezTo>
                    <a:pt x="1907" y="1784"/>
                    <a:pt x="2263" y="842"/>
                    <a:pt x="1734" y="262"/>
                  </a:cubicBezTo>
                  <a:cubicBezTo>
                    <a:pt x="1571" y="82"/>
                    <a:pt x="1340" y="0"/>
                    <a:pt x="1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3" name="Google Shape;1733;p35"/>
            <p:cNvSpPr/>
            <p:nvPr/>
          </p:nvSpPr>
          <p:spPr>
            <a:xfrm>
              <a:off x="4818756" y="1811985"/>
              <a:ext cx="21658" cy="59839"/>
            </a:xfrm>
            <a:custGeom>
              <a:avLst/>
              <a:gdLst/>
              <a:ahLst/>
              <a:cxnLst/>
              <a:rect l="l" t="t" r="r" b="b"/>
              <a:pathLst>
                <a:path w="658" h="1818" extrusionOk="0">
                  <a:moveTo>
                    <a:pt x="470" y="0"/>
                  </a:moveTo>
                  <a:cubicBezTo>
                    <a:pt x="423" y="0"/>
                    <a:pt x="378" y="25"/>
                    <a:pt x="354" y="70"/>
                  </a:cubicBezTo>
                  <a:cubicBezTo>
                    <a:pt x="124" y="515"/>
                    <a:pt x="1" y="1227"/>
                    <a:pt x="55" y="1698"/>
                  </a:cubicBezTo>
                  <a:cubicBezTo>
                    <a:pt x="65" y="1775"/>
                    <a:pt x="128" y="1817"/>
                    <a:pt x="191" y="1817"/>
                  </a:cubicBezTo>
                  <a:cubicBezTo>
                    <a:pt x="238" y="1817"/>
                    <a:pt x="284" y="1794"/>
                    <a:pt x="309" y="1745"/>
                  </a:cubicBezTo>
                  <a:cubicBezTo>
                    <a:pt x="538" y="1301"/>
                    <a:pt x="657" y="586"/>
                    <a:pt x="601" y="116"/>
                  </a:cubicBezTo>
                  <a:cubicBezTo>
                    <a:pt x="594" y="74"/>
                    <a:pt x="570" y="36"/>
                    <a:pt x="532" y="15"/>
                  </a:cubicBezTo>
                  <a:cubicBezTo>
                    <a:pt x="512" y="5"/>
                    <a:pt x="491" y="0"/>
                    <a:pt x="47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4" name="Google Shape;1734;p35"/>
            <p:cNvSpPr/>
            <p:nvPr/>
          </p:nvSpPr>
          <p:spPr>
            <a:xfrm>
              <a:off x="4757568" y="1830121"/>
              <a:ext cx="40617" cy="46213"/>
            </a:xfrm>
            <a:custGeom>
              <a:avLst/>
              <a:gdLst/>
              <a:ahLst/>
              <a:cxnLst/>
              <a:rect l="l" t="t" r="r" b="b"/>
              <a:pathLst>
                <a:path w="1234" h="1404" extrusionOk="0">
                  <a:moveTo>
                    <a:pt x="133" y="0"/>
                  </a:moveTo>
                  <a:cubicBezTo>
                    <a:pt x="122" y="0"/>
                    <a:pt x="112" y="2"/>
                    <a:pt x="103" y="5"/>
                  </a:cubicBezTo>
                  <a:cubicBezTo>
                    <a:pt x="35" y="32"/>
                    <a:pt x="0" y="107"/>
                    <a:pt x="27" y="175"/>
                  </a:cubicBezTo>
                  <a:cubicBezTo>
                    <a:pt x="126" y="432"/>
                    <a:pt x="275" y="646"/>
                    <a:pt x="435" y="851"/>
                  </a:cubicBezTo>
                  <a:cubicBezTo>
                    <a:pt x="793" y="1282"/>
                    <a:pt x="999" y="1404"/>
                    <a:pt x="1109" y="1404"/>
                  </a:cubicBezTo>
                  <a:cubicBezTo>
                    <a:pt x="1218" y="1404"/>
                    <a:pt x="1234" y="1285"/>
                    <a:pt x="1211" y="1227"/>
                  </a:cubicBezTo>
                  <a:cubicBezTo>
                    <a:pt x="1004" y="692"/>
                    <a:pt x="356" y="0"/>
                    <a:pt x="13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5" name="Google Shape;1735;p35"/>
            <p:cNvSpPr/>
            <p:nvPr/>
          </p:nvSpPr>
          <p:spPr>
            <a:xfrm>
              <a:off x="4713593" y="1891738"/>
              <a:ext cx="62012" cy="18301"/>
            </a:xfrm>
            <a:custGeom>
              <a:avLst/>
              <a:gdLst/>
              <a:ahLst/>
              <a:cxnLst/>
              <a:rect l="l" t="t" r="r" b="b"/>
              <a:pathLst>
                <a:path w="1884" h="556" extrusionOk="0">
                  <a:moveTo>
                    <a:pt x="429" y="0"/>
                  </a:moveTo>
                  <a:cubicBezTo>
                    <a:pt x="324" y="0"/>
                    <a:pt x="224" y="6"/>
                    <a:pt x="133" y="19"/>
                  </a:cubicBezTo>
                  <a:cubicBezTo>
                    <a:pt x="91" y="25"/>
                    <a:pt x="53" y="50"/>
                    <a:pt x="33" y="89"/>
                  </a:cubicBezTo>
                  <a:cubicBezTo>
                    <a:pt x="1" y="155"/>
                    <a:pt x="26" y="232"/>
                    <a:pt x="91" y="264"/>
                  </a:cubicBezTo>
                  <a:cubicBezTo>
                    <a:pt x="455" y="445"/>
                    <a:pt x="997" y="555"/>
                    <a:pt x="1440" y="555"/>
                  </a:cubicBezTo>
                  <a:cubicBezTo>
                    <a:pt x="1541" y="555"/>
                    <a:pt x="1637" y="550"/>
                    <a:pt x="1724" y="538"/>
                  </a:cubicBezTo>
                  <a:cubicBezTo>
                    <a:pt x="1856" y="519"/>
                    <a:pt x="1884" y="342"/>
                    <a:pt x="1766" y="283"/>
                  </a:cubicBezTo>
                  <a:cubicBezTo>
                    <a:pt x="1410" y="107"/>
                    <a:pt x="874" y="0"/>
                    <a:pt x="42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6" name="Google Shape;1736;p35"/>
            <p:cNvSpPr/>
            <p:nvPr/>
          </p:nvSpPr>
          <p:spPr>
            <a:xfrm>
              <a:off x="4731203" y="1932124"/>
              <a:ext cx="49570" cy="40222"/>
            </a:xfrm>
            <a:custGeom>
              <a:avLst/>
              <a:gdLst/>
              <a:ahLst/>
              <a:cxnLst/>
              <a:rect l="l" t="t" r="r" b="b"/>
              <a:pathLst>
                <a:path w="1506" h="1222" extrusionOk="0">
                  <a:moveTo>
                    <a:pt x="1332" y="0"/>
                  </a:moveTo>
                  <a:cubicBezTo>
                    <a:pt x="1315" y="0"/>
                    <a:pt x="1298" y="4"/>
                    <a:pt x="1280" y="11"/>
                  </a:cubicBezTo>
                  <a:cubicBezTo>
                    <a:pt x="719" y="242"/>
                    <a:pt x="1" y="952"/>
                    <a:pt x="77" y="1141"/>
                  </a:cubicBezTo>
                  <a:cubicBezTo>
                    <a:pt x="98" y="1191"/>
                    <a:pt x="148" y="1221"/>
                    <a:pt x="199" y="1221"/>
                  </a:cubicBezTo>
                  <a:cubicBezTo>
                    <a:pt x="216" y="1221"/>
                    <a:pt x="232" y="1218"/>
                    <a:pt x="248" y="1212"/>
                  </a:cubicBezTo>
                  <a:cubicBezTo>
                    <a:pt x="687" y="1035"/>
                    <a:pt x="1206" y="593"/>
                    <a:pt x="1446" y="208"/>
                  </a:cubicBezTo>
                  <a:cubicBezTo>
                    <a:pt x="1506" y="111"/>
                    <a:pt x="1431" y="0"/>
                    <a:pt x="133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7" name="Google Shape;1737;p35"/>
            <p:cNvSpPr/>
            <p:nvPr/>
          </p:nvSpPr>
          <p:spPr>
            <a:xfrm>
              <a:off x="4862336" y="1910400"/>
              <a:ext cx="61650" cy="19749"/>
            </a:xfrm>
            <a:custGeom>
              <a:avLst/>
              <a:gdLst/>
              <a:ahLst/>
              <a:cxnLst/>
              <a:rect l="l" t="t" r="r" b="b"/>
              <a:pathLst>
                <a:path w="1873" h="600" extrusionOk="0">
                  <a:moveTo>
                    <a:pt x="351" y="1"/>
                  </a:moveTo>
                  <a:cubicBezTo>
                    <a:pt x="287" y="1"/>
                    <a:pt x="225" y="4"/>
                    <a:pt x="166" y="9"/>
                  </a:cubicBezTo>
                  <a:cubicBezTo>
                    <a:pt x="32" y="22"/>
                    <a:pt x="0" y="199"/>
                    <a:pt x="114" y="261"/>
                  </a:cubicBezTo>
                  <a:cubicBezTo>
                    <a:pt x="493" y="469"/>
                    <a:pt x="1082" y="600"/>
                    <a:pt x="1542" y="600"/>
                  </a:cubicBezTo>
                  <a:cubicBezTo>
                    <a:pt x="1610" y="600"/>
                    <a:pt x="1675" y="597"/>
                    <a:pt x="1736" y="591"/>
                  </a:cubicBezTo>
                  <a:cubicBezTo>
                    <a:pt x="1777" y="588"/>
                    <a:pt x="1816" y="563"/>
                    <a:pt x="1838" y="523"/>
                  </a:cubicBezTo>
                  <a:cubicBezTo>
                    <a:pt x="1873" y="461"/>
                    <a:pt x="1849" y="381"/>
                    <a:pt x="1786" y="346"/>
                  </a:cubicBezTo>
                  <a:cubicBezTo>
                    <a:pt x="1403" y="136"/>
                    <a:pt x="811" y="1"/>
                    <a:pt x="35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8" name="Google Shape;1738;p35"/>
            <p:cNvSpPr/>
            <p:nvPr/>
          </p:nvSpPr>
          <p:spPr>
            <a:xfrm>
              <a:off x="4858452" y="1849113"/>
              <a:ext cx="50590" cy="38675"/>
            </a:xfrm>
            <a:custGeom>
              <a:avLst/>
              <a:gdLst/>
              <a:ahLst/>
              <a:cxnLst/>
              <a:rect l="l" t="t" r="r" b="b"/>
              <a:pathLst>
                <a:path w="1537" h="1175" extrusionOk="0">
                  <a:moveTo>
                    <a:pt x="1346" y="0"/>
                  </a:moveTo>
                  <a:cubicBezTo>
                    <a:pt x="1331" y="0"/>
                    <a:pt x="1316" y="3"/>
                    <a:pt x="1301" y="8"/>
                  </a:cubicBezTo>
                  <a:cubicBezTo>
                    <a:pt x="865" y="164"/>
                    <a:pt x="324" y="580"/>
                    <a:pt x="63" y="962"/>
                  </a:cubicBezTo>
                  <a:cubicBezTo>
                    <a:pt x="0" y="1058"/>
                    <a:pt x="74" y="1174"/>
                    <a:pt x="174" y="1174"/>
                  </a:cubicBezTo>
                  <a:cubicBezTo>
                    <a:pt x="189" y="1174"/>
                    <a:pt x="205" y="1172"/>
                    <a:pt x="222" y="1166"/>
                  </a:cubicBezTo>
                  <a:cubicBezTo>
                    <a:pt x="792" y="960"/>
                    <a:pt x="1537" y="276"/>
                    <a:pt x="1470" y="88"/>
                  </a:cubicBezTo>
                  <a:cubicBezTo>
                    <a:pt x="1450" y="34"/>
                    <a:pt x="1400" y="0"/>
                    <a:pt x="1346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39" name="Google Shape;1739;p35"/>
            <p:cNvSpPr/>
            <p:nvPr/>
          </p:nvSpPr>
          <p:spPr>
            <a:xfrm>
              <a:off x="4793050" y="1954671"/>
              <a:ext cx="23830" cy="58622"/>
            </a:xfrm>
            <a:custGeom>
              <a:avLst/>
              <a:gdLst/>
              <a:ahLst/>
              <a:cxnLst/>
              <a:rect l="l" t="t" r="r" b="b"/>
              <a:pathLst>
                <a:path w="724" h="1781" extrusionOk="0">
                  <a:moveTo>
                    <a:pt x="582" y="1"/>
                  </a:moveTo>
                  <a:cubicBezTo>
                    <a:pt x="540" y="1"/>
                    <a:pt x="498" y="20"/>
                    <a:pt x="470" y="62"/>
                  </a:cubicBezTo>
                  <a:cubicBezTo>
                    <a:pt x="203" y="470"/>
                    <a:pt x="1" y="1164"/>
                    <a:pt x="7" y="1650"/>
                  </a:cubicBezTo>
                  <a:cubicBezTo>
                    <a:pt x="7" y="1692"/>
                    <a:pt x="29" y="1733"/>
                    <a:pt x="66" y="1759"/>
                  </a:cubicBezTo>
                  <a:cubicBezTo>
                    <a:pt x="88" y="1773"/>
                    <a:pt x="112" y="1780"/>
                    <a:pt x="137" y="1780"/>
                  </a:cubicBezTo>
                  <a:cubicBezTo>
                    <a:pt x="180" y="1780"/>
                    <a:pt x="222" y="1760"/>
                    <a:pt x="247" y="1722"/>
                  </a:cubicBezTo>
                  <a:cubicBezTo>
                    <a:pt x="516" y="1314"/>
                    <a:pt x="723" y="622"/>
                    <a:pt x="718" y="134"/>
                  </a:cubicBezTo>
                  <a:cubicBezTo>
                    <a:pt x="716" y="51"/>
                    <a:pt x="649" y="1"/>
                    <a:pt x="58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0" name="Google Shape;1740;p35"/>
            <p:cNvSpPr/>
            <p:nvPr/>
          </p:nvSpPr>
          <p:spPr>
            <a:xfrm>
              <a:off x="4839427" y="1953486"/>
              <a:ext cx="36239" cy="49438"/>
            </a:xfrm>
            <a:custGeom>
              <a:avLst/>
              <a:gdLst/>
              <a:ahLst/>
              <a:cxnLst/>
              <a:rect l="l" t="t" r="r" b="b"/>
              <a:pathLst>
                <a:path w="1101" h="1502" extrusionOk="0">
                  <a:moveTo>
                    <a:pt x="122" y="0"/>
                  </a:moveTo>
                  <a:cubicBezTo>
                    <a:pt x="26" y="0"/>
                    <a:pt x="1" y="108"/>
                    <a:pt x="16" y="167"/>
                  </a:cubicBezTo>
                  <a:cubicBezTo>
                    <a:pt x="168" y="730"/>
                    <a:pt x="752" y="1502"/>
                    <a:pt x="969" y="1502"/>
                  </a:cubicBezTo>
                  <a:cubicBezTo>
                    <a:pt x="976" y="1502"/>
                    <a:pt x="983" y="1501"/>
                    <a:pt x="989" y="1499"/>
                  </a:cubicBezTo>
                  <a:cubicBezTo>
                    <a:pt x="1059" y="1480"/>
                    <a:pt x="1101" y="1409"/>
                    <a:pt x="1081" y="1339"/>
                  </a:cubicBezTo>
                  <a:cubicBezTo>
                    <a:pt x="1009" y="1074"/>
                    <a:pt x="885" y="845"/>
                    <a:pt x="746" y="624"/>
                  </a:cubicBezTo>
                  <a:cubicBezTo>
                    <a:pt x="423" y="135"/>
                    <a:pt x="228" y="0"/>
                    <a:pt x="12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1" name="Google Shape;1741;p35"/>
            <p:cNvSpPr/>
            <p:nvPr/>
          </p:nvSpPr>
          <p:spPr>
            <a:xfrm>
              <a:off x="4854239" y="2026195"/>
              <a:ext cx="125143" cy="80477"/>
            </a:xfrm>
            <a:custGeom>
              <a:avLst/>
              <a:gdLst/>
              <a:ahLst/>
              <a:cxnLst/>
              <a:rect l="l" t="t" r="r" b="b"/>
              <a:pathLst>
                <a:path w="3802" h="2445" extrusionOk="0">
                  <a:moveTo>
                    <a:pt x="2737" y="0"/>
                  </a:moveTo>
                  <a:cubicBezTo>
                    <a:pt x="2440" y="0"/>
                    <a:pt x="2130" y="91"/>
                    <a:pt x="1870" y="187"/>
                  </a:cubicBezTo>
                  <a:cubicBezTo>
                    <a:pt x="561" y="669"/>
                    <a:pt x="19" y="2121"/>
                    <a:pt x="1" y="2201"/>
                  </a:cubicBezTo>
                  <a:lnTo>
                    <a:pt x="1" y="2205"/>
                  </a:lnTo>
                  <a:cubicBezTo>
                    <a:pt x="491" y="2336"/>
                    <a:pt x="1024" y="2445"/>
                    <a:pt x="1549" y="2445"/>
                  </a:cubicBezTo>
                  <a:cubicBezTo>
                    <a:pt x="1876" y="2445"/>
                    <a:pt x="2201" y="2402"/>
                    <a:pt x="2509" y="2297"/>
                  </a:cubicBezTo>
                  <a:cubicBezTo>
                    <a:pt x="3313" y="2025"/>
                    <a:pt x="3802" y="1259"/>
                    <a:pt x="3668" y="667"/>
                  </a:cubicBezTo>
                  <a:cubicBezTo>
                    <a:pt x="3626" y="483"/>
                    <a:pt x="3525" y="317"/>
                    <a:pt x="3355" y="188"/>
                  </a:cubicBezTo>
                  <a:cubicBezTo>
                    <a:pt x="3174" y="51"/>
                    <a:pt x="2959" y="0"/>
                    <a:pt x="27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2" name="Google Shape;1742;p35"/>
            <p:cNvSpPr/>
            <p:nvPr/>
          </p:nvSpPr>
          <p:spPr>
            <a:xfrm>
              <a:off x="4692363" y="2066450"/>
              <a:ext cx="136433" cy="114083"/>
            </a:xfrm>
            <a:custGeom>
              <a:avLst/>
              <a:gdLst/>
              <a:ahLst/>
              <a:cxnLst/>
              <a:rect l="l" t="t" r="r" b="b"/>
              <a:pathLst>
                <a:path w="4145" h="3466" extrusionOk="0">
                  <a:moveTo>
                    <a:pt x="1261" y="0"/>
                  </a:moveTo>
                  <a:cubicBezTo>
                    <a:pt x="1123" y="0"/>
                    <a:pt x="985" y="24"/>
                    <a:pt x="851" y="79"/>
                  </a:cubicBezTo>
                  <a:cubicBezTo>
                    <a:pt x="613" y="177"/>
                    <a:pt x="443" y="340"/>
                    <a:pt x="339" y="541"/>
                  </a:cubicBezTo>
                  <a:cubicBezTo>
                    <a:pt x="0" y="1188"/>
                    <a:pt x="335" y="2231"/>
                    <a:pt x="1186" y="2797"/>
                  </a:cubicBezTo>
                  <a:cubicBezTo>
                    <a:pt x="2032" y="3362"/>
                    <a:pt x="3133" y="3466"/>
                    <a:pt x="4122" y="3466"/>
                  </a:cubicBezTo>
                  <a:cubicBezTo>
                    <a:pt x="4127" y="3466"/>
                    <a:pt x="4133" y="3466"/>
                    <a:pt x="4138" y="3466"/>
                  </a:cubicBezTo>
                  <a:cubicBezTo>
                    <a:pt x="4138" y="3466"/>
                    <a:pt x="4138" y="3465"/>
                    <a:pt x="4139" y="3461"/>
                  </a:cubicBezTo>
                  <a:cubicBezTo>
                    <a:pt x="4144" y="3363"/>
                    <a:pt x="3959" y="1504"/>
                    <a:pt x="2582" y="537"/>
                  </a:cubicBezTo>
                  <a:cubicBezTo>
                    <a:pt x="2214" y="277"/>
                    <a:pt x="1734" y="0"/>
                    <a:pt x="12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3" name="Google Shape;1743;p35"/>
            <p:cNvSpPr/>
            <p:nvPr/>
          </p:nvSpPr>
          <p:spPr>
            <a:xfrm>
              <a:off x="4854239" y="2048116"/>
              <a:ext cx="125143" cy="58556"/>
            </a:xfrm>
            <a:custGeom>
              <a:avLst/>
              <a:gdLst/>
              <a:ahLst/>
              <a:cxnLst/>
              <a:rect l="l" t="t" r="r" b="b"/>
              <a:pathLst>
                <a:path w="3802" h="1779" extrusionOk="0">
                  <a:moveTo>
                    <a:pt x="3668" y="1"/>
                  </a:moveTo>
                  <a:lnTo>
                    <a:pt x="3668" y="1"/>
                  </a:lnTo>
                  <a:cubicBezTo>
                    <a:pt x="2387" y="113"/>
                    <a:pt x="770" y="1046"/>
                    <a:pt x="1" y="1535"/>
                  </a:cubicBezTo>
                  <a:lnTo>
                    <a:pt x="1" y="1539"/>
                  </a:lnTo>
                  <a:cubicBezTo>
                    <a:pt x="491" y="1670"/>
                    <a:pt x="1024" y="1779"/>
                    <a:pt x="1549" y="1779"/>
                  </a:cubicBezTo>
                  <a:cubicBezTo>
                    <a:pt x="1876" y="1779"/>
                    <a:pt x="2201" y="1736"/>
                    <a:pt x="2509" y="1631"/>
                  </a:cubicBezTo>
                  <a:cubicBezTo>
                    <a:pt x="3313" y="1359"/>
                    <a:pt x="3802" y="593"/>
                    <a:pt x="366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4" name="Google Shape;1744;p35"/>
            <p:cNvSpPr/>
            <p:nvPr/>
          </p:nvSpPr>
          <p:spPr>
            <a:xfrm>
              <a:off x="4692363" y="2084257"/>
              <a:ext cx="136235" cy="96276"/>
            </a:xfrm>
            <a:custGeom>
              <a:avLst/>
              <a:gdLst/>
              <a:ahLst/>
              <a:cxnLst/>
              <a:rect l="l" t="t" r="r" b="b"/>
              <a:pathLst>
                <a:path w="4139" h="2925" extrusionOk="0">
                  <a:moveTo>
                    <a:pt x="339" y="1"/>
                  </a:moveTo>
                  <a:cubicBezTo>
                    <a:pt x="0" y="647"/>
                    <a:pt x="335" y="1690"/>
                    <a:pt x="1186" y="2256"/>
                  </a:cubicBezTo>
                  <a:cubicBezTo>
                    <a:pt x="2032" y="2821"/>
                    <a:pt x="3133" y="2925"/>
                    <a:pt x="4122" y="2925"/>
                  </a:cubicBezTo>
                  <a:cubicBezTo>
                    <a:pt x="4127" y="2925"/>
                    <a:pt x="4133" y="2925"/>
                    <a:pt x="4138" y="2925"/>
                  </a:cubicBezTo>
                  <a:cubicBezTo>
                    <a:pt x="4138" y="2925"/>
                    <a:pt x="4138" y="2924"/>
                    <a:pt x="4139" y="2920"/>
                  </a:cubicBezTo>
                  <a:cubicBezTo>
                    <a:pt x="3394" y="2113"/>
                    <a:pt x="1798" y="525"/>
                    <a:pt x="3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5" name="Google Shape;1745;p35"/>
            <p:cNvSpPr/>
            <p:nvPr/>
          </p:nvSpPr>
          <p:spPr>
            <a:xfrm>
              <a:off x="4478284" y="1824986"/>
              <a:ext cx="209274" cy="248772"/>
            </a:xfrm>
            <a:custGeom>
              <a:avLst/>
              <a:gdLst/>
              <a:ahLst/>
              <a:cxnLst/>
              <a:rect l="l" t="t" r="r" b="b"/>
              <a:pathLst>
                <a:path w="6358" h="7558" extrusionOk="0">
                  <a:moveTo>
                    <a:pt x="2506" y="1"/>
                  </a:moveTo>
                  <a:cubicBezTo>
                    <a:pt x="1581" y="1"/>
                    <a:pt x="963" y="966"/>
                    <a:pt x="316" y="1248"/>
                  </a:cubicBezTo>
                  <a:cubicBezTo>
                    <a:pt x="96" y="1334"/>
                    <a:pt x="0" y="1541"/>
                    <a:pt x="181" y="1631"/>
                  </a:cubicBezTo>
                  <a:cubicBezTo>
                    <a:pt x="226" y="1651"/>
                    <a:pt x="276" y="1661"/>
                    <a:pt x="330" y="1661"/>
                  </a:cubicBezTo>
                  <a:cubicBezTo>
                    <a:pt x="844" y="1661"/>
                    <a:pt x="1744" y="800"/>
                    <a:pt x="2290" y="725"/>
                  </a:cubicBezTo>
                  <a:cubicBezTo>
                    <a:pt x="2328" y="717"/>
                    <a:pt x="2368" y="714"/>
                    <a:pt x="2407" y="714"/>
                  </a:cubicBezTo>
                  <a:cubicBezTo>
                    <a:pt x="2607" y="714"/>
                    <a:pt x="2807" y="808"/>
                    <a:pt x="2887" y="928"/>
                  </a:cubicBezTo>
                  <a:cubicBezTo>
                    <a:pt x="2981" y="1060"/>
                    <a:pt x="2969" y="1238"/>
                    <a:pt x="2838" y="1452"/>
                  </a:cubicBezTo>
                  <a:cubicBezTo>
                    <a:pt x="2531" y="1928"/>
                    <a:pt x="1575" y="2289"/>
                    <a:pt x="1367" y="3154"/>
                  </a:cubicBezTo>
                  <a:cubicBezTo>
                    <a:pt x="1190" y="3765"/>
                    <a:pt x="1722" y="4636"/>
                    <a:pt x="2502" y="4636"/>
                  </a:cubicBezTo>
                  <a:cubicBezTo>
                    <a:pt x="2623" y="4636"/>
                    <a:pt x="2749" y="4615"/>
                    <a:pt x="2880" y="4569"/>
                  </a:cubicBezTo>
                  <a:cubicBezTo>
                    <a:pt x="3050" y="4510"/>
                    <a:pt x="3754" y="3945"/>
                    <a:pt x="4088" y="3945"/>
                  </a:cubicBezTo>
                  <a:cubicBezTo>
                    <a:pt x="4165" y="3945"/>
                    <a:pt x="4223" y="3974"/>
                    <a:pt x="4250" y="4047"/>
                  </a:cubicBezTo>
                  <a:cubicBezTo>
                    <a:pt x="4359" y="4338"/>
                    <a:pt x="3675" y="4734"/>
                    <a:pt x="3481" y="4869"/>
                  </a:cubicBezTo>
                  <a:cubicBezTo>
                    <a:pt x="3004" y="5197"/>
                    <a:pt x="2593" y="5582"/>
                    <a:pt x="2567" y="6196"/>
                  </a:cubicBezTo>
                  <a:cubicBezTo>
                    <a:pt x="2533" y="7052"/>
                    <a:pt x="3238" y="7558"/>
                    <a:pt x="4131" y="7558"/>
                  </a:cubicBezTo>
                  <a:cubicBezTo>
                    <a:pt x="4765" y="7558"/>
                    <a:pt x="5494" y="7303"/>
                    <a:pt x="6121" y="6738"/>
                  </a:cubicBezTo>
                  <a:cubicBezTo>
                    <a:pt x="6357" y="6511"/>
                    <a:pt x="6334" y="6294"/>
                    <a:pt x="6142" y="6294"/>
                  </a:cubicBezTo>
                  <a:cubicBezTo>
                    <a:pt x="6069" y="6294"/>
                    <a:pt x="5971" y="6326"/>
                    <a:pt x="5854" y="6401"/>
                  </a:cubicBezTo>
                  <a:cubicBezTo>
                    <a:pt x="5322" y="6759"/>
                    <a:pt x="4798" y="6899"/>
                    <a:pt x="4372" y="6899"/>
                  </a:cubicBezTo>
                  <a:cubicBezTo>
                    <a:pt x="3463" y="6899"/>
                    <a:pt x="2993" y="6264"/>
                    <a:pt x="3812" y="5751"/>
                  </a:cubicBezTo>
                  <a:cubicBezTo>
                    <a:pt x="4118" y="5561"/>
                    <a:pt x="4474" y="5407"/>
                    <a:pt x="4779" y="5109"/>
                  </a:cubicBezTo>
                  <a:cubicBezTo>
                    <a:pt x="5482" y="4441"/>
                    <a:pt x="5319" y="3223"/>
                    <a:pt x="4434" y="2955"/>
                  </a:cubicBezTo>
                  <a:cubicBezTo>
                    <a:pt x="4313" y="2916"/>
                    <a:pt x="4197" y="2899"/>
                    <a:pt x="4085" y="2899"/>
                  </a:cubicBezTo>
                  <a:cubicBezTo>
                    <a:pt x="3408" y="2899"/>
                    <a:pt x="2889" y="3520"/>
                    <a:pt x="2484" y="3621"/>
                  </a:cubicBezTo>
                  <a:cubicBezTo>
                    <a:pt x="2482" y="3620"/>
                    <a:pt x="2481" y="3620"/>
                    <a:pt x="2478" y="3620"/>
                  </a:cubicBezTo>
                  <a:cubicBezTo>
                    <a:pt x="2477" y="3621"/>
                    <a:pt x="2476" y="3621"/>
                    <a:pt x="2475" y="3621"/>
                  </a:cubicBezTo>
                  <a:cubicBezTo>
                    <a:pt x="2455" y="3621"/>
                    <a:pt x="2397" y="3551"/>
                    <a:pt x="2389" y="3541"/>
                  </a:cubicBezTo>
                  <a:cubicBezTo>
                    <a:pt x="2340" y="3440"/>
                    <a:pt x="2258" y="3375"/>
                    <a:pt x="2471" y="3106"/>
                  </a:cubicBezTo>
                  <a:cubicBezTo>
                    <a:pt x="2827" y="2658"/>
                    <a:pt x="3295" y="2459"/>
                    <a:pt x="3601" y="1879"/>
                  </a:cubicBezTo>
                  <a:cubicBezTo>
                    <a:pt x="4042" y="1023"/>
                    <a:pt x="3631" y="236"/>
                    <a:pt x="2836" y="41"/>
                  </a:cubicBezTo>
                  <a:cubicBezTo>
                    <a:pt x="2721" y="13"/>
                    <a:pt x="2611" y="1"/>
                    <a:pt x="25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6" name="Google Shape;1746;p35"/>
            <p:cNvSpPr/>
            <p:nvPr/>
          </p:nvSpPr>
          <p:spPr>
            <a:xfrm>
              <a:off x="4883928" y="2151337"/>
              <a:ext cx="38609" cy="34758"/>
            </a:xfrm>
            <a:custGeom>
              <a:avLst/>
              <a:gdLst/>
              <a:ahLst/>
              <a:cxnLst/>
              <a:rect l="l" t="t" r="r" b="b"/>
              <a:pathLst>
                <a:path w="1173" h="1056" extrusionOk="0">
                  <a:moveTo>
                    <a:pt x="587" y="0"/>
                  </a:moveTo>
                  <a:cubicBezTo>
                    <a:pt x="541" y="0"/>
                    <a:pt x="493" y="7"/>
                    <a:pt x="447" y="20"/>
                  </a:cubicBezTo>
                  <a:cubicBezTo>
                    <a:pt x="166" y="98"/>
                    <a:pt x="1" y="388"/>
                    <a:pt x="77" y="669"/>
                  </a:cubicBezTo>
                  <a:cubicBezTo>
                    <a:pt x="142" y="902"/>
                    <a:pt x="355" y="1056"/>
                    <a:pt x="586" y="1056"/>
                  </a:cubicBezTo>
                  <a:cubicBezTo>
                    <a:pt x="632" y="1056"/>
                    <a:pt x="680" y="1050"/>
                    <a:pt x="726" y="1037"/>
                  </a:cubicBezTo>
                  <a:cubicBezTo>
                    <a:pt x="1007" y="960"/>
                    <a:pt x="1172" y="669"/>
                    <a:pt x="1096" y="388"/>
                  </a:cubicBezTo>
                  <a:cubicBezTo>
                    <a:pt x="1031" y="154"/>
                    <a:pt x="818" y="0"/>
                    <a:pt x="5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7" name="Google Shape;1747;p35"/>
            <p:cNvSpPr/>
            <p:nvPr/>
          </p:nvSpPr>
          <p:spPr>
            <a:xfrm>
              <a:off x="4978394" y="2093210"/>
              <a:ext cx="38609" cy="34758"/>
            </a:xfrm>
            <a:custGeom>
              <a:avLst/>
              <a:gdLst/>
              <a:ahLst/>
              <a:cxnLst/>
              <a:rect l="l" t="t" r="r" b="b"/>
              <a:pathLst>
                <a:path w="1173" h="1056" extrusionOk="0">
                  <a:moveTo>
                    <a:pt x="587" y="0"/>
                  </a:moveTo>
                  <a:cubicBezTo>
                    <a:pt x="540" y="0"/>
                    <a:pt x="493" y="6"/>
                    <a:pt x="446" y="19"/>
                  </a:cubicBezTo>
                  <a:cubicBezTo>
                    <a:pt x="166" y="96"/>
                    <a:pt x="0" y="388"/>
                    <a:pt x="78" y="668"/>
                  </a:cubicBezTo>
                  <a:cubicBezTo>
                    <a:pt x="143" y="902"/>
                    <a:pt x="355" y="1056"/>
                    <a:pt x="586" y="1056"/>
                  </a:cubicBezTo>
                  <a:cubicBezTo>
                    <a:pt x="633" y="1056"/>
                    <a:pt x="680" y="1050"/>
                    <a:pt x="727" y="1037"/>
                  </a:cubicBezTo>
                  <a:cubicBezTo>
                    <a:pt x="1008" y="960"/>
                    <a:pt x="1173" y="668"/>
                    <a:pt x="1095" y="388"/>
                  </a:cubicBezTo>
                  <a:cubicBezTo>
                    <a:pt x="1031" y="154"/>
                    <a:pt x="818" y="0"/>
                    <a:pt x="5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8" name="Google Shape;1748;p35"/>
            <p:cNvSpPr/>
            <p:nvPr/>
          </p:nvSpPr>
          <p:spPr>
            <a:xfrm>
              <a:off x="4946960" y="2158513"/>
              <a:ext cx="44139" cy="39761"/>
            </a:xfrm>
            <a:custGeom>
              <a:avLst/>
              <a:gdLst/>
              <a:ahLst/>
              <a:cxnLst/>
              <a:rect l="l" t="t" r="r" b="b"/>
              <a:pathLst>
                <a:path w="1341" h="1208" extrusionOk="0">
                  <a:moveTo>
                    <a:pt x="669" y="0"/>
                  </a:moveTo>
                  <a:cubicBezTo>
                    <a:pt x="617" y="0"/>
                    <a:pt x="563" y="7"/>
                    <a:pt x="510" y="22"/>
                  </a:cubicBezTo>
                  <a:cubicBezTo>
                    <a:pt x="190" y="110"/>
                    <a:pt x="1" y="444"/>
                    <a:pt x="89" y="764"/>
                  </a:cubicBezTo>
                  <a:cubicBezTo>
                    <a:pt x="163" y="1032"/>
                    <a:pt x="406" y="1207"/>
                    <a:pt x="671" y="1207"/>
                  </a:cubicBezTo>
                  <a:cubicBezTo>
                    <a:pt x="723" y="1207"/>
                    <a:pt x="777" y="1200"/>
                    <a:pt x="831" y="1186"/>
                  </a:cubicBezTo>
                  <a:cubicBezTo>
                    <a:pt x="1153" y="1096"/>
                    <a:pt x="1340" y="764"/>
                    <a:pt x="1252" y="444"/>
                  </a:cubicBezTo>
                  <a:cubicBezTo>
                    <a:pt x="1179" y="176"/>
                    <a:pt x="934" y="0"/>
                    <a:pt x="6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49" name="Google Shape;1749;p35"/>
            <p:cNvSpPr/>
            <p:nvPr/>
          </p:nvSpPr>
          <p:spPr>
            <a:xfrm>
              <a:off x="4386880" y="1514533"/>
              <a:ext cx="743550" cy="867442"/>
            </a:xfrm>
            <a:custGeom>
              <a:avLst/>
              <a:gdLst/>
              <a:ahLst/>
              <a:cxnLst/>
              <a:rect l="l" t="t" r="r" b="b"/>
              <a:pathLst>
                <a:path w="22590" h="26354" extrusionOk="0">
                  <a:moveTo>
                    <a:pt x="16018" y="260"/>
                  </a:moveTo>
                  <a:cubicBezTo>
                    <a:pt x="16314" y="260"/>
                    <a:pt x="16586" y="456"/>
                    <a:pt x="16668" y="755"/>
                  </a:cubicBezTo>
                  <a:lnTo>
                    <a:pt x="22282" y="21081"/>
                  </a:lnTo>
                  <a:cubicBezTo>
                    <a:pt x="22324" y="21229"/>
                    <a:pt x="22313" y="21384"/>
                    <a:pt x="22252" y="21523"/>
                  </a:cubicBezTo>
                  <a:cubicBezTo>
                    <a:pt x="22219" y="21597"/>
                    <a:pt x="22180" y="21660"/>
                    <a:pt x="22130" y="21714"/>
                  </a:cubicBezTo>
                  <a:cubicBezTo>
                    <a:pt x="22047" y="21808"/>
                    <a:pt x="21936" y="21877"/>
                    <a:pt x="21811" y="21911"/>
                  </a:cubicBezTo>
                  <a:lnTo>
                    <a:pt x="6754" y="26070"/>
                  </a:lnTo>
                  <a:cubicBezTo>
                    <a:pt x="6695" y="26087"/>
                    <a:pt x="6634" y="26095"/>
                    <a:pt x="6574" y="26095"/>
                  </a:cubicBezTo>
                  <a:cubicBezTo>
                    <a:pt x="6459" y="26095"/>
                    <a:pt x="6345" y="26065"/>
                    <a:pt x="6243" y="26007"/>
                  </a:cubicBezTo>
                  <a:cubicBezTo>
                    <a:pt x="6086" y="25917"/>
                    <a:pt x="5974" y="25772"/>
                    <a:pt x="5925" y="25598"/>
                  </a:cubicBezTo>
                  <a:lnTo>
                    <a:pt x="312" y="5274"/>
                  </a:lnTo>
                  <a:cubicBezTo>
                    <a:pt x="268" y="5115"/>
                    <a:pt x="284" y="4947"/>
                    <a:pt x="356" y="4801"/>
                  </a:cubicBezTo>
                  <a:cubicBezTo>
                    <a:pt x="377" y="4754"/>
                    <a:pt x="405" y="4711"/>
                    <a:pt x="439" y="4669"/>
                  </a:cubicBezTo>
                  <a:cubicBezTo>
                    <a:pt x="526" y="4561"/>
                    <a:pt x="643" y="4483"/>
                    <a:pt x="780" y="4444"/>
                  </a:cubicBezTo>
                  <a:lnTo>
                    <a:pt x="15839" y="285"/>
                  </a:lnTo>
                  <a:cubicBezTo>
                    <a:pt x="15897" y="269"/>
                    <a:pt x="15958" y="260"/>
                    <a:pt x="16018" y="260"/>
                  </a:cubicBezTo>
                  <a:close/>
                  <a:moveTo>
                    <a:pt x="16020" y="0"/>
                  </a:moveTo>
                  <a:cubicBezTo>
                    <a:pt x="15937" y="0"/>
                    <a:pt x="15853" y="11"/>
                    <a:pt x="15769" y="35"/>
                  </a:cubicBezTo>
                  <a:lnTo>
                    <a:pt x="712" y="4192"/>
                  </a:lnTo>
                  <a:cubicBezTo>
                    <a:pt x="521" y="4245"/>
                    <a:pt x="356" y="4354"/>
                    <a:pt x="234" y="4506"/>
                  </a:cubicBezTo>
                  <a:cubicBezTo>
                    <a:pt x="190" y="4562"/>
                    <a:pt x="151" y="4625"/>
                    <a:pt x="122" y="4686"/>
                  </a:cubicBezTo>
                  <a:cubicBezTo>
                    <a:pt x="22" y="4889"/>
                    <a:pt x="0" y="5122"/>
                    <a:pt x="61" y="5343"/>
                  </a:cubicBezTo>
                  <a:lnTo>
                    <a:pt x="5674" y="25667"/>
                  </a:lnTo>
                  <a:cubicBezTo>
                    <a:pt x="5790" y="26081"/>
                    <a:pt x="6166" y="26353"/>
                    <a:pt x="6575" y="26353"/>
                  </a:cubicBezTo>
                  <a:cubicBezTo>
                    <a:pt x="6658" y="26353"/>
                    <a:pt x="6742" y="26343"/>
                    <a:pt x="6824" y="26319"/>
                  </a:cubicBezTo>
                  <a:lnTo>
                    <a:pt x="21882" y="22160"/>
                  </a:lnTo>
                  <a:cubicBezTo>
                    <a:pt x="22053" y="22114"/>
                    <a:pt x="22208" y="22020"/>
                    <a:pt x="22326" y="21888"/>
                  </a:cubicBezTo>
                  <a:cubicBezTo>
                    <a:pt x="22393" y="21814"/>
                    <a:pt x="22448" y="21725"/>
                    <a:pt x="22494" y="21626"/>
                  </a:cubicBezTo>
                  <a:cubicBezTo>
                    <a:pt x="22575" y="21433"/>
                    <a:pt x="22590" y="21215"/>
                    <a:pt x="22533" y="21011"/>
                  </a:cubicBezTo>
                  <a:lnTo>
                    <a:pt x="16920" y="686"/>
                  </a:lnTo>
                  <a:cubicBezTo>
                    <a:pt x="16806" y="274"/>
                    <a:pt x="16430" y="0"/>
                    <a:pt x="16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0" name="Google Shape;1750;p35"/>
            <p:cNvSpPr/>
            <p:nvPr/>
          </p:nvSpPr>
          <p:spPr>
            <a:xfrm>
              <a:off x="4688347" y="1787759"/>
              <a:ext cx="295873" cy="459197"/>
            </a:xfrm>
            <a:custGeom>
              <a:avLst/>
              <a:gdLst/>
              <a:ahLst/>
              <a:cxnLst/>
              <a:rect l="l" t="t" r="r" b="b"/>
              <a:pathLst>
                <a:path w="8989" h="13951" extrusionOk="0">
                  <a:moveTo>
                    <a:pt x="4383" y="265"/>
                  </a:moveTo>
                  <a:cubicBezTo>
                    <a:pt x="4457" y="265"/>
                    <a:pt x="4528" y="280"/>
                    <a:pt x="4595" y="311"/>
                  </a:cubicBezTo>
                  <a:cubicBezTo>
                    <a:pt x="4880" y="447"/>
                    <a:pt x="5052" y="858"/>
                    <a:pt x="5052" y="1410"/>
                  </a:cubicBezTo>
                  <a:cubicBezTo>
                    <a:pt x="5052" y="1465"/>
                    <a:pt x="5052" y="1548"/>
                    <a:pt x="5125" y="1593"/>
                  </a:cubicBezTo>
                  <a:cubicBezTo>
                    <a:pt x="5150" y="1609"/>
                    <a:pt x="5176" y="1616"/>
                    <a:pt x="5200" y="1616"/>
                  </a:cubicBezTo>
                  <a:cubicBezTo>
                    <a:pt x="5246" y="1616"/>
                    <a:pt x="5291" y="1594"/>
                    <a:pt x="5337" y="1572"/>
                  </a:cubicBezTo>
                  <a:cubicBezTo>
                    <a:pt x="5385" y="1549"/>
                    <a:pt x="5460" y="1514"/>
                    <a:pt x="5569" y="1474"/>
                  </a:cubicBezTo>
                  <a:cubicBezTo>
                    <a:pt x="5734" y="1416"/>
                    <a:pt x="5901" y="1387"/>
                    <a:pt x="6058" y="1387"/>
                  </a:cubicBezTo>
                  <a:cubicBezTo>
                    <a:pt x="6339" y="1387"/>
                    <a:pt x="6592" y="1477"/>
                    <a:pt x="6761" y="1650"/>
                  </a:cubicBezTo>
                  <a:cubicBezTo>
                    <a:pt x="6969" y="1861"/>
                    <a:pt x="7016" y="2159"/>
                    <a:pt x="6895" y="2485"/>
                  </a:cubicBezTo>
                  <a:cubicBezTo>
                    <a:pt x="6825" y="2673"/>
                    <a:pt x="6723" y="2835"/>
                    <a:pt x="6588" y="2966"/>
                  </a:cubicBezTo>
                  <a:cubicBezTo>
                    <a:pt x="6545" y="3008"/>
                    <a:pt x="6481" y="3072"/>
                    <a:pt x="6497" y="3159"/>
                  </a:cubicBezTo>
                  <a:cubicBezTo>
                    <a:pt x="6512" y="3241"/>
                    <a:pt x="6580" y="3272"/>
                    <a:pt x="6619" y="3290"/>
                  </a:cubicBezTo>
                  <a:lnTo>
                    <a:pt x="6648" y="3303"/>
                  </a:lnTo>
                  <a:cubicBezTo>
                    <a:pt x="7226" y="3594"/>
                    <a:pt x="7410" y="3990"/>
                    <a:pt x="7390" y="4264"/>
                  </a:cubicBezTo>
                  <a:cubicBezTo>
                    <a:pt x="7372" y="4508"/>
                    <a:pt x="7198" y="4703"/>
                    <a:pt x="6915" y="4795"/>
                  </a:cubicBezTo>
                  <a:cubicBezTo>
                    <a:pt x="6724" y="4858"/>
                    <a:pt x="6558" y="4874"/>
                    <a:pt x="6426" y="4874"/>
                  </a:cubicBezTo>
                  <a:cubicBezTo>
                    <a:pt x="6331" y="4874"/>
                    <a:pt x="6254" y="4866"/>
                    <a:pt x="6197" y="4860"/>
                  </a:cubicBezTo>
                  <a:cubicBezTo>
                    <a:pt x="6164" y="4856"/>
                    <a:pt x="6132" y="4852"/>
                    <a:pt x="6102" y="4852"/>
                  </a:cubicBezTo>
                  <a:cubicBezTo>
                    <a:pt x="6046" y="4852"/>
                    <a:pt x="5999" y="4865"/>
                    <a:pt x="5963" y="4914"/>
                  </a:cubicBezTo>
                  <a:cubicBezTo>
                    <a:pt x="5953" y="4929"/>
                    <a:pt x="5936" y="4959"/>
                    <a:pt x="5936" y="4997"/>
                  </a:cubicBezTo>
                  <a:cubicBezTo>
                    <a:pt x="5936" y="5018"/>
                    <a:pt x="5942" y="5042"/>
                    <a:pt x="5953" y="5067"/>
                  </a:cubicBezTo>
                  <a:cubicBezTo>
                    <a:pt x="6079" y="5329"/>
                    <a:pt x="6218" y="5685"/>
                    <a:pt x="6242" y="5902"/>
                  </a:cubicBezTo>
                  <a:cubicBezTo>
                    <a:pt x="6279" y="6268"/>
                    <a:pt x="6185" y="6567"/>
                    <a:pt x="5979" y="6726"/>
                  </a:cubicBezTo>
                  <a:cubicBezTo>
                    <a:pt x="5875" y="6805"/>
                    <a:pt x="5749" y="6845"/>
                    <a:pt x="5609" y="6845"/>
                  </a:cubicBezTo>
                  <a:cubicBezTo>
                    <a:pt x="5505" y="6845"/>
                    <a:pt x="5393" y="6823"/>
                    <a:pt x="5278" y="6779"/>
                  </a:cubicBezTo>
                  <a:cubicBezTo>
                    <a:pt x="4997" y="6671"/>
                    <a:pt x="4814" y="6498"/>
                    <a:pt x="4678" y="6355"/>
                  </a:cubicBezTo>
                  <a:cubicBezTo>
                    <a:pt x="4656" y="6332"/>
                    <a:pt x="4635" y="6311"/>
                    <a:pt x="4617" y="6291"/>
                  </a:cubicBezTo>
                  <a:lnTo>
                    <a:pt x="4561" y="6230"/>
                  </a:lnTo>
                  <a:cubicBezTo>
                    <a:pt x="4521" y="6185"/>
                    <a:pt x="4477" y="6173"/>
                    <a:pt x="4444" y="6173"/>
                  </a:cubicBezTo>
                  <a:cubicBezTo>
                    <a:pt x="4431" y="6173"/>
                    <a:pt x="4420" y="6174"/>
                    <a:pt x="4412" y="6177"/>
                  </a:cubicBezTo>
                  <a:cubicBezTo>
                    <a:pt x="4394" y="6182"/>
                    <a:pt x="4378" y="6187"/>
                    <a:pt x="4366" y="6197"/>
                  </a:cubicBezTo>
                  <a:cubicBezTo>
                    <a:pt x="4314" y="6230"/>
                    <a:pt x="4295" y="6290"/>
                    <a:pt x="4276" y="6349"/>
                  </a:cubicBezTo>
                  <a:lnTo>
                    <a:pt x="4261" y="6394"/>
                  </a:lnTo>
                  <a:cubicBezTo>
                    <a:pt x="4148" y="6729"/>
                    <a:pt x="3869" y="7115"/>
                    <a:pt x="3510" y="7224"/>
                  </a:cubicBezTo>
                  <a:cubicBezTo>
                    <a:pt x="3442" y="7244"/>
                    <a:pt x="3375" y="7253"/>
                    <a:pt x="3309" y="7253"/>
                  </a:cubicBezTo>
                  <a:cubicBezTo>
                    <a:pt x="3166" y="7253"/>
                    <a:pt x="3032" y="7206"/>
                    <a:pt x="2917" y="7113"/>
                  </a:cubicBezTo>
                  <a:cubicBezTo>
                    <a:pt x="2690" y="6929"/>
                    <a:pt x="2573" y="6599"/>
                    <a:pt x="2605" y="6229"/>
                  </a:cubicBezTo>
                  <a:cubicBezTo>
                    <a:pt x="2617" y="6077"/>
                    <a:pt x="2633" y="6008"/>
                    <a:pt x="2640" y="5974"/>
                  </a:cubicBezTo>
                  <a:cubicBezTo>
                    <a:pt x="2649" y="5938"/>
                    <a:pt x="2670" y="5836"/>
                    <a:pt x="2563" y="5783"/>
                  </a:cubicBezTo>
                  <a:cubicBezTo>
                    <a:pt x="2541" y="5772"/>
                    <a:pt x="2520" y="5767"/>
                    <a:pt x="2500" y="5767"/>
                  </a:cubicBezTo>
                  <a:cubicBezTo>
                    <a:pt x="2442" y="5767"/>
                    <a:pt x="2389" y="5805"/>
                    <a:pt x="2334" y="5845"/>
                  </a:cubicBezTo>
                  <a:cubicBezTo>
                    <a:pt x="2254" y="5902"/>
                    <a:pt x="2135" y="5989"/>
                    <a:pt x="1970" y="6034"/>
                  </a:cubicBezTo>
                  <a:cubicBezTo>
                    <a:pt x="1862" y="6064"/>
                    <a:pt x="1761" y="6079"/>
                    <a:pt x="1668" y="6079"/>
                  </a:cubicBezTo>
                  <a:cubicBezTo>
                    <a:pt x="1457" y="6079"/>
                    <a:pt x="1288" y="6003"/>
                    <a:pt x="1176" y="5854"/>
                  </a:cubicBezTo>
                  <a:cubicBezTo>
                    <a:pt x="958" y="5566"/>
                    <a:pt x="1010" y="5061"/>
                    <a:pt x="1310" y="4568"/>
                  </a:cubicBezTo>
                  <a:cubicBezTo>
                    <a:pt x="1319" y="4556"/>
                    <a:pt x="1330" y="4544"/>
                    <a:pt x="1340" y="4533"/>
                  </a:cubicBezTo>
                  <a:cubicBezTo>
                    <a:pt x="1374" y="4488"/>
                    <a:pt x="1424" y="4432"/>
                    <a:pt x="1433" y="4343"/>
                  </a:cubicBezTo>
                  <a:cubicBezTo>
                    <a:pt x="1438" y="4288"/>
                    <a:pt x="1409" y="4236"/>
                    <a:pt x="1361" y="4212"/>
                  </a:cubicBezTo>
                  <a:lnTo>
                    <a:pt x="1324" y="4195"/>
                  </a:lnTo>
                  <a:cubicBezTo>
                    <a:pt x="1060" y="4063"/>
                    <a:pt x="791" y="3927"/>
                    <a:pt x="517" y="3631"/>
                  </a:cubicBezTo>
                  <a:cubicBezTo>
                    <a:pt x="352" y="3454"/>
                    <a:pt x="265" y="3253"/>
                    <a:pt x="281" y="3081"/>
                  </a:cubicBezTo>
                  <a:cubicBezTo>
                    <a:pt x="292" y="2952"/>
                    <a:pt x="360" y="2839"/>
                    <a:pt x="483" y="2750"/>
                  </a:cubicBezTo>
                  <a:cubicBezTo>
                    <a:pt x="695" y="2590"/>
                    <a:pt x="978" y="2549"/>
                    <a:pt x="1232" y="2549"/>
                  </a:cubicBezTo>
                  <a:cubicBezTo>
                    <a:pt x="1415" y="2549"/>
                    <a:pt x="1582" y="2570"/>
                    <a:pt x="1698" y="2585"/>
                  </a:cubicBezTo>
                  <a:cubicBezTo>
                    <a:pt x="1756" y="2592"/>
                    <a:pt x="1804" y="2598"/>
                    <a:pt x="1843" y="2598"/>
                  </a:cubicBezTo>
                  <a:cubicBezTo>
                    <a:pt x="1908" y="2598"/>
                    <a:pt x="1950" y="2582"/>
                    <a:pt x="1980" y="2527"/>
                  </a:cubicBezTo>
                  <a:cubicBezTo>
                    <a:pt x="2025" y="2449"/>
                    <a:pt x="1988" y="2375"/>
                    <a:pt x="1925" y="2255"/>
                  </a:cubicBezTo>
                  <a:cubicBezTo>
                    <a:pt x="1835" y="2080"/>
                    <a:pt x="1686" y="1787"/>
                    <a:pt x="1680" y="1406"/>
                  </a:cubicBezTo>
                  <a:cubicBezTo>
                    <a:pt x="1674" y="1186"/>
                    <a:pt x="1740" y="1026"/>
                    <a:pt x="1873" y="937"/>
                  </a:cubicBezTo>
                  <a:cubicBezTo>
                    <a:pt x="1969" y="871"/>
                    <a:pt x="2104" y="838"/>
                    <a:pt x="2262" y="838"/>
                  </a:cubicBezTo>
                  <a:cubicBezTo>
                    <a:pt x="2459" y="838"/>
                    <a:pt x="2694" y="889"/>
                    <a:pt x="2940" y="989"/>
                  </a:cubicBezTo>
                  <a:cubicBezTo>
                    <a:pt x="3031" y="1026"/>
                    <a:pt x="3091" y="1054"/>
                    <a:pt x="3134" y="1072"/>
                  </a:cubicBezTo>
                  <a:cubicBezTo>
                    <a:pt x="3180" y="1094"/>
                    <a:pt x="3232" y="1118"/>
                    <a:pt x="3284" y="1118"/>
                  </a:cubicBezTo>
                  <a:cubicBezTo>
                    <a:pt x="3333" y="1118"/>
                    <a:pt x="3381" y="1097"/>
                    <a:pt x="3424" y="1033"/>
                  </a:cubicBezTo>
                  <a:lnTo>
                    <a:pt x="3457" y="984"/>
                  </a:lnTo>
                  <a:cubicBezTo>
                    <a:pt x="3554" y="836"/>
                    <a:pt x="3676" y="649"/>
                    <a:pt x="3894" y="469"/>
                  </a:cubicBezTo>
                  <a:cubicBezTo>
                    <a:pt x="4056" y="334"/>
                    <a:pt x="4226" y="265"/>
                    <a:pt x="4383" y="265"/>
                  </a:cubicBezTo>
                  <a:close/>
                  <a:moveTo>
                    <a:pt x="7780" y="7378"/>
                  </a:moveTo>
                  <a:cubicBezTo>
                    <a:pt x="7998" y="7378"/>
                    <a:pt x="8177" y="7432"/>
                    <a:pt x="8319" y="7539"/>
                  </a:cubicBezTo>
                  <a:cubicBezTo>
                    <a:pt x="8457" y="7642"/>
                    <a:pt x="8545" y="7778"/>
                    <a:pt x="8581" y="7942"/>
                  </a:cubicBezTo>
                  <a:cubicBezTo>
                    <a:pt x="8593" y="7995"/>
                    <a:pt x="8599" y="8050"/>
                    <a:pt x="8599" y="8108"/>
                  </a:cubicBezTo>
                  <a:cubicBezTo>
                    <a:pt x="8598" y="8581"/>
                    <a:pt x="8194" y="9183"/>
                    <a:pt x="7507" y="9419"/>
                  </a:cubicBezTo>
                  <a:cubicBezTo>
                    <a:pt x="7208" y="9521"/>
                    <a:pt x="6895" y="9560"/>
                    <a:pt x="6582" y="9560"/>
                  </a:cubicBezTo>
                  <a:cubicBezTo>
                    <a:pt x="6104" y="9560"/>
                    <a:pt x="5629" y="9467"/>
                    <a:pt x="5214" y="9362"/>
                  </a:cubicBezTo>
                  <a:cubicBezTo>
                    <a:pt x="5362" y="9008"/>
                    <a:pt x="5884" y="7950"/>
                    <a:pt x="6957" y="7556"/>
                  </a:cubicBezTo>
                  <a:cubicBezTo>
                    <a:pt x="7277" y="7437"/>
                    <a:pt x="7550" y="7378"/>
                    <a:pt x="7780" y="7378"/>
                  </a:cubicBezTo>
                  <a:close/>
                  <a:moveTo>
                    <a:pt x="1382" y="8599"/>
                  </a:moveTo>
                  <a:cubicBezTo>
                    <a:pt x="1729" y="8599"/>
                    <a:pt x="2140" y="8770"/>
                    <a:pt x="2628" y="9112"/>
                  </a:cubicBezTo>
                  <a:cubicBezTo>
                    <a:pt x="3779" y="9919"/>
                    <a:pt x="4059" y="11376"/>
                    <a:pt x="4116" y="11804"/>
                  </a:cubicBezTo>
                  <a:cubicBezTo>
                    <a:pt x="3685" y="11796"/>
                    <a:pt x="3206" y="11772"/>
                    <a:pt x="2731" y="11679"/>
                  </a:cubicBezTo>
                  <a:cubicBezTo>
                    <a:pt x="2257" y="11588"/>
                    <a:pt x="1789" y="11427"/>
                    <a:pt x="1380" y="11156"/>
                  </a:cubicBezTo>
                  <a:cubicBezTo>
                    <a:pt x="538" y="10596"/>
                    <a:pt x="284" y="9624"/>
                    <a:pt x="575" y="9070"/>
                  </a:cubicBezTo>
                  <a:cubicBezTo>
                    <a:pt x="672" y="8886"/>
                    <a:pt x="821" y="8750"/>
                    <a:pt x="1022" y="8667"/>
                  </a:cubicBezTo>
                  <a:cubicBezTo>
                    <a:pt x="1134" y="8623"/>
                    <a:pt x="1252" y="8599"/>
                    <a:pt x="1382" y="8599"/>
                  </a:cubicBezTo>
                  <a:close/>
                  <a:moveTo>
                    <a:pt x="4383" y="0"/>
                  </a:moveTo>
                  <a:cubicBezTo>
                    <a:pt x="4166" y="0"/>
                    <a:pt x="3940" y="90"/>
                    <a:pt x="3729" y="266"/>
                  </a:cubicBezTo>
                  <a:cubicBezTo>
                    <a:pt x="3482" y="469"/>
                    <a:pt x="3344" y="678"/>
                    <a:pt x="3245" y="835"/>
                  </a:cubicBezTo>
                  <a:cubicBezTo>
                    <a:pt x="3199" y="813"/>
                    <a:pt x="3135" y="783"/>
                    <a:pt x="3042" y="745"/>
                  </a:cubicBezTo>
                  <a:cubicBezTo>
                    <a:pt x="2761" y="631"/>
                    <a:pt x="2496" y="574"/>
                    <a:pt x="2265" y="574"/>
                  </a:cubicBezTo>
                  <a:cubicBezTo>
                    <a:pt x="2053" y="574"/>
                    <a:pt x="1870" y="622"/>
                    <a:pt x="1729" y="719"/>
                  </a:cubicBezTo>
                  <a:cubicBezTo>
                    <a:pt x="1583" y="819"/>
                    <a:pt x="1411" y="1018"/>
                    <a:pt x="1420" y="1410"/>
                  </a:cubicBezTo>
                  <a:cubicBezTo>
                    <a:pt x="1427" y="1809"/>
                    <a:pt x="1571" y="2124"/>
                    <a:pt x="1667" y="2317"/>
                  </a:cubicBezTo>
                  <a:cubicBezTo>
                    <a:pt x="1549" y="2303"/>
                    <a:pt x="1398" y="2287"/>
                    <a:pt x="1233" y="2287"/>
                  </a:cubicBezTo>
                  <a:cubicBezTo>
                    <a:pt x="938" y="2287"/>
                    <a:pt x="598" y="2337"/>
                    <a:pt x="326" y="2538"/>
                  </a:cubicBezTo>
                  <a:cubicBezTo>
                    <a:pt x="145" y="2673"/>
                    <a:pt x="40" y="2852"/>
                    <a:pt x="22" y="3056"/>
                  </a:cubicBezTo>
                  <a:cubicBezTo>
                    <a:pt x="1" y="3306"/>
                    <a:pt x="107" y="3575"/>
                    <a:pt x="326" y="3809"/>
                  </a:cubicBezTo>
                  <a:cubicBezTo>
                    <a:pt x="601" y="4102"/>
                    <a:pt x="875" y="4256"/>
                    <a:pt x="1123" y="4384"/>
                  </a:cubicBezTo>
                  <a:cubicBezTo>
                    <a:pt x="1111" y="4400"/>
                    <a:pt x="1099" y="4415"/>
                    <a:pt x="1088" y="4432"/>
                  </a:cubicBezTo>
                  <a:cubicBezTo>
                    <a:pt x="726" y="5025"/>
                    <a:pt x="681" y="5630"/>
                    <a:pt x="969" y="6011"/>
                  </a:cubicBezTo>
                  <a:cubicBezTo>
                    <a:pt x="1130" y="6226"/>
                    <a:pt x="1376" y="6338"/>
                    <a:pt x="1670" y="6338"/>
                  </a:cubicBezTo>
                  <a:cubicBezTo>
                    <a:pt x="1787" y="6338"/>
                    <a:pt x="1911" y="6320"/>
                    <a:pt x="2040" y="6284"/>
                  </a:cubicBezTo>
                  <a:cubicBezTo>
                    <a:pt x="2166" y="6248"/>
                    <a:pt x="2268" y="6197"/>
                    <a:pt x="2349" y="6147"/>
                  </a:cubicBezTo>
                  <a:lnTo>
                    <a:pt x="2349" y="6147"/>
                  </a:lnTo>
                  <a:cubicBezTo>
                    <a:pt x="2348" y="6166"/>
                    <a:pt x="2347" y="6184"/>
                    <a:pt x="2343" y="6204"/>
                  </a:cubicBezTo>
                  <a:cubicBezTo>
                    <a:pt x="2305" y="6661"/>
                    <a:pt x="2457" y="7075"/>
                    <a:pt x="2752" y="7314"/>
                  </a:cubicBezTo>
                  <a:cubicBezTo>
                    <a:pt x="2915" y="7444"/>
                    <a:pt x="3104" y="7513"/>
                    <a:pt x="3304" y="7513"/>
                  </a:cubicBezTo>
                  <a:cubicBezTo>
                    <a:pt x="3396" y="7513"/>
                    <a:pt x="3489" y="7498"/>
                    <a:pt x="3582" y="7470"/>
                  </a:cubicBezTo>
                  <a:cubicBezTo>
                    <a:pt x="4019" y="7341"/>
                    <a:pt x="4322" y="6926"/>
                    <a:pt x="4468" y="6575"/>
                  </a:cubicBezTo>
                  <a:lnTo>
                    <a:pt x="4468" y="6575"/>
                  </a:lnTo>
                  <a:cubicBezTo>
                    <a:pt x="4775" y="7778"/>
                    <a:pt x="5133" y="9928"/>
                    <a:pt x="4348" y="11572"/>
                  </a:cubicBezTo>
                  <a:cubicBezTo>
                    <a:pt x="4235" y="10933"/>
                    <a:pt x="3844" y="9644"/>
                    <a:pt x="2778" y="8895"/>
                  </a:cubicBezTo>
                  <a:cubicBezTo>
                    <a:pt x="2558" y="8741"/>
                    <a:pt x="1981" y="8336"/>
                    <a:pt x="1376" y="8336"/>
                  </a:cubicBezTo>
                  <a:cubicBezTo>
                    <a:pt x="1225" y="8336"/>
                    <a:pt x="1071" y="8362"/>
                    <a:pt x="921" y="8423"/>
                  </a:cubicBezTo>
                  <a:cubicBezTo>
                    <a:pt x="666" y="8527"/>
                    <a:pt x="466" y="8708"/>
                    <a:pt x="343" y="8944"/>
                  </a:cubicBezTo>
                  <a:cubicBezTo>
                    <a:pt x="244" y="9134"/>
                    <a:pt x="198" y="9347"/>
                    <a:pt x="198" y="9572"/>
                  </a:cubicBezTo>
                  <a:cubicBezTo>
                    <a:pt x="198" y="10219"/>
                    <a:pt x="590" y="10942"/>
                    <a:pt x="1236" y="11371"/>
                  </a:cubicBezTo>
                  <a:cubicBezTo>
                    <a:pt x="2096" y="11944"/>
                    <a:pt x="3179" y="12050"/>
                    <a:pt x="4069" y="12059"/>
                  </a:cubicBezTo>
                  <a:cubicBezTo>
                    <a:pt x="3511" y="12889"/>
                    <a:pt x="2635" y="13438"/>
                    <a:pt x="1466" y="13694"/>
                  </a:cubicBezTo>
                  <a:cubicBezTo>
                    <a:pt x="1396" y="13710"/>
                    <a:pt x="1351" y="13779"/>
                    <a:pt x="1367" y="13849"/>
                  </a:cubicBezTo>
                  <a:cubicBezTo>
                    <a:pt x="1379" y="13912"/>
                    <a:pt x="1433" y="13951"/>
                    <a:pt x="1494" y="13951"/>
                  </a:cubicBezTo>
                  <a:cubicBezTo>
                    <a:pt x="1503" y="13951"/>
                    <a:pt x="1513" y="13951"/>
                    <a:pt x="1522" y="13949"/>
                  </a:cubicBezTo>
                  <a:cubicBezTo>
                    <a:pt x="2907" y="13647"/>
                    <a:pt x="3905" y="12950"/>
                    <a:pt x="4486" y="11875"/>
                  </a:cubicBezTo>
                  <a:cubicBezTo>
                    <a:pt x="4869" y="11167"/>
                    <a:pt x="5032" y="10364"/>
                    <a:pt x="5074" y="9592"/>
                  </a:cubicBezTo>
                  <a:cubicBezTo>
                    <a:pt x="5521" y="9709"/>
                    <a:pt x="6048" y="9818"/>
                    <a:pt x="6581" y="9818"/>
                  </a:cubicBezTo>
                  <a:cubicBezTo>
                    <a:pt x="6919" y="9818"/>
                    <a:pt x="7260" y="9775"/>
                    <a:pt x="7588" y="9662"/>
                  </a:cubicBezTo>
                  <a:cubicBezTo>
                    <a:pt x="8417" y="9380"/>
                    <a:pt x="8989" y="8564"/>
                    <a:pt x="8832" y="7881"/>
                  </a:cubicBezTo>
                  <a:cubicBezTo>
                    <a:pt x="8786" y="7661"/>
                    <a:pt x="8661" y="7470"/>
                    <a:pt x="8475" y="7330"/>
                  </a:cubicBezTo>
                  <a:cubicBezTo>
                    <a:pt x="8264" y="7170"/>
                    <a:pt x="8014" y="7117"/>
                    <a:pt x="7773" y="7117"/>
                  </a:cubicBezTo>
                  <a:cubicBezTo>
                    <a:pt x="7390" y="7117"/>
                    <a:pt x="7027" y="7251"/>
                    <a:pt x="6866" y="7310"/>
                  </a:cubicBezTo>
                  <a:cubicBezTo>
                    <a:pt x="5925" y="7657"/>
                    <a:pt x="5350" y="8496"/>
                    <a:pt x="5085" y="9010"/>
                  </a:cubicBezTo>
                  <a:cubicBezTo>
                    <a:pt x="5077" y="8561"/>
                    <a:pt x="5033" y="8135"/>
                    <a:pt x="4979" y="7762"/>
                  </a:cubicBezTo>
                  <a:cubicBezTo>
                    <a:pt x="4927" y="7414"/>
                    <a:pt x="4863" y="7093"/>
                    <a:pt x="4796" y="6809"/>
                  </a:cubicBezTo>
                  <a:lnTo>
                    <a:pt x="4796" y="6809"/>
                  </a:lnTo>
                  <a:cubicBezTo>
                    <a:pt x="4905" y="6889"/>
                    <a:pt x="5034" y="6964"/>
                    <a:pt x="5188" y="7024"/>
                  </a:cubicBezTo>
                  <a:cubicBezTo>
                    <a:pt x="5332" y="7079"/>
                    <a:pt x="5475" y="7106"/>
                    <a:pt x="5610" y="7106"/>
                  </a:cubicBezTo>
                  <a:cubicBezTo>
                    <a:pt x="5808" y="7106"/>
                    <a:pt x="5991" y="7048"/>
                    <a:pt x="6141" y="6933"/>
                  </a:cubicBezTo>
                  <a:cubicBezTo>
                    <a:pt x="6418" y="6718"/>
                    <a:pt x="6551" y="6332"/>
                    <a:pt x="6503" y="5875"/>
                  </a:cubicBezTo>
                  <a:cubicBezTo>
                    <a:pt x="6480" y="5645"/>
                    <a:pt x="6361" y="5333"/>
                    <a:pt x="6273" y="5129"/>
                  </a:cubicBezTo>
                  <a:lnTo>
                    <a:pt x="6273" y="5129"/>
                  </a:lnTo>
                  <a:cubicBezTo>
                    <a:pt x="6318" y="5132"/>
                    <a:pt x="6371" y="5135"/>
                    <a:pt x="6430" y="5135"/>
                  </a:cubicBezTo>
                  <a:cubicBezTo>
                    <a:pt x="6583" y="5135"/>
                    <a:pt x="6778" y="5117"/>
                    <a:pt x="7001" y="5044"/>
                  </a:cubicBezTo>
                  <a:cubicBezTo>
                    <a:pt x="7384" y="4917"/>
                    <a:pt x="7629" y="4634"/>
                    <a:pt x="7653" y="4284"/>
                  </a:cubicBezTo>
                  <a:cubicBezTo>
                    <a:pt x="7688" y="3842"/>
                    <a:pt x="7370" y="3391"/>
                    <a:pt x="6823" y="3098"/>
                  </a:cubicBezTo>
                  <a:cubicBezTo>
                    <a:pt x="6959" y="2950"/>
                    <a:pt x="7066" y="2774"/>
                    <a:pt x="7141" y="2575"/>
                  </a:cubicBezTo>
                  <a:cubicBezTo>
                    <a:pt x="7298" y="2155"/>
                    <a:pt x="7229" y="1749"/>
                    <a:pt x="6948" y="1466"/>
                  </a:cubicBezTo>
                  <a:cubicBezTo>
                    <a:pt x="6729" y="1243"/>
                    <a:pt x="6409" y="1125"/>
                    <a:pt x="6058" y="1125"/>
                  </a:cubicBezTo>
                  <a:cubicBezTo>
                    <a:pt x="5872" y="1125"/>
                    <a:pt x="5677" y="1158"/>
                    <a:pt x="5484" y="1226"/>
                  </a:cubicBezTo>
                  <a:cubicBezTo>
                    <a:pt x="5413" y="1252"/>
                    <a:pt x="5358" y="1274"/>
                    <a:pt x="5311" y="1294"/>
                  </a:cubicBezTo>
                  <a:cubicBezTo>
                    <a:pt x="5287" y="685"/>
                    <a:pt x="5070" y="244"/>
                    <a:pt x="4705" y="72"/>
                  </a:cubicBezTo>
                  <a:cubicBezTo>
                    <a:pt x="4603" y="24"/>
                    <a:pt x="4494" y="0"/>
                    <a:pt x="43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51" name="Google Shape;1751;p35"/>
          <p:cNvGrpSpPr/>
          <p:nvPr/>
        </p:nvGrpSpPr>
        <p:grpSpPr>
          <a:xfrm>
            <a:off x="6498291" y="367582"/>
            <a:ext cx="652573" cy="429607"/>
            <a:chOff x="7292379" y="2966507"/>
            <a:chExt cx="652573" cy="429607"/>
          </a:xfrm>
        </p:grpSpPr>
        <p:sp>
          <p:nvSpPr>
            <p:cNvPr id="1752" name="Google Shape;1752;p35"/>
            <p:cNvSpPr/>
            <p:nvPr/>
          </p:nvSpPr>
          <p:spPr>
            <a:xfrm>
              <a:off x="7297151" y="2970852"/>
              <a:ext cx="165398" cy="149006"/>
            </a:xfrm>
            <a:custGeom>
              <a:avLst/>
              <a:gdLst/>
              <a:ahLst/>
              <a:cxnLst/>
              <a:rect l="l" t="t" r="r" b="b"/>
              <a:pathLst>
                <a:path w="5025" h="4527" extrusionOk="0">
                  <a:moveTo>
                    <a:pt x="773" y="1"/>
                  </a:moveTo>
                  <a:cubicBezTo>
                    <a:pt x="560" y="1"/>
                    <a:pt x="357" y="444"/>
                    <a:pt x="292" y="584"/>
                  </a:cubicBezTo>
                  <a:cubicBezTo>
                    <a:pt x="0" y="1214"/>
                    <a:pt x="5" y="1890"/>
                    <a:pt x="220" y="2540"/>
                  </a:cubicBezTo>
                  <a:cubicBezTo>
                    <a:pt x="265" y="2675"/>
                    <a:pt x="330" y="2807"/>
                    <a:pt x="409" y="2932"/>
                  </a:cubicBezTo>
                  <a:cubicBezTo>
                    <a:pt x="708" y="3415"/>
                    <a:pt x="1222" y="3818"/>
                    <a:pt x="1691" y="4066"/>
                  </a:cubicBezTo>
                  <a:cubicBezTo>
                    <a:pt x="2243" y="4357"/>
                    <a:pt x="2859" y="4527"/>
                    <a:pt x="3484" y="4527"/>
                  </a:cubicBezTo>
                  <a:cubicBezTo>
                    <a:pt x="3605" y="4527"/>
                    <a:pt x="3727" y="4520"/>
                    <a:pt x="3848" y="4507"/>
                  </a:cubicBezTo>
                  <a:cubicBezTo>
                    <a:pt x="4213" y="4467"/>
                    <a:pt x="4710" y="4365"/>
                    <a:pt x="4937" y="4038"/>
                  </a:cubicBezTo>
                  <a:cubicBezTo>
                    <a:pt x="5024" y="3913"/>
                    <a:pt x="4825" y="3126"/>
                    <a:pt x="4377" y="2381"/>
                  </a:cubicBezTo>
                  <a:cubicBezTo>
                    <a:pt x="3974" y="1706"/>
                    <a:pt x="3371" y="1064"/>
                    <a:pt x="2595" y="970"/>
                  </a:cubicBezTo>
                  <a:cubicBezTo>
                    <a:pt x="2554" y="964"/>
                    <a:pt x="2502" y="962"/>
                    <a:pt x="2446" y="962"/>
                  </a:cubicBezTo>
                  <a:cubicBezTo>
                    <a:pt x="2203" y="962"/>
                    <a:pt x="1878" y="1011"/>
                    <a:pt x="1983" y="1103"/>
                  </a:cubicBezTo>
                  <a:cubicBezTo>
                    <a:pt x="2312" y="1391"/>
                    <a:pt x="2722" y="1721"/>
                    <a:pt x="2782" y="2190"/>
                  </a:cubicBezTo>
                  <a:cubicBezTo>
                    <a:pt x="2735" y="2206"/>
                    <a:pt x="2676" y="2214"/>
                    <a:pt x="2607" y="2214"/>
                  </a:cubicBezTo>
                  <a:cubicBezTo>
                    <a:pt x="2209" y="2214"/>
                    <a:pt x="1507" y="1936"/>
                    <a:pt x="1187" y="1227"/>
                  </a:cubicBezTo>
                  <a:cubicBezTo>
                    <a:pt x="905" y="603"/>
                    <a:pt x="1030" y="194"/>
                    <a:pt x="908" y="66"/>
                  </a:cubicBezTo>
                  <a:cubicBezTo>
                    <a:pt x="863" y="20"/>
                    <a:pt x="818" y="1"/>
                    <a:pt x="7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3" name="Google Shape;1753;p35"/>
            <p:cNvSpPr/>
            <p:nvPr/>
          </p:nvSpPr>
          <p:spPr>
            <a:xfrm>
              <a:off x="7308968" y="3001792"/>
              <a:ext cx="108093" cy="100588"/>
            </a:xfrm>
            <a:custGeom>
              <a:avLst/>
              <a:gdLst/>
              <a:ahLst/>
              <a:cxnLst/>
              <a:rect l="l" t="t" r="r" b="b"/>
              <a:pathLst>
                <a:path w="3284" h="3056" extrusionOk="0">
                  <a:moveTo>
                    <a:pt x="191" y="1"/>
                  </a:moveTo>
                  <a:cubicBezTo>
                    <a:pt x="148" y="1"/>
                    <a:pt x="105" y="29"/>
                    <a:pt x="102" y="84"/>
                  </a:cubicBezTo>
                  <a:cubicBezTo>
                    <a:pt x="1" y="1647"/>
                    <a:pt x="1056" y="3056"/>
                    <a:pt x="2835" y="3056"/>
                  </a:cubicBezTo>
                  <a:cubicBezTo>
                    <a:pt x="2947" y="3056"/>
                    <a:pt x="3061" y="3050"/>
                    <a:pt x="3179" y="3039"/>
                  </a:cubicBezTo>
                  <a:cubicBezTo>
                    <a:pt x="3224" y="3033"/>
                    <a:pt x="3261" y="2999"/>
                    <a:pt x="3264" y="2952"/>
                  </a:cubicBezTo>
                  <a:cubicBezTo>
                    <a:pt x="3283" y="2754"/>
                    <a:pt x="2947" y="2926"/>
                    <a:pt x="2087" y="2616"/>
                  </a:cubicBezTo>
                  <a:cubicBezTo>
                    <a:pt x="391" y="1955"/>
                    <a:pt x="395" y="307"/>
                    <a:pt x="280" y="78"/>
                  </a:cubicBezTo>
                  <a:cubicBezTo>
                    <a:pt x="273" y="26"/>
                    <a:pt x="232" y="1"/>
                    <a:pt x="19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4" name="Google Shape;1754;p35"/>
            <p:cNvSpPr/>
            <p:nvPr/>
          </p:nvSpPr>
          <p:spPr>
            <a:xfrm>
              <a:off x="7343660" y="3044582"/>
              <a:ext cx="91372" cy="38609"/>
            </a:xfrm>
            <a:custGeom>
              <a:avLst/>
              <a:gdLst/>
              <a:ahLst/>
              <a:cxnLst/>
              <a:rect l="l" t="t" r="r" b="b"/>
              <a:pathLst>
                <a:path w="2776" h="1173" extrusionOk="0">
                  <a:moveTo>
                    <a:pt x="102" y="0"/>
                  </a:moveTo>
                  <a:cubicBezTo>
                    <a:pt x="83" y="0"/>
                    <a:pt x="64" y="6"/>
                    <a:pt x="48" y="18"/>
                  </a:cubicBezTo>
                  <a:cubicBezTo>
                    <a:pt x="8" y="49"/>
                    <a:pt x="0" y="104"/>
                    <a:pt x="31" y="145"/>
                  </a:cubicBezTo>
                  <a:cubicBezTo>
                    <a:pt x="472" y="726"/>
                    <a:pt x="1269" y="1173"/>
                    <a:pt x="2070" y="1173"/>
                  </a:cubicBezTo>
                  <a:cubicBezTo>
                    <a:pt x="2285" y="1173"/>
                    <a:pt x="2500" y="1141"/>
                    <a:pt x="2709" y="1070"/>
                  </a:cubicBezTo>
                  <a:cubicBezTo>
                    <a:pt x="2746" y="1057"/>
                    <a:pt x="2774" y="1023"/>
                    <a:pt x="2774" y="981"/>
                  </a:cubicBezTo>
                  <a:cubicBezTo>
                    <a:pt x="2775" y="891"/>
                    <a:pt x="2738" y="874"/>
                    <a:pt x="2645" y="874"/>
                  </a:cubicBezTo>
                  <a:cubicBezTo>
                    <a:pt x="2587" y="874"/>
                    <a:pt x="2508" y="881"/>
                    <a:pt x="2403" y="881"/>
                  </a:cubicBezTo>
                  <a:cubicBezTo>
                    <a:pt x="2031" y="881"/>
                    <a:pt x="1340" y="795"/>
                    <a:pt x="157" y="18"/>
                  </a:cubicBezTo>
                  <a:lnTo>
                    <a:pt x="151" y="14"/>
                  </a:lnTo>
                  <a:cubicBezTo>
                    <a:pt x="137" y="5"/>
                    <a:pt x="120" y="0"/>
                    <a:pt x="10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5" name="Google Shape;1755;p35"/>
            <p:cNvSpPr/>
            <p:nvPr/>
          </p:nvSpPr>
          <p:spPr>
            <a:xfrm>
              <a:off x="7382928" y="3016110"/>
              <a:ext cx="40058" cy="46015"/>
            </a:xfrm>
            <a:custGeom>
              <a:avLst/>
              <a:gdLst/>
              <a:ahLst/>
              <a:cxnLst/>
              <a:rect l="l" t="t" r="r" b="b"/>
              <a:pathLst>
                <a:path w="1217" h="1398" extrusionOk="0">
                  <a:moveTo>
                    <a:pt x="190" y="1"/>
                  </a:moveTo>
                  <a:cubicBezTo>
                    <a:pt x="147" y="1"/>
                    <a:pt x="116" y="10"/>
                    <a:pt x="102" y="28"/>
                  </a:cubicBezTo>
                  <a:cubicBezTo>
                    <a:pt x="1" y="155"/>
                    <a:pt x="271" y="152"/>
                    <a:pt x="636" y="681"/>
                  </a:cubicBezTo>
                  <a:cubicBezTo>
                    <a:pt x="881" y="1033"/>
                    <a:pt x="974" y="1384"/>
                    <a:pt x="1085" y="1397"/>
                  </a:cubicBezTo>
                  <a:cubicBezTo>
                    <a:pt x="1090" y="1398"/>
                    <a:pt x="1095" y="1398"/>
                    <a:pt x="1100" y="1398"/>
                  </a:cubicBezTo>
                  <a:cubicBezTo>
                    <a:pt x="1217" y="1398"/>
                    <a:pt x="1189" y="1234"/>
                    <a:pt x="1179" y="1107"/>
                  </a:cubicBezTo>
                  <a:cubicBezTo>
                    <a:pt x="1019" y="287"/>
                    <a:pt x="426" y="1"/>
                    <a:pt x="19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6" name="Google Shape;1756;p35"/>
            <p:cNvSpPr/>
            <p:nvPr/>
          </p:nvSpPr>
          <p:spPr>
            <a:xfrm>
              <a:off x="7310581" y="3049190"/>
              <a:ext cx="151969" cy="70669"/>
            </a:xfrm>
            <a:custGeom>
              <a:avLst/>
              <a:gdLst/>
              <a:ahLst/>
              <a:cxnLst/>
              <a:rect l="l" t="t" r="r" b="b"/>
              <a:pathLst>
                <a:path w="4617" h="2147" extrusionOk="0">
                  <a:moveTo>
                    <a:pt x="3969" y="1"/>
                  </a:moveTo>
                  <a:cubicBezTo>
                    <a:pt x="3784" y="41"/>
                    <a:pt x="3606" y="123"/>
                    <a:pt x="3453" y="243"/>
                  </a:cubicBezTo>
                  <a:cubicBezTo>
                    <a:pt x="3122" y="505"/>
                    <a:pt x="2893" y="941"/>
                    <a:pt x="2495" y="1055"/>
                  </a:cubicBezTo>
                  <a:cubicBezTo>
                    <a:pt x="2428" y="1074"/>
                    <a:pt x="2360" y="1083"/>
                    <a:pt x="2292" y="1083"/>
                  </a:cubicBezTo>
                  <a:cubicBezTo>
                    <a:pt x="2149" y="1083"/>
                    <a:pt x="2006" y="1045"/>
                    <a:pt x="1874" y="990"/>
                  </a:cubicBezTo>
                  <a:cubicBezTo>
                    <a:pt x="1683" y="909"/>
                    <a:pt x="1507" y="792"/>
                    <a:pt x="1321" y="695"/>
                  </a:cubicBezTo>
                  <a:cubicBezTo>
                    <a:pt x="1057" y="558"/>
                    <a:pt x="762" y="463"/>
                    <a:pt x="464" y="463"/>
                  </a:cubicBezTo>
                  <a:cubicBezTo>
                    <a:pt x="381" y="463"/>
                    <a:pt x="299" y="470"/>
                    <a:pt x="217" y="486"/>
                  </a:cubicBezTo>
                  <a:cubicBezTo>
                    <a:pt x="143" y="501"/>
                    <a:pt x="71" y="522"/>
                    <a:pt x="1" y="552"/>
                  </a:cubicBezTo>
                  <a:cubicBezTo>
                    <a:pt x="300" y="1035"/>
                    <a:pt x="814" y="1438"/>
                    <a:pt x="1283" y="1686"/>
                  </a:cubicBezTo>
                  <a:cubicBezTo>
                    <a:pt x="1835" y="1977"/>
                    <a:pt x="2451" y="2147"/>
                    <a:pt x="3076" y="2147"/>
                  </a:cubicBezTo>
                  <a:cubicBezTo>
                    <a:pt x="3197" y="2147"/>
                    <a:pt x="3319" y="2140"/>
                    <a:pt x="3440" y="2127"/>
                  </a:cubicBezTo>
                  <a:cubicBezTo>
                    <a:pt x="3805" y="2087"/>
                    <a:pt x="4302" y="1985"/>
                    <a:pt x="4529" y="1658"/>
                  </a:cubicBezTo>
                  <a:cubicBezTo>
                    <a:pt x="4616" y="1533"/>
                    <a:pt x="4417" y="746"/>
                    <a:pt x="396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7" name="Google Shape;1757;p35"/>
            <p:cNvSpPr/>
            <p:nvPr/>
          </p:nvSpPr>
          <p:spPr>
            <a:xfrm>
              <a:off x="7493785" y="3113209"/>
              <a:ext cx="443135" cy="278658"/>
            </a:xfrm>
            <a:custGeom>
              <a:avLst/>
              <a:gdLst/>
              <a:ahLst/>
              <a:cxnLst/>
              <a:rect l="l" t="t" r="r" b="b"/>
              <a:pathLst>
                <a:path w="13463" h="8466" extrusionOk="0">
                  <a:moveTo>
                    <a:pt x="968" y="0"/>
                  </a:moveTo>
                  <a:cubicBezTo>
                    <a:pt x="966" y="65"/>
                    <a:pt x="946" y="130"/>
                    <a:pt x="912" y="190"/>
                  </a:cubicBezTo>
                  <a:lnTo>
                    <a:pt x="139" y="1501"/>
                  </a:lnTo>
                  <a:cubicBezTo>
                    <a:pt x="104" y="1560"/>
                    <a:pt x="57" y="1609"/>
                    <a:pt x="0" y="1642"/>
                  </a:cubicBezTo>
                  <a:lnTo>
                    <a:pt x="85" y="1693"/>
                  </a:lnTo>
                  <a:cubicBezTo>
                    <a:pt x="494" y="1938"/>
                    <a:pt x="899" y="2178"/>
                    <a:pt x="1302" y="2417"/>
                  </a:cubicBezTo>
                  <a:cubicBezTo>
                    <a:pt x="8367" y="6581"/>
                    <a:pt x="12252" y="8466"/>
                    <a:pt x="13149" y="8466"/>
                  </a:cubicBezTo>
                  <a:cubicBezTo>
                    <a:pt x="13247" y="8466"/>
                    <a:pt x="13310" y="8443"/>
                    <a:pt x="13337" y="8398"/>
                  </a:cubicBezTo>
                  <a:cubicBezTo>
                    <a:pt x="13462" y="8184"/>
                    <a:pt x="12764" y="7510"/>
                    <a:pt x="11176" y="6377"/>
                  </a:cubicBezTo>
                  <a:cubicBezTo>
                    <a:pt x="9379" y="5092"/>
                    <a:pt x="6441" y="3221"/>
                    <a:pt x="2275" y="765"/>
                  </a:cubicBezTo>
                  <a:cubicBezTo>
                    <a:pt x="1843" y="512"/>
                    <a:pt x="1407" y="257"/>
                    <a:pt x="9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8" name="Google Shape;1758;p35"/>
            <p:cNvSpPr/>
            <p:nvPr/>
          </p:nvSpPr>
          <p:spPr>
            <a:xfrm>
              <a:off x="7428284" y="3072625"/>
              <a:ext cx="97659" cy="96836"/>
            </a:xfrm>
            <a:custGeom>
              <a:avLst/>
              <a:gdLst/>
              <a:ahLst/>
              <a:cxnLst/>
              <a:rect l="l" t="t" r="r" b="b"/>
              <a:pathLst>
                <a:path w="2967" h="2942" extrusionOk="0">
                  <a:moveTo>
                    <a:pt x="1199" y="1"/>
                  </a:moveTo>
                  <a:cubicBezTo>
                    <a:pt x="1112" y="1"/>
                    <a:pt x="1026" y="28"/>
                    <a:pt x="955" y="79"/>
                  </a:cubicBezTo>
                  <a:cubicBezTo>
                    <a:pt x="907" y="112"/>
                    <a:pt x="867" y="156"/>
                    <a:pt x="835" y="209"/>
                  </a:cubicBezTo>
                  <a:lnTo>
                    <a:pt x="62" y="1519"/>
                  </a:lnTo>
                  <a:cubicBezTo>
                    <a:pt x="30" y="1572"/>
                    <a:pt x="11" y="1629"/>
                    <a:pt x="6" y="1687"/>
                  </a:cubicBezTo>
                  <a:cubicBezTo>
                    <a:pt x="5" y="1697"/>
                    <a:pt x="5" y="1710"/>
                    <a:pt x="5" y="1721"/>
                  </a:cubicBezTo>
                  <a:cubicBezTo>
                    <a:pt x="1" y="1869"/>
                    <a:pt x="74" y="2013"/>
                    <a:pt x="210" y="2093"/>
                  </a:cubicBezTo>
                  <a:lnTo>
                    <a:pt x="1552" y="2885"/>
                  </a:lnTo>
                  <a:cubicBezTo>
                    <a:pt x="1618" y="2923"/>
                    <a:pt x="1691" y="2942"/>
                    <a:pt x="1762" y="2942"/>
                  </a:cubicBezTo>
                  <a:cubicBezTo>
                    <a:pt x="1842" y="2942"/>
                    <a:pt x="1920" y="2919"/>
                    <a:pt x="1988" y="2876"/>
                  </a:cubicBezTo>
                  <a:cubicBezTo>
                    <a:pt x="2042" y="2842"/>
                    <a:pt x="2091" y="2794"/>
                    <a:pt x="2126" y="2735"/>
                  </a:cubicBezTo>
                  <a:lnTo>
                    <a:pt x="2899" y="1424"/>
                  </a:lnTo>
                  <a:cubicBezTo>
                    <a:pt x="2935" y="1364"/>
                    <a:pt x="2953" y="1299"/>
                    <a:pt x="2956" y="1234"/>
                  </a:cubicBezTo>
                  <a:cubicBezTo>
                    <a:pt x="2967" y="1084"/>
                    <a:pt x="2892" y="932"/>
                    <a:pt x="2753" y="850"/>
                  </a:cubicBezTo>
                  <a:lnTo>
                    <a:pt x="1410" y="59"/>
                  </a:lnTo>
                  <a:cubicBezTo>
                    <a:pt x="1344" y="20"/>
                    <a:pt x="1271" y="1"/>
                    <a:pt x="11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59" name="Google Shape;1759;p35"/>
            <p:cNvSpPr/>
            <p:nvPr/>
          </p:nvSpPr>
          <p:spPr>
            <a:xfrm>
              <a:off x="7496550" y="3158500"/>
              <a:ext cx="440337" cy="233367"/>
            </a:xfrm>
            <a:custGeom>
              <a:avLst/>
              <a:gdLst/>
              <a:ahLst/>
              <a:cxnLst/>
              <a:rect l="l" t="t" r="r" b="b"/>
              <a:pathLst>
                <a:path w="13378" h="7090" extrusionOk="0">
                  <a:moveTo>
                    <a:pt x="688" y="0"/>
                  </a:moveTo>
                  <a:cubicBezTo>
                    <a:pt x="447" y="0"/>
                    <a:pt x="217" y="92"/>
                    <a:pt x="0" y="317"/>
                  </a:cubicBezTo>
                  <a:cubicBezTo>
                    <a:pt x="409" y="562"/>
                    <a:pt x="814" y="802"/>
                    <a:pt x="1217" y="1041"/>
                  </a:cubicBezTo>
                  <a:cubicBezTo>
                    <a:pt x="8282" y="5205"/>
                    <a:pt x="12166" y="7090"/>
                    <a:pt x="13063" y="7090"/>
                  </a:cubicBezTo>
                  <a:cubicBezTo>
                    <a:pt x="13162" y="7090"/>
                    <a:pt x="13225" y="7067"/>
                    <a:pt x="13252" y="7022"/>
                  </a:cubicBezTo>
                  <a:cubicBezTo>
                    <a:pt x="13377" y="6808"/>
                    <a:pt x="12678" y="6134"/>
                    <a:pt x="11091" y="5001"/>
                  </a:cubicBezTo>
                  <a:cubicBezTo>
                    <a:pt x="8226" y="4458"/>
                    <a:pt x="5938" y="3105"/>
                    <a:pt x="2990" y="1280"/>
                  </a:cubicBezTo>
                  <a:cubicBezTo>
                    <a:pt x="2191" y="785"/>
                    <a:pt x="1394" y="0"/>
                    <a:pt x="6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0" name="Google Shape;1760;p35"/>
            <p:cNvSpPr/>
            <p:nvPr/>
          </p:nvSpPr>
          <p:spPr>
            <a:xfrm>
              <a:off x="7428284" y="3092308"/>
              <a:ext cx="97659" cy="77153"/>
            </a:xfrm>
            <a:custGeom>
              <a:avLst/>
              <a:gdLst/>
              <a:ahLst/>
              <a:cxnLst/>
              <a:rect l="l" t="t" r="r" b="b"/>
              <a:pathLst>
                <a:path w="2967" h="2344" extrusionOk="0">
                  <a:moveTo>
                    <a:pt x="2327" y="0"/>
                  </a:moveTo>
                  <a:cubicBezTo>
                    <a:pt x="1983" y="224"/>
                    <a:pt x="1909" y="717"/>
                    <a:pt x="1533" y="929"/>
                  </a:cubicBezTo>
                  <a:cubicBezTo>
                    <a:pt x="1222" y="1105"/>
                    <a:pt x="766" y="1052"/>
                    <a:pt x="359" y="1069"/>
                  </a:cubicBezTo>
                  <a:cubicBezTo>
                    <a:pt x="238" y="1077"/>
                    <a:pt x="118" y="1093"/>
                    <a:pt x="5" y="1123"/>
                  </a:cubicBezTo>
                  <a:cubicBezTo>
                    <a:pt x="1" y="1271"/>
                    <a:pt x="74" y="1415"/>
                    <a:pt x="210" y="1495"/>
                  </a:cubicBezTo>
                  <a:lnTo>
                    <a:pt x="1552" y="2287"/>
                  </a:lnTo>
                  <a:cubicBezTo>
                    <a:pt x="1618" y="2325"/>
                    <a:pt x="1691" y="2344"/>
                    <a:pt x="1762" y="2344"/>
                  </a:cubicBezTo>
                  <a:cubicBezTo>
                    <a:pt x="1842" y="2344"/>
                    <a:pt x="1920" y="2321"/>
                    <a:pt x="1988" y="2278"/>
                  </a:cubicBezTo>
                  <a:cubicBezTo>
                    <a:pt x="2042" y="2244"/>
                    <a:pt x="2091" y="2196"/>
                    <a:pt x="2126" y="2137"/>
                  </a:cubicBezTo>
                  <a:lnTo>
                    <a:pt x="2899" y="826"/>
                  </a:lnTo>
                  <a:cubicBezTo>
                    <a:pt x="2935" y="766"/>
                    <a:pt x="2953" y="701"/>
                    <a:pt x="2956" y="636"/>
                  </a:cubicBezTo>
                  <a:cubicBezTo>
                    <a:pt x="2967" y="486"/>
                    <a:pt x="2892" y="334"/>
                    <a:pt x="2753" y="252"/>
                  </a:cubicBezTo>
                  <a:lnTo>
                    <a:pt x="2327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1" name="Google Shape;1761;p35"/>
            <p:cNvSpPr/>
            <p:nvPr/>
          </p:nvSpPr>
          <p:spPr>
            <a:xfrm>
              <a:off x="7292379" y="2966507"/>
              <a:ext cx="652573" cy="429607"/>
            </a:xfrm>
            <a:custGeom>
              <a:avLst/>
              <a:gdLst/>
              <a:ahLst/>
              <a:cxnLst/>
              <a:rect l="l" t="t" r="r" b="b"/>
              <a:pathLst>
                <a:path w="19826" h="13052" extrusionOk="0">
                  <a:moveTo>
                    <a:pt x="917" y="262"/>
                  </a:moveTo>
                  <a:cubicBezTo>
                    <a:pt x="923" y="262"/>
                    <a:pt x="936" y="266"/>
                    <a:pt x="957" y="289"/>
                  </a:cubicBezTo>
                  <a:cubicBezTo>
                    <a:pt x="975" y="310"/>
                    <a:pt x="985" y="418"/>
                    <a:pt x="992" y="506"/>
                  </a:cubicBezTo>
                  <a:cubicBezTo>
                    <a:pt x="1010" y="710"/>
                    <a:pt x="1037" y="1024"/>
                    <a:pt x="1212" y="1412"/>
                  </a:cubicBezTo>
                  <a:cubicBezTo>
                    <a:pt x="1557" y="2176"/>
                    <a:pt x="2295" y="2475"/>
                    <a:pt x="2747" y="2475"/>
                  </a:cubicBezTo>
                  <a:cubicBezTo>
                    <a:pt x="2832" y="2475"/>
                    <a:pt x="2907" y="2464"/>
                    <a:pt x="2968" y="2444"/>
                  </a:cubicBezTo>
                  <a:cubicBezTo>
                    <a:pt x="3026" y="2426"/>
                    <a:pt x="3065" y="2367"/>
                    <a:pt x="3057" y="2305"/>
                  </a:cubicBezTo>
                  <a:cubicBezTo>
                    <a:pt x="2996" y="1845"/>
                    <a:pt x="2643" y="1511"/>
                    <a:pt x="2334" y="1240"/>
                  </a:cubicBezTo>
                  <a:cubicBezTo>
                    <a:pt x="2409" y="1229"/>
                    <a:pt x="2503" y="1222"/>
                    <a:pt x="2589" y="1222"/>
                  </a:cubicBezTo>
                  <a:cubicBezTo>
                    <a:pt x="2638" y="1222"/>
                    <a:pt x="2684" y="1224"/>
                    <a:pt x="2723" y="1229"/>
                  </a:cubicBezTo>
                  <a:cubicBezTo>
                    <a:pt x="3553" y="1332"/>
                    <a:pt x="4136" y="2119"/>
                    <a:pt x="4411" y="2580"/>
                  </a:cubicBezTo>
                  <a:lnTo>
                    <a:pt x="4411" y="2581"/>
                  </a:lnTo>
                  <a:cubicBezTo>
                    <a:pt x="4590" y="2880"/>
                    <a:pt x="4723" y="3176"/>
                    <a:pt x="4816" y="3431"/>
                  </a:cubicBezTo>
                  <a:lnTo>
                    <a:pt x="4201" y="4479"/>
                  </a:lnTo>
                  <a:cubicBezTo>
                    <a:pt x="4130" y="4490"/>
                    <a:pt x="4057" y="4500"/>
                    <a:pt x="3979" y="4508"/>
                  </a:cubicBezTo>
                  <a:cubicBezTo>
                    <a:pt x="3862" y="4521"/>
                    <a:pt x="3744" y="4527"/>
                    <a:pt x="3625" y="4527"/>
                  </a:cubicBezTo>
                  <a:cubicBezTo>
                    <a:pt x="3044" y="4527"/>
                    <a:pt x="2452" y="4376"/>
                    <a:pt x="1895" y="4082"/>
                  </a:cubicBezTo>
                  <a:cubicBezTo>
                    <a:pt x="1376" y="3808"/>
                    <a:pt x="916" y="3402"/>
                    <a:pt x="663" y="2992"/>
                  </a:cubicBezTo>
                  <a:cubicBezTo>
                    <a:pt x="589" y="2874"/>
                    <a:pt x="528" y="2753"/>
                    <a:pt x="489" y="2630"/>
                  </a:cubicBezTo>
                  <a:cubicBezTo>
                    <a:pt x="271" y="1978"/>
                    <a:pt x="294" y="1335"/>
                    <a:pt x="555" y="768"/>
                  </a:cubicBezTo>
                  <a:cubicBezTo>
                    <a:pt x="760" y="320"/>
                    <a:pt x="882" y="268"/>
                    <a:pt x="911" y="262"/>
                  </a:cubicBezTo>
                  <a:close/>
                  <a:moveTo>
                    <a:pt x="5326" y="3354"/>
                  </a:moveTo>
                  <a:cubicBezTo>
                    <a:pt x="5378" y="3354"/>
                    <a:pt x="5427" y="3369"/>
                    <a:pt x="5473" y="3395"/>
                  </a:cubicBezTo>
                  <a:lnTo>
                    <a:pt x="6815" y="4185"/>
                  </a:lnTo>
                  <a:cubicBezTo>
                    <a:pt x="6907" y="4240"/>
                    <a:pt x="6963" y="4342"/>
                    <a:pt x="6954" y="4453"/>
                  </a:cubicBezTo>
                  <a:cubicBezTo>
                    <a:pt x="6953" y="4497"/>
                    <a:pt x="6938" y="4543"/>
                    <a:pt x="6916" y="4582"/>
                  </a:cubicBezTo>
                  <a:lnTo>
                    <a:pt x="6145" y="5891"/>
                  </a:lnTo>
                  <a:cubicBezTo>
                    <a:pt x="6122" y="5933"/>
                    <a:pt x="6089" y="5965"/>
                    <a:pt x="6049" y="5991"/>
                  </a:cubicBezTo>
                  <a:cubicBezTo>
                    <a:pt x="6049" y="5991"/>
                    <a:pt x="6048" y="5991"/>
                    <a:pt x="6048" y="5992"/>
                  </a:cubicBezTo>
                  <a:cubicBezTo>
                    <a:pt x="6001" y="6021"/>
                    <a:pt x="5948" y="6036"/>
                    <a:pt x="5895" y="6036"/>
                  </a:cubicBezTo>
                  <a:cubicBezTo>
                    <a:pt x="5845" y="6036"/>
                    <a:pt x="5794" y="6023"/>
                    <a:pt x="5749" y="5997"/>
                  </a:cubicBezTo>
                  <a:lnTo>
                    <a:pt x="4406" y="5205"/>
                  </a:lnTo>
                  <a:cubicBezTo>
                    <a:pt x="4317" y="5152"/>
                    <a:pt x="4263" y="5054"/>
                    <a:pt x="4267" y="4949"/>
                  </a:cubicBezTo>
                  <a:cubicBezTo>
                    <a:pt x="4267" y="4947"/>
                    <a:pt x="4268" y="4926"/>
                    <a:pt x="4268" y="4922"/>
                  </a:cubicBezTo>
                  <a:cubicBezTo>
                    <a:pt x="4271" y="4884"/>
                    <a:pt x="4284" y="4847"/>
                    <a:pt x="4305" y="4810"/>
                  </a:cubicBezTo>
                  <a:lnTo>
                    <a:pt x="4363" y="4711"/>
                  </a:lnTo>
                  <a:lnTo>
                    <a:pt x="4555" y="4383"/>
                  </a:lnTo>
                  <a:lnTo>
                    <a:pt x="4922" y="3762"/>
                  </a:lnTo>
                  <a:lnTo>
                    <a:pt x="5077" y="3498"/>
                  </a:lnTo>
                  <a:cubicBezTo>
                    <a:pt x="5085" y="3486"/>
                    <a:pt x="5093" y="3474"/>
                    <a:pt x="5102" y="3464"/>
                  </a:cubicBezTo>
                  <a:cubicBezTo>
                    <a:pt x="5118" y="3442"/>
                    <a:pt x="5138" y="3423"/>
                    <a:pt x="5160" y="3407"/>
                  </a:cubicBezTo>
                  <a:cubicBezTo>
                    <a:pt x="5209" y="3373"/>
                    <a:pt x="5268" y="3354"/>
                    <a:pt x="5326" y="3354"/>
                  </a:cubicBezTo>
                  <a:close/>
                  <a:moveTo>
                    <a:pt x="7170" y="4660"/>
                  </a:moveTo>
                  <a:cubicBezTo>
                    <a:pt x="7558" y="4885"/>
                    <a:pt x="7944" y="5110"/>
                    <a:pt x="8327" y="5336"/>
                  </a:cubicBezTo>
                  <a:cubicBezTo>
                    <a:pt x="12244" y="7645"/>
                    <a:pt x="15319" y="9582"/>
                    <a:pt x="17218" y="10939"/>
                  </a:cubicBezTo>
                  <a:cubicBezTo>
                    <a:pt x="19156" y="12321"/>
                    <a:pt x="19326" y="12711"/>
                    <a:pt x="19337" y="12786"/>
                  </a:cubicBezTo>
                  <a:cubicBezTo>
                    <a:pt x="19317" y="12795"/>
                    <a:pt x="19287" y="12800"/>
                    <a:pt x="19247" y="12800"/>
                  </a:cubicBezTo>
                  <a:cubicBezTo>
                    <a:pt x="18626" y="12800"/>
                    <a:pt x="15612" y="11549"/>
                    <a:pt x="7486" y="6761"/>
                  </a:cubicBezTo>
                  <a:cubicBezTo>
                    <a:pt x="7105" y="6535"/>
                    <a:pt x="6720" y="6310"/>
                    <a:pt x="6335" y="6077"/>
                  </a:cubicBezTo>
                  <a:cubicBezTo>
                    <a:pt x="6347" y="6060"/>
                    <a:pt x="6359" y="6043"/>
                    <a:pt x="6369" y="6024"/>
                  </a:cubicBezTo>
                  <a:lnTo>
                    <a:pt x="7141" y="4715"/>
                  </a:lnTo>
                  <a:cubicBezTo>
                    <a:pt x="7151" y="4697"/>
                    <a:pt x="7161" y="4678"/>
                    <a:pt x="7170" y="4660"/>
                  </a:cubicBezTo>
                  <a:close/>
                  <a:moveTo>
                    <a:pt x="919" y="1"/>
                  </a:moveTo>
                  <a:cubicBezTo>
                    <a:pt x="900" y="1"/>
                    <a:pt x="883" y="3"/>
                    <a:pt x="868" y="6"/>
                  </a:cubicBezTo>
                  <a:cubicBezTo>
                    <a:pt x="628" y="45"/>
                    <a:pt x="447" y="377"/>
                    <a:pt x="318" y="661"/>
                  </a:cubicBezTo>
                  <a:cubicBezTo>
                    <a:pt x="28" y="1287"/>
                    <a:pt x="1" y="1997"/>
                    <a:pt x="241" y="2713"/>
                  </a:cubicBezTo>
                  <a:cubicBezTo>
                    <a:pt x="288" y="2856"/>
                    <a:pt x="357" y="2997"/>
                    <a:pt x="442" y="3131"/>
                  </a:cubicBezTo>
                  <a:cubicBezTo>
                    <a:pt x="720" y="3582"/>
                    <a:pt x="1207" y="4014"/>
                    <a:pt x="1773" y="4312"/>
                  </a:cubicBezTo>
                  <a:cubicBezTo>
                    <a:pt x="2369" y="4626"/>
                    <a:pt x="3004" y="4788"/>
                    <a:pt x="3626" y="4788"/>
                  </a:cubicBezTo>
                  <a:cubicBezTo>
                    <a:pt x="3754" y="4788"/>
                    <a:pt x="3882" y="4782"/>
                    <a:pt x="4007" y="4768"/>
                  </a:cubicBezTo>
                  <a:lnTo>
                    <a:pt x="4041" y="4763"/>
                  </a:lnTo>
                  <a:lnTo>
                    <a:pt x="4041" y="4763"/>
                  </a:lnTo>
                  <a:cubicBezTo>
                    <a:pt x="4023" y="4806"/>
                    <a:pt x="4013" y="4851"/>
                    <a:pt x="4011" y="4891"/>
                  </a:cubicBezTo>
                  <a:cubicBezTo>
                    <a:pt x="4007" y="4911"/>
                    <a:pt x="4007" y="4932"/>
                    <a:pt x="4009" y="4939"/>
                  </a:cubicBezTo>
                  <a:cubicBezTo>
                    <a:pt x="4001" y="5140"/>
                    <a:pt x="4106" y="5327"/>
                    <a:pt x="4277" y="5428"/>
                  </a:cubicBezTo>
                  <a:lnTo>
                    <a:pt x="5618" y="6219"/>
                  </a:lnTo>
                  <a:cubicBezTo>
                    <a:pt x="5706" y="6271"/>
                    <a:pt x="5800" y="6295"/>
                    <a:pt x="5896" y="6295"/>
                  </a:cubicBezTo>
                  <a:cubicBezTo>
                    <a:pt x="5970" y="6295"/>
                    <a:pt x="6048" y="6279"/>
                    <a:pt x="6117" y="6248"/>
                  </a:cubicBezTo>
                  <a:lnTo>
                    <a:pt x="6137" y="6261"/>
                  </a:lnTo>
                  <a:cubicBezTo>
                    <a:pt x="6547" y="6505"/>
                    <a:pt x="6952" y="6746"/>
                    <a:pt x="7356" y="6984"/>
                  </a:cubicBezTo>
                  <a:cubicBezTo>
                    <a:pt x="11040" y="9156"/>
                    <a:pt x="14106" y="10850"/>
                    <a:pt x="16220" y="11884"/>
                  </a:cubicBezTo>
                  <a:cubicBezTo>
                    <a:pt x="18145" y="12822"/>
                    <a:pt x="18937" y="13052"/>
                    <a:pt x="19283" y="13052"/>
                  </a:cubicBezTo>
                  <a:cubicBezTo>
                    <a:pt x="19284" y="13052"/>
                    <a:pt x="19286" y="13052"/>
                    <a:pt x="19287" y="13052"/>
                  </a:cubicBezTo>
                  <a:cubicBezTo>
                    <a:pt x="19488" y="13052"/>
                    <a:pt x="19534" y="12974"/>
                    <a:pt x="19567" y="12918"/>
                  </a:cubicBezTo>
                  <a:cubicBezTo>
                    <a:pt x="19651" y="12778"/>
                    <a:pt x="19826" y="12481"/>
                    <a:pt x="17370" y="10727"/>
                  </a:cubicBezTo>
                  <a:cubicBezTo>
                    <a:pt x="16417" y="10045"/>
                    <a:pt x="15171" y="9221"/>
                    <a:pt x="13671" y="8277"/>
                  </a:cubicBezTo>
                  <a:cubicBezTo>
                    <a:pt x="12173" y="7332"/>
                    <a:pt x="10421" y="6267"/>
                    <a:pt x="8460" y="5112"/>
                  </a:cubicBezTo>
                  <a:cubicBezTo>
                    <a:pt x="8049" y="4870"/>
                    <a:pt x="7634" y="4628"/>
                    <a:pt x="7215" y="4381"/>
                  </a:cubicBezTo>
                  <a:cubicBezTo>
                    <a:pt x="7199" y="4208"/>
                    <a:pt x="7100" y="4050"/>
                    <a:pt x="6949" y="3961"/>
                  </a:cubicBezTo>
                  <a:lnTo>
                    <a:pt x="5607" y="3170"/>
                  </a:lnTo>
                  <a:cubicBezTo>
                    <a:pt x="5521" y="3119"/>
                    <a:pt x="5425" y="3094"/>
                    <a:pt x="5328" y="3094"/>
                  </a:cubicBezTo>
                  <a:cubicBezTo>
                    <a:pt x="5217" y="3094"/>
                    <a:pt x="5105" y="3128"/>
                    <a:pt x="5012" y="3195"/>
                  </a:cubicBezTo>
                  <a:cubicBezTo>
                    <a:pt x="5011" y="3197"/>
                    <a:pt x="5010" y="3197"/>
                    <a:pt x="5006" y="3198"/>
                  </a:cubicBezTo>
                  <a:cubicBezTo>
                    <a:pt x="4904" y="2941"/>
                    <a:pt x="4772" y="2676"/>
                    <a:pt x="4634" y="2447"/>
                  </a:cubicBezTo>
                  <a:cubicBezTo>
                    <a:pt x="4270" y="1833"/>
                    <a:pt x="3648" y="1082"/>
                    <a:pt x="2755" y="971"/>
                  </a:cubicBezTo>
                  <a:cubicBezTo>
                    <a:pt x="2753" y="971"/>
                    <a:pt x="2676" y="964"/>
                    <a:pt x="2571" y="964"/>
                  </a:cubicBezTo>
                  <a:cubicBezTo>
                    <a:pt x="2366" y="964"/>
                    <a:pt x="2056" y="989"/>
                    <a:pt x="1990" y="1135"/>
                  </a:cubicBezTo>
                  <a:cubicBezTo>
                    <a:pt x="1965" y="1188"/>
                    <a:pt x="1967" y="1267"/>
                    <a:pt x="2042" y="1333"/>
                  </a:cubicBezTo>
                  <a:lnTo>
                    <a:pt x="2098" y="1383"/>
                  </a:lnTo>
                  <a:cubicBezTo>
                    <a:pt x="2369" y="1618"/>
                    <a:pt x="2672" y="1883"/>
                    <a:pt x="2772" y="2215"/>
                  </a:cubicBezTo>
                  <a:cubicBezTo>
                    <a:pt x="2765" y="2216"/>
                    <a:pt x="2756" y="2216"/>
                    <a:pt x="2749" y="2216"/>
                  </a:cubicBezTo>
                  <a:cubicBezTo>
                    <a:pt x="2406" y="2216"/>
                    <a:pt x="1751" y="1970"/>
                    <a:pt x="1451" y="1305"/>
                  </a:cubicBezTo>
                  <a:cubicBezTo>
                    <a:pt x="1293" y="958"/>
                    <a:pt x="1270" y="683"/>
                    <a:pt x="1252" y="481"/>
                  </a:cubicBezTo>
                  <a:cubicBezTo>
                    <a:pt x="1238" y="316"/>
                    <a:pt x="1227" y="193"/>
                    <a:pt x="1144" y="108"/>
                  </a:cubicBezTo>
                  <a:cubicBezTo>
                    <a:pt x="1066" y="25"/>
                    <a:pt x="984" y="1"/>
                    <a:pt x="9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62" name="Google Shape;1762;p35"/>
          <p:cNvGrpSpPr/>
          <p:nvPr/>
        </p:nvGrpSpPr>
        <p:grpSpPr>
          <a:xfrm>
            <a:off x="4235185" y="45615"/>
            <a:ext cx="673640" cy="846806"/>
            <a:chOff x="6453542" y="2996394"/>
            <a:chExt cx="540859" cy="679892"/>
          </a:xfrm>
        </p:grpSpPr>
        <p:sp>
          <p:nvSpPr>
            <p:cNvPr id="1763" name="Google Shape;1763;p35"/>
            <p:cNvSpPr/>
            <p:nvPr/>
          </p:nvSpPr>
          <p:spPr>
            <a:xfrm>
              <a:off x="6458150" y="3000706"/>
              <a:ext cx="531972" cy="671269"/>
            </a:xfrm>
            <a:custGeom>
              <a:avLst/>
              <a:gdLst/>
              <a:ahLst/>
              <a:cxnLst/>
              <a:rect l="l" t="t" r="r" b="b"/>
              <a:pathLst>
                <a:path w="16162" h="20394" extrusionOk="0">
                  <a:moveTo>
                    <a:pt x="5931" y="1"/>
                  </a:moveTo>
                  <a:cubicBezTo>
                    <a:pt x="5329" y="1"/>
                    <a:pt x="4774" y="393"/>
                    <a:pt x="4595" y="999"/>
                  </a:cubicBezTo>
                  <a:lnTo>
                    <a:pt x="146" y="16003"/>
                  </a:lnTo>
                  <a:cubicBezTo>
                    <a:pt x="128" y="16064"/>
                    <a:pt x="114" y="16124"/>
                    <a:pt x="107" y="16187"/>
                  </a:cubicBezTo>
                  <a:cubicBezTo>
                    <a:pt x="1" y="16864"/>
                    <a:pt x="411" y="17534"/>
                    <a:pt x="1087" y="17735"/>
                  </a:cubicBezTo>
                  <a:lnTo>
                    <a:pt x="9863" y="20336"/>
                  </a:lnTo>
                  <a:cubicBezTo>
                    <a:pt x="9995" y="20375"/>
                    <a:pt x="10128" y="20394"/>
                    <a:pt x="10259" y="20394"/>
                  </a:cubicBezTo>
                  <a:cubicBezTo>
                    <a:pt x="10861" y="20394"/>
                    <a:pt x="11416" y="20002"/>
                    <a:pt x="11595" y="19395"/>
                  </a:cubicBezTo>
                  <a:lnTo>
                    <a:pt x="16045" y="4392"/>
                  </a:lnTo>
                  <a:cubicBezTo>
                    <a:pt x="16162" y="3999"/>
                    <a:pt x="16096" y="3596"/>
                    <a:pt x="15899" y="3273"/>
                  </a:cubicBezTo>
                  <a:cubicBezTo>
                    <a:pt x="15726" y="2988"/>
                    <a:pt x="15450" y="2762"/>
                    <a:pt x="15104" y="2660"/>
                  </a:cubicBezTo>
                  <a:lnTo>
                    <a:pt x="6328" y="59"/>
                  </a:lnTo>
                  <a:cubicBezTo>
                    <a:pt x="6196" y="19"/>
                    <a:pt x="6062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4" name="Google Shape;1764;p35"/>
            <p:cNvSpPr/>
            <p:nvPr/>
          </p:nvSpPr>
          <p:spPr>
            <a:xfrm>
              <a:off x="6458150" y="3108404"/>
              <a:ext cx="531972" cy="563571"/>
            </a:xfrm>
            <a:custGeom>
              <a:avLst/>
              <a:gdLst/>
              <a:ahLst/>
              <a:cxnLst/>
              <a:rect l="l" t="t" r="r" b="b"/>
              <a:pathLst>
                <a:path w="16162" h="17122" extrusionOk="0">
                  <a:moveTo>
                    <a:pt x="15899" y="1"/>
                  </a:moveTo>
                  <a:cubicBezTo>
                    <a:pt x="14871" y="117"/>
                    <a:pt x="14025" y="793"/>
                    <a:pt x="13544" y="1599"/>
                  </a:cubicBezTo>
                  <a:cubicBezTo>
                    <a:pt x="12289" y="3695"/>
                    <a:pt x="11379" y="7203"/>
                    <a:pt x="10610" y="9516"/>
                  </a:cubicBezTo>
                  <a:cubicBezTo>
                    <a:pt x="10024" y="11282"/>
                    <a:pt x="9547" y="13892"/>
                    <a:pt x="7377" y="13892"/>
                  </a:cubicBezTo>
                  <a:cubicBezTo>
                    <a:pt x="7156" y="13892"/>
                    <a:pt x="6917" y="13865"/>
                    <a:pt x="6659" y="13807"/>
                  </a:cubicBezTo>
                  <a:cubicBezTo>
                    <a:pt x="5132" y="13465"/>
                    <a:pt x="3319" y="12706"/>
                    <a:pt x="1568" y="12706"/>
                  </a:cubicBezTo>
                  <a:cubicBezTo>
                    <a:pt x="1073" y="12706"/>
                    <a:pt x="584" y="12767"/>
                    <a:pt x="107" y="12915"/>
                  </a:cubicBezTo>
                  <a:cubicBezTo>
                    <a:pt x="1" y="13592"/>
                    <a:pt x="411" y="14262"/>
                    <a:pt x="1087" y="14463"/>
                  </a:cubicBezTo>
                  <a:lnTo>
                    <a:pt x="9863" y="17064"/>
                  </a:lnTo>
                  <a:cubicBezTo>
                    <a:pt x="9995" y="17103"/>
                    <a:pt x="10128" y="17122"/>
                    <a:pt x="10259" y="17122"/>
                  </a:cubicBezTo>
                  <a:cubicBezTo>
                    <a:pt x="10861" y="17122"/>
                    <a:pt x="11416" y="16730"/>
                    <a:pt x="11595" y="16123"/>
                  </a:cubicBezTo>
                  <a:lnTo>
                    <a:pt x="16045" y="1120"/>
                  </a:lnTo>
                  <a:cubicBezTo>
                    <a:pt x="16162" y="727"/>
                    <a:pt x="16096" y="324"/>
                    <a:pt x="15899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5" name="Google Shape;1765;p35"/>
            <p:cNvSpPr/>
            <p:nvPr/>
          </p:nvSpPr>
          <p:spPr>
            <a:xfrm>
              <a:off x="6618248" y="3072987"/>
              <a:ext cx="127315" cy="120930"/>
            </a:xfrm>
            <a:custGeom>
              <a:avLst/>
              <a:gdLst/>
              <a:ahLst/>
              <a:cxnLst/>
              <a:rect l="l" t="t" r="r" b="b"/>
              <a:pathLst>
                <a:path w="3868" h="3674" extrusionOk="0">
                  <a:moveTo>
                    <a:pt x="1899" y="0"/>
                  </a:moveTo>
                  <a:cubicBezTo>
                    <a:pt x="1107" y="0"/>
                    <a:pt x="378" y="517"/>
                    <a:pt x="140" y="1315"/>
                  </a:cubicBezTo>
                  <a:cubicBezTo>
                    <a:pt x="1" y="1787"/>
                    <a:pt x="59" y="2268"/>
                    <a:pt x="268" y="2675"/>
                  </a:cubicBezTo>
                  <a:cubicBezTo>
                    <a:pt x="488" y="3106"/>
                    <a:pt x="879" y="3448"/>
                    <a:pt x="1379" y="3597"/>
                  </a:cubicBezTo>
                  <a:cubicBezTo>
                    <a:pt x="1553" y="3649"/>
                    <a:pt x="1729" y="3673"/>
                    <a:pt x="1901" y="3673"/>
                  </a:cubicBezTo>
                  <a:cubicBezTo>
                    <a:pt x="2694" y="3673"/>
                    <a:pt x="3424" y="3156"/>
                    <a:pt x="3661" y="2359"/>
                  </a:cubicBezTo>
                  <a:cubicBezTo>
                    <a:pt x="3867" y="1666"/>
                    <a:pt x="3645" y="949"/>
                    <a:pt x="3148" y="490"/>
                  </a:cubicBezTo>
                  <a:cubicBezTo>
                    <a:pt x="2948" y="303"/>
                    <a:pt x="2702" y="160"/>
                    <a:pt x="2422" y="77"/>
                  </a:cubicBezTo>
                  <a:cubicBezTo>
                    <a:pt x="2248" y="25"/>
                    <a:pt x="2072" y="0"/>
                    <a:pt x="18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6" name="Google Shape;1766;p35"/>
            <p:cNvSpPr/>
            <p:nvPr/>
          </p:nvSpPr>
          <p:spPr>
            <a:xfrm>
              <a:off x="6627036" y="3089115"/>
              <a:ext cx="118527" cy="104801"/>
            </a:xfrm>
            <a:custGeom>
              <a:avLst/>
              <a:gdLst/>
              <a:ahLst/>
              <a:cxnLst/>
              <a:rect l="l" t="t" r="r" b="b"/>
              <a:pathLst>
                <a:path w="3601" h="3184" extrusionOk="0">
                  <a:moveTo>
                    <a:pt x="2881" y="0"/>
                  </a:moveTo>
                  <a:cubicBezTo>
                    <a:pt x="2684" y="880"/>
                    <a:pt x="2123" y="2225"/>
                    <a:pt x="508" y="2225"/>
                  </a:cubicBezTo>
                  <a:cubicBezTo>
                    <a:pt x="349" y="2225"/>
                    <a:pt x="181" y="2212"/>
                    <a:pt x="1" y="2185"/>
                  </a:cubicBezTo>
                  <a:lnTo>
                    <a:pt x="1" y="2185"/>
                  </a:lnTo>
                  <a:cubicBezTo>
                    <a:pt x="221" y="2616"/>
                    <a:pt x="612" y="2958"/>
                    <a:pt x="1112" y="3107"/>
                  </a:cubicBezTo>
                  <a:cubicBezTo>
                    <a:pt x="1286" y="3159"/>
                    <a:pt x="1462" y="3183"/>
                    <a:pt x="1634" y="3183"/>
                  </a:cubicBezTo>
                  <a:cubicBezTo>
                    <a:pt x="2427" y="3183"/>
                    <a:pt x="3157" y="2666"/>
                    <a:pt x="3394" y="1869"/>
                  </a:cubicBezTo>
                  <a:cubicBezTo>
                    <a:pt x="3600" y="1176"/>
                    <a:pt x="3378" y="459"/>
                    <a:pt x="2881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7" name="Google Shape;1767;p35"/>
            <p:cNvSpPr/>
            <p:nvPr/>
          </p:nvSpPr>
          <p:spPr>
            <a:xfrm>
              <a:off x="6566539" y="3247502"/>
              <a:ext cx="127249" cy="120930"/>
            </a:xfrm>
            <a:custGeom>
              <a:avLst/>
              <a:gdLst/>
              <a:ahLst/>
              <a:cxnLst/>
              <a:rect l="l" t="t" r="r" b="b"/>
              <a:pathLst>
                <a:path w="3866" h="3674" extrusionOk="0">
                  <a:moveTo>
                    <a:pt x="1899" y="1"/>
                  </a:moveTo>
                  <a:cubicBezTo>
                    <a:pt x="1106" y="1"/>
                    <a:pt x="377" y="517"/>
                    <a:pt x="140" y="1316"/>
                  </a:cubicBezTo>
                  <a:cubicBezTo>
                    <a:pt x="0" y="1788"/>
                    <a:pt x="59" y="2269"/>
                    <a:pt x="268" y="2674"/>
                  </a:cubicBezTo>
                  <a:cubicBezTo>
                    <a:pt x="487" y="3105"/>
                    <a:pt x="878" y="3449"/>
                    <a:pt x="1378" y="3598"/>
                  </a:cubicBezTo>
                  <a:cubicBezTo>
                    <a:pt x="1553" y="3649"/>
                    <a:pt x="1728" y="3674"/>
                    <a:pt x="1901" y="3674"/>
                  </a:cubicBezTo>
                  <a:cubicBezTo>
                    <a:pt x="2693" y="3674"/>
                    <a:pt x="3423" y="3157"/>
                    <a:pt x="3660" y="2359"/>
                  </a:cubicBezTo>
                  <a:cubicBezTo>
                    <a:pt x="3866" y="1667"/>
                    <a:pt x="3644" y="950"/>
                    <a:pt x="3147" y="491"/>
                  </a:cubicBezTo>
                  <a:cubicBezTo>
                    <a:pt x="2948" y="303"/>
                    <a:pt x="2701" y="160"/>
                    <a:pt x="2422" y="77"/>
                  </a:cubicBezTo>
                  <a:cubicBezTo>
                    <a:pt x="2248" y="26"/>
                    <a:pt x="2072" y="1"/>
                    <a:pt x="18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8" name="Google Shape;1768;p35"/>
            <p:cNvSpPr/>
            <p:nvPr/>
          </p:nvSpPr>
          <p:spPr>
            <a:xfrm>
              <a:off x="6514764" y="3422050"/>
              <a:ext cx="127282" cy="120930"/>
            </a:xfrm>
            <a:custGeom>
              <a:avLst/>
              <a:gdLst/>
              <a:ahLst/>
              <a:cxnLst/>
              <a:rect l="l" t="t" r="r" b="b"/>
              <a:pathLst>
                <a:path w="3867" h="3674" extrusionOk="0">
                  <a:moveTo>
                    <a:pt x="1899" y="1"/>
                  </a:moveTo>
                  <a:cubicBezTo>
                    <a:pt x="1107" y="1"/>
                    <a:pt x="378" y="517"/>
                    <a:pt x="140" y="1315"/>
                  </a:cubicBezTo>
                  <a:cubicBezTo>
                    <a:pt x="1" y="1787"/>
                    <a:pt x="60" y="2269"/>
                    <a:pt x="268" y="2674"/>
                  </a:cubicBezTo>
                  <a:cubicBezTo>
                    <a:pt x="488" y="3105"/>
                    <a:pt x="879" y="3448"/>
                    <a:pt x="1379" y="3597"/>
                  </a:cubicBezTo>
                  <a:cubicBezTo>
                    <a:pt x="1553" y="3649"/>
                    <a:pt x="1728" y="3673"/>
                    <a:pt x="1901" y="3673"/>
                  </a:cubicBezTo>
                  <a:cubicBezTo>
                    <a:pt x="2694" y="3673"/>
                    <a:pt x="3424" y="3156"/>
                    <a:pt x="3661" y="2359"/>
                  </a:cubicBezTo>
                  <a:cubicBezTo>
                    <a:pt x="3866" y="1666"/>
                    <a:pt x="3645" y="949"/>
                    <a:pt x="3148" y="491"/>
                  </a:cubicBezTo>
                  <a:cubicBezTo>
                    <a:pt x="2948" y="302"/>
                    <a:pt x="2702" y="159"/>
                    <a:pt x="2423" y="77"/>
                  </a:cubicBezTo>
                  <a:cubicBezTo>
                    <a:pt x="2248" y="25"/>
                    <a:pt x="2072" y="1"/>
                    <a:pt x="18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69" name="Google Shape;1769;p35"/>
            <p:cNvSpPr/>
            <p:nvPr/>
          </p:nvSpPr>
          <p:spPr>
            <a:xfrm>
              <a:off x="6523585" y="3438178"/>
              <a:ext cx="118461" cy="104801"/>
            </a:xfrm>
            <a:custGeom>
              <a:avLst/>
              <a:gdLst/>
              <a:ahLst/>
              <a:cxnLst/>
              <a:rect l="l" t="t" r="r" b="b"/>
              <a:pathLst>
                <a:path w="3599" h="3184" extrusionOk="0">
                  <a:moveTo>
                    <a:pt x="2880" y="1"/>
                  </a:moveTo>
                  <a:cubicBezTo>
                    <a:pt x="2683" y="879"/>
                    <a:pt x="2121" y="2225"/>
                    <a:pt x="507" y="2225"/>
                  </a:cubicBezTo>
                  <a:cubicBezTo>
                    <a:pt x="348" y="2225"/>
                    <a:pt x="180" y="2212"/>
                    <a:pt x="0" y="2184"/>
                  </a:cubicBezTo>
                  <a:lnTo>
                    <a:pt x="0" y="2184"/>
                  </a:lnTo>
                  <a:cubicBezTo>
                    <a:pt x="220" y="2615"/>
                    <a:pt x="611" y="2958"/>
                    <a:pt x="1111" y="3107"/>
                  </a:cubicBezTo>
                  <a:cubicBezTo>
                    <a:pt x="1285" y="3159"/>
                    <a:pt x="1460" y="3183"/>
                    <a:pt x="1633" y="3183"/>
                  </a:cubicBezTo>
                  <a:cubicBezTo>
                    <a:pt x="2426" y="3183"/>
                    <a:pt x="3156" y="2666"/>
                    <a:pt x="3393" y="1869"/>
                  </a:cubicBezTo>
                  <a:cubicBezTo>
                    <a:pt x="3598" y="1176"/>
                    <a:pt x="3377" y="459"/>
                    <a:pt x="288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0" name="Google Shape;1770;p35"/>
            <p:cNvSpPr/>
            <p:nvPr/>
          </p:nvSpPr>
          <p:spPr>
            <a:xfrm>
              <a:off x="6809319" y="3129634"/>
              <a:ext cx="127315" cy="120930"/>
            </a:xfrm>
            <a:custGeom>
              <a:avLst/>
              <a:gdLst/>
              <a:ahLst/>
              <a:cxnLst/>
              <a:rect l="l" t="t" r="r" b="b"/>
              <a:pathLst>
                <a:path w="3868" h="3674" extrusionOk="0">
                  <a:moveTo>
                    <a:pt x="1900" y="1"/>
                  </a:moveTo>
                  <a:cubicBezTo>
                    <a:pt x="1108" y="1"/>
                    <a:pt x="378" y="517"/>
                    <a:pt x="141" y="1315"/>
                  </a:cubicBezTo>
                  <a:cubicBezTo>
                    <a:pt x="1" y="1787"/>
                    <a:pt x="59" y="2269"/>
                    <a:pt x="269" y="2674"/>
                  </a:cubicBezTo>
                  <a:cubicBezTo>
                    <a:pt x="488" y="3105"/>
                    <a:pt x="878" y="3449"/>
                    <a:pt x="1379" y="3598"/>
                  </a:cubicBezTo>
                  <a:cubicBezTo>
                    <a:pt x="1553" y="3649"/>
                    <a:pt x="1728" y="3674"/>
                    <a:pt x="1901" y="3674"/>
                  </a:cubicBezTo>
                  <a:cubicBezTo>
                    <a:pt x="2693" y="3674"/>
                    <a:pt x="3424" y="3156"/>
                    <a:pt x="3661" y="2359"/>
                  </a:cubicBezTo>
                  <a:cubicBezTo>
                    <a:pt x="3867" y="1667"/>
                    <a:pt x="3645" y="949"/>
                    <a:pt x="3148" y="491"/>
                  </a:cubicBezTo>
                  <a:cubicBezTo>
                    <a:pt x="2948" y="303"/>
                    <a:pt x="2702" y="159"/>
                    <a:pt x="2423" y="77"/>
                  </a:cubicBezTo>
                  <a:cubicBezTo>
                    <a:pt x="2249" y="25"/>
                    <a:pt x="2073" y="1"/>
                    <a:pt x="1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1" name="Google Shape;1771;p35"/>
            <p:cNvSpPr/>
            <p:nvPr/>
          </p:nvSpPr>
          <p:spPr>
            <a:xfrm>
              <a:off x="6818141" y="3145762"/>
              <a:ext cx="118494" cy="104801"/>
            </a:xfrm>
            <a:custGeom>
              <a:avLst/>
              <a:gdLst/>
              <a:ahLst/>
              <a:cxnLst/>
              <a:rect l="l" t="t" r="r" b="b"/>
              <a:pathLst>
                <a:path w="3600" h="3184" extrusionOk="0">
                  <a:moveTo>
                    <a:pt x="2880" y="1"/>
                  </a:moveTo>
                  <a:cubicBezTo>
                    <a:pt x="2683" y="879"/>
                    <a:pt x="2121" y="2225"/>
                    <a:pt x="508" y="2225"/>
                  </a:cubicBezTo>
                  <a:cubicBezTo>
                    <a:pt x="349" y="2225"/>
                    <a:pt x="180" y="2212"/>
                    <a:pt x="1" y="2184"/>
                  </a:cubicBezTo>
                  <a:lnTo>
                    <a:pt x="1" y="2184"/>
                  </a:lnTo>
                  <a:cubicBezTo>
                    <a:pt x="220" y="2615"/>
                    <a:pt x="610" y="2959"/>
                    <a:pt x="1111" y="3108"/>
                  </a:cubicBezTo>
                  <a:cubicBezTo>
                    <a:pt x="1285" y="3159"/>
                    <a:pt x="1460" y="3184"/>
                    <a:pt x="1633" y="3184"/>
                  </a:cubicBezTo>
                  <a:cubicBezTo>
                    <a:pt x="2425" y="3184"/>
                    <a:pt x="3156" y="2666"/>
                    <a:pt x="3393" y="1869"/>
                  </a:cubicBezTo>
                  <a:cubicBezTo>
                    <a:pt x="3599" y="1177"/>
                    <a:pt x="3377" y="459"/>
                    <a:pt x="288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2" name="Google Shape;1772;p35"/>
            <p:cNvSpPr/>
            <p:nvPr/>
          </p:nvSpPr>
          <p:spPr>
            <a:xfrm>
              <a:off x="6757610" y="3304148"/>
              <a:ext cx="127282" cy="120930"/>
            </a:xfrm>
            <a:custGeom>
              <a:avLst/>
              <a:gdLst/>
              <a:ahLst/>
              <a:cxnLst/>
              <a:rect l="l" t="t" r="r" b="b"/>
              <a:pathLst>
                <a:path w="3867" h="3674" extrusionOk="0">
                  <a:moveTo>
                    <a:pt x="1898" y="0"/>
                  </a:moveTo>
                  <a:cubicBezTo>
                    <a:pt x="1106" y="0"/>
                    <a:pt x="376" y="517"/>
                    <a:pt x="140" y="1315"/>
                  </a:cubicBezTo>
                  <a:cubicBezTo>
                    <a:pt x="0" y="1787"/>
                    <a:pt x="59" y="2269"/>
                    <a:pt x="267" y="2675"/>
                  </a:cubicBezTo>
                  <a:cubicBezTo>
                    <a:pt x="487" y="3106"/>
                    <a:pt x="878" y="3448"/>
                    <a:pt x="1378" y="3597"/>
                  </a:cubicBezTo>
                  <a:cubicBezTo>
                    <a:pt x="1552" y="3649"/>
                    <a:pt x="1728" y="3673"/>
                    <a:pt x="1901" y="3673"/>
                  </a:cubicBezTo>
                  <a:cubicBezTo>
                    <a:pt x="2693" y="3673"/>
                    <a:pt x="3423" y="3156"/>
                    <a:pt x="3660" y="2360"/>
                  </a:cubicBezTo>
                  <a:cubicBezTo>
                    <a:pt x="3867" y="1666"/>
                    <a:pt x="3644" y="949"/>
                    <a:pt x="3146" y="490"/>
                  </a:cubicBezTo>
                  <a:cubicBezTo>
                    <a:pt x="2947" y="303"/>
                    <a:pt x="2702" y="160"/>
                    <a:pt x="2422" y="77"/>
                  </a:cubicBezTo>
                  <a:cubicBezTo>
                    <a:pt x="2247" y="25"/>
                    <a:pt x="2071" y="0"/>
                    <a:pt x="18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3" name="Google Shape;1773;p35"/>
            <p:cNvSpPr/>
            <p:nvPr/>
          </p:nvSpPr>
          <p:spPr>
            <a:xfrm>
              <a:off x="6705835" y="3478729"/>
              <a:ext cx="127315" cy="120930"/>
            </a:xfrm>
            <a:custGeom>
              <a:avLst/>
              <a:gdLst/>
              <a:ahLst/>
              <a:cxnLst/>
              <a:rect l="l" t="t" r="r" b="b"/>
              <a:pathLst>
                <a:path w="3868" h="3674" extrusionOk="0">
                  <a:moveTo>
                    <a:pt x="1899" y="1"/>
                  </a:moveTo>
                  <a:cubicBezTo>
                    <a:pt x="1106" y="1"/>
                    <a:pt x="378" y="518"/>
                    <a:pt x="140" y="1315"/>
                  </a:cubicBezTo>
                  <a:cubicBezTo>
                    <a:pt x="1" y="1787"/>
                    <a:pt x="59" y="2269"/>
                    <a:pt x="269" y="2674"/>
                  </a:cubicBezTo>
                  <a:cubicBezTo>
                    <a:pt x="488" y="3105"/>
                    <a:pt x="879" y="3448"/>
                    <a:pt x="1379" y="3597"/>
                  </a:cubicBezTo>
                  <a:cubicBezTo>
                    <a:pt x="1553" y="3649"/>
                    <a:pt x="1729" y="3673"/>
                    <a:pt x="1902" y="3673"/>
                  </a:cubicBezTo>
                  <a:cubicBezTo>
                    <a:pt x="2694" y="3673"/>
                    <a:pt x="3424" y="3156"/>
                    <a:pt x="3661" y="2359"/>
                  </a:cubicBezTo>
                  <a:cubicBezTo>
                    <a:pt x="3867" y="1666"/>
                    <a:pt x="3645" y="948"/>
                    <a:pt x="3148" y="490"/>
                  </a:cubicBezTo>
                  <a:cubicBezTo>
                    <a:pt x="2948" y="303"/>
                    <a:pt x="2702" y="159"/>
                    <a:pt x="2423" y="77"/>
                  </a:cubicBezTo>
                  <a:cubicBezTo>
                    <a:pt x="2248" y="25"/>
                    <a:pt x="2072" y="1"/>
                    <a:pt x="18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4" name="Google Shape;1774;p35"/>
            <p:cNvSpPr/>
            <p:nvPr/>
          </p:nvSpPr>
          <p:spPr>
            <a:xfrm>
              <a:off x="6714656" y="3494857"/>
              <a:ext cx="118494" cy="104801"/>
            </a:xfrm>
            <a:custGeom>
              <a:avLst/>
              <a:gdLst/>
              <a:ahLst/>
              <a:cxnLst/>
              <a:rect l="l" t="t" r="r" b="b"/>
              <a:pathLst>
                <a:path w="3600" h="3184" extrusionOk="0">
                  <a:moveTo>
                    <a:pt x="2880" y="0"/>
                  </a:moveTo>
                  <a:cubicBezTo>
                    <a:pt x="2683" y="880"/>
                    <a:pt x="2121" y="2225"/>
                    <a:pt x="508" y="2225"/>
                  </a:cubicBezTo>
                  <a:cubicBezTo>
                    <a:pt x="349" y="2225"/>
                    <a:pt x="180" y="2212"/>
                    <a:pt x="1" y="2184"/>
                  </a:cubicBezTo>
                  <a:lnTo>
                    <a:pt x="1" y="2184"/>
                  </a:lnTo>
                  <a:cubicBezTo>
                    <a:pt x="220" y="2615"/>
                    <a:pt x="611" y="2958"/>
                    <a:pt x="1111" y="3107"/>
                  </a:cubicBezTo>
                  <a:cubicBezTo>
                    <a:pt x="1285" y="3159"/>
                    <a:pt x="1461" y="3183"/>
                    <a:pt x="1634" y="3183"/>
                  </a:cubicBezTo>
                  <a:cubicBezTo>
                    <a:pt x="2426" y="3183"/>
                    <a:pt x="3156" y="2666"/>
                    <a:pt x="3393" y="1869"/>
                  </a:cubicBezTo>
                  <a:cubicBezTo>
                    <a:pt x="3599" y="1176"/>
                    <a:pt x="3377" y="458"/>
                    <a:pt x="288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5" name="Google Shape;1775;p35"/>
            <p:cNvSpPr/>
            <p:nvPr/>
          </p:nvSpPr>
          <p:spPr>
            <a:xfrm>
              <a:off x="6575327" y="3263663"/>
              <a:ext cx="118461" cy="104768"/>
            </a:xfrm>
            <a:custGeom>
              <a:avLst/>
              <a:gdLst/>
              <a:ahLst/>
              <a:cxnLst/>
              <a:rect l="l" t="t" r="r" b="b"/>
              <a:pathLst>
                <a:path w="3599" h="3183" extrusionOk="0">
                  <a:moveTo>
                    <a:pt x="2880" y="0"/>
                  </a:moveTo>
                  <a:cubicBezTo>
                    <a:pt x="2684" y="878"/>
                    <a:pt x="2122" y="2224"/>
                    <a:pt x="509" y="2224"/>
                  </a:cubicBezTo>
                  <a:cubicBezTo>
                    <a:pt x="350" y="2224"/>
                    <a:pt x="181" y="2211"/>
                    <a:pt x="1" y="2183"/>
                  </a:cubicBezTo>
                  <a:lnTo>
                    <a:pt x="1" y="2183"/>
                  </a:lnTo>
                  <a:cubicBezTo>
                    <a:pt x="220" y="2614"/>
                    <a:pt x="611" y="2958"/>
                    <a:pt x="1111" y="3107"/>
                  </a:cubicBezTo>
                  <a:cubicBezTo>
                    <a:pt x="1286" y="3158"/>
                    <a:pt x="1461" y="3183"/>
                    <a:pt x="1634" y="3183"/>
                  </a:cubicBezTo>
                  <a:cubicBezTo>
                    <a:pt x="2426" y="3183"/>
                    <a:pt x="3156" y="2666"/>
                    <a:pt x="3393" y="1868"/>
                  </a:cubicBezTo>
                  <a:cubicBezTo>
                    <a:pt x="3599" y="1176"/>
                    <a:pt x="3377" y="459"/>
                    <a:pt x="288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6" name="Google Shape;1776;p35"/>
            <p:cNvSpPr/>
            <p:nvPr/>
          </p:nvSpPr>
          <p:spPr>
            <a:xfrm>
              <a:off x="6766398" y="3320277"/>
              <a:ext cx="118494" cy="104801"/>
            </a:xfrm>
            <a:custGeom>
              <a:avLst/>
              <a:gdLst/>
              <a:ahLst/>
              <a:cxnLst/>
              <a:rect l="l" t="t" r="r" b="b"/>
              <a:pathLst>
                <a:path w="3600" h="3184" extrusionOk="0">
                  <a:moveTo>
                    <a:pt x="2879" y="0"/>
                  </a:moveTo>
                  <a:cubicBezTo>
                    <a:pt x="2684" y="880"/>
                    <a:pt x="2121" y="2225"/>
                    <a:pt x="507" y="2225"/>
                  </a:cubicBezTo>
                  <a:cubicBezTo>
                    <a:pt x="349" y="2225"/>
                    <a:pt x="180" y="2212"/>
                    <a:pt x="0" y="2185"/>
                  </a:cubicBezTo>
                  <a:lnTo>
                    <a:pt x="0" y="2185"/>
                  </a:lnTo>
                  <a:cubicBezTo>
                    <a:pt x="220" y="2616"/>
                    <a:pt x="611" y="2958"/>
                    <a:pt x="1111" y="3107"/>
                  </a:cubicBezTo>
                  <a:cubicBezTo>
                    <a:pt x="1285" y="3159"/>
                    <a:pt x="1461" y="3183"/>
                    <a:pt x="1634" y="3183"/>
                  </a:cubicBezTo>
                  <a:cubicBezTo>
                    <a:pt x="2426" y="3183"/>
                    <a:pt x="3156" y="2666"/>
                    <a:pt x="3393" y="1870"/>
                  </a:cubicBezTo>
                  <a:cubicBezTo>
                    <a:pt x="3600" y="1176"/>
                    <a:pt x="3377" y="459"/>
                    <a:pt x="287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7" name="Google Shape;1777;p35"/>
            <p:cNvSpPr/>
            <p:nvPr/>
          </p:nvSpPr>
          <p:spPr>
            <a:xfrm>
              <a:off x="6642111" y="3092571"/>
              <a:ext cx="60959" cy="44797"/>
            </a:xfrm>
            <a:custGeom>
              <a:avLst/>
              <a:gdLst/>
              <a:ahLst/>
              <a:cxnLst/>
              <a:rect l="l" t="t" r="r" b="b"/>
              <a:pathLst>
                <a:path w="1852" h="1361" extrusionOk="0">
                  <a:moveTo>
                    <a:pt x="1202" y="0"/>
                  </a:moveTo>
                  <a:cubicBezTo>
                    <a:pt x="932" y="0"/>
                    <a:pt x="626" y="74"/>
                    <a:pt x="415" y="258"/>
                  </a:cubicBezTo>
                  <a:cubicBezTo>
                    <a:pt x="91" y="556"/>
                    <a:pt x="0" y="846"/>
                    <a:pt x="50" y="1234"/>
                  </a:cubicBezTo>
                  <a:cubicBezTo>
                    <a:pt x="61" y="1313"/>
                    <a:pt x="128" y="1360"/>
                    <a:pt x="196" y="1360"/>
                  </a:cubicBezTo>
                  <a:cubicBezTo>
                    <a:pt x="239" y="1360"/>
                    <a:pt x="283" y="1341"/>
                    <a:pt x="312" y="1299"/>
                  </a:cubicBezTo>
                  <a:lnTo>
                    <a:pt x="332" y="1269"/>
                  </a:lnTo>
                  <a:cubicBezTo>
                    <a:pt x="433" y="1124"/>
                    <a:pt x="378" y="1103"/>
                    <a:pt x="692" y="758"/>
                  </a:cubicBezTo>
                  <a:cubicBezTo>
                    <a:pt x="1240" y="351"/>
                    <a:pt x="1685" y="468"/>
                    <a:pt x="1769" y="299"/>
                  </a:cubicBezTo>
                  <a:cubicBezTo>
                    <a:pt x="1851" y="129"/>
                    <a:pt x="1559" y="0"/>
                    <a:pt x="1202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8" name="Google Shape;1778;p35"/>
            <p:cNvSpPr/>
            <p:nvPr/>
          </p:nvSpPr>
          <p:spPr>
            <a:xfrm>
              <a:off x="6833183" y="3149185"/>
              <a:ext cx="60893" cy="44830"/>
            </a:xfrm>
            <a:custGeom>
              <a:avLst/>
              <a:gdLst/>
              <a:ahLst/>
              <a:cxnLst/>
              <a:rect l="l" t="t" r="r" b="b"/>
              <a:pathLst>
                <a:path w="1850" h="1362" extrusionOk="0">
                  <a:moveTo>
                    <a:pt x="1201" y="1"/>
                  </a:moveTo>
                  <a:cubicBezTo>
                    <a:pt x="932" y="1"/>
                    <a:pt x="624" y="75"/>
                    <a:pt x="414" y="260"/>
                  </a:cubicBezTo>
                  <a:cubicBezTo>
                    <a:pt x="92" y="558"/>
                    <a:pt x="0" y="846"/>
                    <a:pt x="50" y="1234"/>
                  </a:cubicBezTo>
                  <a:cubicBezTo>
                    <a:pt x="61" y="1314"/>
                    <a:pt x="128" y="1361"/>
                    <a:pt x="195" y="1361"/>
                  </a:cubicBezTo>
                  <a:cubicBezTo>
                    <a:pt x="239" y="1361"/>
                    <a:pt x="282" y="1342"/>
                    <a:pt x="312" y="1299"/>
                  </a:cubicBezTo>
                  <a:lnTo>
                    <a:pt x="332" y="1270"/>
                  </a:lnTo>
                  <a:cubicBezTo>
                    <a:pt x="433" y="1126"/>
                    <a:pt x="379" y="1104"/>
                    <a:pt x="693" y="760"/>
                  </a:cubicBezTo>
                  <a:cubicBezTo>
                    <a:pt x="1241" y="351"/>
                    <a:pt x="1684" y="468"/>
                    <a:pt x="1767" y="299"/>
                  </a:cubicBezTo>
                  <a:cubicBezTo>
                    <a:pt x="1850" y="129"/>
                    <a:pt x="1558" y="1"/>
                    <a:pt x="120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79" name="Google Shape;1779;p35"/>
            <p:cNvSpPr/>
            <p:nvPr/>
          </p:nvSpPr>
          <p:spPr>
            <a:xfrm>
              <a:off x="6590402" y="3267086"/>
              <a:ext cx="60893" cy="44797"/>
            </a:xfrm>
            <a:custGeom>
              <a:avLst/>
              <a:gdLst/>
              <a:ahLst/>
              <a:cxnLst/>
              <a:rect l="l" t="t" r="r" b="b"/>
              <a:pathLst>
                <a:path w="1850" h="1361" extrusionOk="0">
                  <a:moveTo>
                    <a:pt x="1201" y="1"/>
                  </a:moveTo>
                  <a:cubicBezTo>
                    <a:pt x="931" y="1"/>
                    <a:pt x="625" y="74"/>
                    <a:pt x="415" y="259"/>
                  </a:cubicBezTo>
                  <a:cubicBezTo>
                    <a:pt x="90" y="557"/>
                    <a:pt x="0" y="845"/>
                    <a:pt x="49" y="1233"/>
                  </a:cubicBezTo>
                  <a:cubicBezTo>
                    <a:pt x="59" y="1313"/>
                    <a:pt x="127" y="1361"/>
                    <a:pt x="195" y="1361"/>
                  </a:cubicBezTo>
                  <a:cubicBezTo>
                    <a:pt x="238" y="1361"/>
                    <a:pt x="281" y="1342"/>
                    <a:pt x="311" y="1299"/>
                  </a:cubicBezTo>
                  <a:lnTo>
                    <a:pt x="331" y="1270"/>
                  </a:lnTo>
                  <a:cubicBezTo>
                    <a:pt x="432" y="1125"/>
                    <a:pt x="378" y="1104"/>
                    <a:pt x="692" y="759"/>
                  </a:cubicBezTo>
                  <a:cubicBezTo>
                    <a:pt x="1240" y="350"/>
                    <a:pt x="1683" y="470"/>
                    <a:pt x="1767" y="299"/>
                  </a:cubicBezTo>
                  <a:cubicBezTo>
                    <a:pt x="1850" y="130"/>
                    <a:pt x="1558" y="1"/>
                    <a:pt x="120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0" name="Google Shape;1780;p35"/>
            <p:cNvSpPr/>
            <p:nvPr/>
          </p:nvSpPr>
          <p:spPr>
            <a:xfrm>
              <a:off x="6538627" y="3441601"/>
              <a:ext cx="60893" cy="44830"/>
            </a:xfrm>
            <a:custGeom>
              <a:avLst/>
              <a:gdLst/>
              <a:ahLst/>
              <a:cxnLst/>
              <a:rect l="l" t="t" r="r" b="b"/>
              <a:pathLst>
                <a:path w="1850" h="1362" extrusionOk="0">
                  <a:moveTo>
                    <a:pt x="1202" y="1"/>
                  </a:moveTo>
                  <a:cubicBezTo>
                    <a:pt x="932" y="1"/>
                    <a:pt x="625" y="74"/>
                    <a:pt x="414" y="259"/>
                  </a:cubicBezTo>
                  <a:cubicBezTo>
                    <a:pt x="91" y="557"/>
                    <a:pt x="1" y="846"/>
                    <a:pt x="51" y="1234"/>
                  </a:cubicBezTo>
                  <a:cubicBezTo>
                    <a:pt x="61" y="1314"/>
                    <a:pt x="128" y="1361"/>
                    <a:pt x="196" y="1361"/>
                  </a:cubicBezTo>
                  <a:cubicBezTo>
                    <a:pt x="239" y="1361"/>
                    <a:pt x="283" y="1342"/>
                    <a:pt x="312" y="1299"/>
                  </a:cubicBezTo>
                  <a:lnTo>
                    <a:pt x="332" y="1270"/>
                  </a:lnTo>
                  <a:cubicBezTo>
                    <a:pt x="434" y="1126"/>
                    <a:pt x="378" y="1104"/>
                    <a:pt x="692" y="760"/>
                  </a:cubicBezTo>
                  <a:cubicBezTo>
                    <a:pt x="1240" y="352"/>
                    <a:pt x="1685" y="469"/>
                    <a:pt x="1767" y="299"/>
                  </a:cubicBezTo>
                  <a:cubicBezTo>
                    <a:pt x="1850" y="129"/>
                    <a:pt x="1558" y="1"/>
                    <a:pt x="1202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1" name="Google Shape;1781;p35"/>
            <p:cNvSpPr/>
            <p:nvPr/>
          </p:nvSpPr>
          <p:spPr>
            <a:xfrm>
              <a:off x="6781440" y="3323733"/>
              <a:ext cx="60926" cy="44797"/>
            </a:xfrm>
            <a:custGeom>
              <a:avLst/>
              <a:gdLst/>
              <a:ahLst/>
              <a:cxnLst/>
              <a:rect l="l" t="t" r="r" b="b"/>
              <a:pathLst>
                <a:path w="1851" h="1361" extrusionOk="0">
                  <a:moveTo>
                    <a:pt x="1203" y="1"/>
                  </a:moveTo>
                  <a:cubicBezTo>
                    <a:pt x="933" y="1"/>
                    <a:pt x="626" y="74"/>
                    <a:pt x="416" y="259"/>
                  </a:cubicBezTo>
                  <a:cubicBezTo>
                    <a:pt x="91" y="557"/>
                    <a:pt x="1" y="846"/>
                    <a:pt x="50" y="1234"/>
                  </a:cubicBezTo>
                  <a:cubicBezTo>
                    <a:pt x="61" y="1313"/>
                    <a:pt x="128" y="1361"/>
                    <a:pt x="196" y="1361"/>
                  </a:cubicBezTo>
                  <a:cubicBezTo>
                    <a:pt x="239" y="1361"/>
                    <a:pt x="283" y="1341"/>
                    <a:pt x="313" y="1299"/>
                  </a:cubicBezTo>
                  <a:lnTo>
                    <a:pt x="332" y="1270"/>
                  </a:lnTo>
                  <a:cubicBezTo>
                    <a:pt x="433" y="1124"/>
                    <a:pt x="379" y="1103"/>
                    <a:pt x="692" y="759"/>
                  </a:cubicBezTo>
                  <a:cubicBezTo>
                    <a:pt x="1240" y="351"/>
                    <a:pt x="1685" y="469"/>
                    <a:pt x="1768" y="299"/>
                  </a:cubicBezTo>
                  <a:cubicBezTo>
                    <a:pt x="1850" y="129"/>
                    <a:pt x="1559" y="1"/>
                    <a:pt x="12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2" name="Google Shape;1782;p35"/>
            <p:cNvSpPr/>
            <p:nvPr/>
          </p:nvSpPr>
          <p:spPr>
            <a:xfrm>
              <a:off x="6729698" y="3498313"/>
              <a:ext cx="60926" cy="44797"/>
            </a:xfrm>
            <a:custGeom>
              <a:avLst/>
              <a:gdLst/>
              <a:ahLst/>
              <a:cxnLst/>
              <a:rect l="l" t="t" r="r" b="b"/>
              <a:pathLst>
                <a:path w="1851" h="1361" extrusionOk="0">
                  <a:moveTo>
                    <a:pt x="1203" y="0"/>
                  </a:moveTo>
                  <a:cubicBezTo>
                    <a:pt x="933" y="0"/>
                    <a:pt x="626" y="74"/>
                    <a:pt x="416" y="259"/>
                  </a:cubicBezTo>
                  <a:cubicBezTo>
                    <a:pt x="92" y="557"/>
                    <a:pt x="0" y="845"/>
                    <a:pt x="50" y="1234"/>
                  </a:cubicBezTo>
                  <a:cubicBezTo>
                    <a:pt x="61" y="1313"/>
                    <a:pt x="128" y="1360"/>
                    <a:pt x="196" y="1360"/>
                  </a:cubicBezTo>
                  <a:cubicBezTo>
                    <a:pt x="239" y="1360"/>
                    <a:pt x="283" y="1341"/>
                    <a:pt x="312" y="1298"/>
                  </a:cubicBezTo>
                  <a:lnTo>
                    <a:pt x="332" y="1270"/>
                  </a:lnTo>
                  <a:cubicBezTo>
                    <a:pt x="433" y="1124"/>
                    <a:pt x="379" y="1103"/>
                    <a:pt x="693" y="759"/>
                  </a:cubicBezTo>
                  <a:cubicBezTo>
                    <a:pt x="1241" y="350"/>
                    <a:pt x="1685" y="468"/>
                    <a:pt x="1769" y="298"/>
                  </a:cubicBezTo>
                  <a:cubicBezTo>
                    <a:pt x="1851" y="129"/>
                    <a:pt x="1559" y="0"/>
                    <a:pt x="1203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3" name="Google Shape;1783;p35"/>
            <p:cNvSpPr/>
            <p:nvPr/>
          </p:nvSpPr>
          <p:spPr>
            <a:xfrm>
              <a:off x="6453542" y="2996394"/>
              <a:ext cx="540859" cy="679892"/>
            </a:xfrm>
            <a:custGeom>
              <a:avLst/>
              <a:gdLst/>
              <a:ahLst/>
              <a:cxnLst/>
              <a:rect l="l" t="t" r="r" b="b"/>
              <a:pathLst>
                <a:path w="16432" h="20656" extrusionOk="0">
                  <a:moveTo>
                    <a:pt x="6072" y="262"/>
                  </a:moveTo>
                  <a:cubicBezTo>
                    <a:pt x="6190" y="262"/>
                    <a:pt x="6311" y="279"/>
                    <a:pt x="6431" y="313"/>
                  </a:cubicBezTo>
                  <a:lnTo>
                    <a:pt x="15207" y="2914"/>
                  </a:lnTo>
                  <a:cubicBezTo>
                    <a:pt x="15507" y="3004"/>
                    <a:pt x="15764" y="3200"/>
                    <a:pt x="15927" y="3471"/>
                  </a:cubicBezTo>
                  <a:cubicBezTo>
                    <a:pt x="16112" y="3775"/>
                    <a:pt x="16160" y="4145"/>
                    <a:pt x="16059" y="4486"/>
                  </a:cubicBezTo>
                  <a:lnTo>
                    <a:pt x="11611" y="19489"/>
                  </a:lnTo>
                  <a:cubicBezTo>
                    <a:pt x="11515" y="19813"/>
                    <a:pt x="11298" y="20080"/>
                    <a:pt x="11001" y="20240"/>
                  </a:cubicBezTo>
                  <a:cubicBezTo>
                    <a:pt x="10814" y="20343"/>
                    <a:pt x="10609" y="20394"/>
                    <a:pt x="10401" y="20394"/>
                  </a:cubicBezTo>
                  <a:cubicBezTo>
                    <a:pt x="10281" y="20394"/>
                    <a:pt x="10159" y="20377"/>
                    <a:pt x="10040" y="20341"/>
                  </a:cubicBezTo>
                  <a:lnTo>
                    <a:pt x="1264" y="17740"/>
                  </a:lnTo>
                  <a:cubicBezTo>
                    <a:pt x="660" y="17561"/>
                    <a:pt x="279" y="16958"/>
                    <a:pt x="376" y="16334"/>
                  </a:cubicBezTo>
                  <a:cubicBezTo>
                    <a:pt x="382" y="16283"/>
                    <a:pt x="393" y="16229"/>
                    <a:pt x="412" y="16170"/>
                  </a:cubicBezTo>
                  <a:lnTo>
                    <a:pt x="4860" y="1166"/>
                  </a:lnTo>
                  <a:cubicBezTo>
                    <a:pt x="5022" y="616"/>
                    <a:pt x="5526" y="262"/>
                    <a:pt x="6072" y="262"/>
                  </a:cubicBezTo>
                  <a:close/>
                  <a:moveTo>
                    <a:pt x="6074" y="0"/>
                  </a:moveTo>
                  <a:cubicBezTo>
                    <a:pt x="5416" y="0"/>
                    <a:pt x="4807" y="429"/>
                    <a:pt x="4610" y="1092"/>
                  </a:cubicBezTo>
                  <a:lnTo>
                    <a:pt x="162" y="16095"/>
                  </a:lnTo>
                  <a:cubicBezTo>
                    <a:pt x="141" y="16169"/>
                    <a:pt x="126" y="16235"/>
                    <a:pt x="117" y="16296"/>
                  </a:cubicBezTo>
                  <a:cubicBezTo>
                    <a:pt x="0" y="17046"/>
                    <a:pt x="461" y="17774"/>
                    <a:pt x="1190" y="17990"/>
                  </a:cubicBezTo>
                  <a:lnTo>
                    <a:pt x="9966" y="20591"/>
                  </a:lnTo>
                  <a:cubicBezTo>
                    <a:pt x="10110" y="20634"/>
                    <a:pt x="10255" y="20655"/>
                    <a:pt x="10400" y="20655"/>
                  </a:cubicBezTo>
                  <a:cubicBezTo>
                    <a:pt x="10650" y="20655"/>
                    <a:pt x="10899" y="20594"/>
                    <a:pt x="11126" y="20471"/>
                  </a:cubicBezTo>
                  <a:cubicBezTo>
                    <a:pt x="11483" y="20277"/>
                    <a:pt x="11744" y="19955"/>
                    <a:pt x="11860" y="19564"/>
                  </a:cubicBezTo>
                  <a:lnTo>
                    <a:pt x="16308" y="4559"/>
                  </a:lnTo>
                  <a:cubicBezTo>
                    <a:pt x="16432" y="4148"/>
                    <a:pt x="16374" y="3703"/>
                    <a:pt x="16151" y="3334"/>
                  </a:cubicBezTo>
                  <a:cubicBezTo>
                    <a:pt x="15953" y="3010"/>
                    <a:pt x="15644" y="2773"/>
                    <a:pt x="15281" y="2664"/>
                  </a:cubicBezTo>
                  <a:lnTo>
                    <a:pt x="6505" y="63"/>
                  </a:lnTo>
                  <a:cubicBezTo>
                    <a:pt x="6362" y="21"/>
                    <a:pt x="6217" y="0"/>
                    <a:pt x="60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4" name="Google Shape;1784;p35"/>
            <p:cNvSpPr/>
            <p:nvPr/>
          </p:nvSpPr>
          <p:spPr>
            <a:xfrm>
              <a:off x="6648563" y="3091485"/>
              <a:ext cx="152166" cy="489676"/>
            </a:xfrm>
            <a:custGeom>
              <a:avLst/>
              <a:gdLst/>
              <a:ahLst/>
              <a:cxnLst/>
              <a:rect l="l" t="t" r="r" b="b"/>
              <a:pathLst>
                <a:path w="4623" h="14877" extrusionOk="0">
                  <a:moveTo>
                    <a:pt x="4478" y="1"/>
                  </a:moveTo>
                  <a:cubicBezTo>
                    <a:pt x="4422" y="1"/>
                    <a:pt x="4369" y="37"/>
                    <a:pt x="4353" y="93"/>
                  </a:cubicBezTo>
                  <a:lnTo>
                    <a:pt x="20" y="14710"/>
                  </a:lnTo>
                  <a:cubicBezTo>
                    <a:pt x="0" y="14779"/>
                    <a:pt x="39" y="14851"/>
                    <a:pt x="108" y="14871"/>
                  </a:cubicBezTo>
                  <a:cubicBezTo>
                    <a:pt x="120" y="14876"/>
                    <a:pt x="133" y="14877"/>
                    <a:pt x="145" y="14877"/>
                  </a:cubicBezTo>
                  <a:cubicBezTo>
                    <a:pt x="201" y="14877"/>
                    <a:pt x="253" y="14839"/>
                    <a:pt x="270" y="14784"/>
                  </a:cubicBezTo>
                  <a:lnTo>
                    <a:pt x="4603" y="168"/>
                  </a:lnTo>
                  <a:cubicBezTo>
                    <a:pt x="4623" y="99"/>
                    <a:pt x="4584" y="25"/>
                    <a:pt x="4516" y="6"/>
                  </a:cubicBezTo>
                  <a:cubicBezTo>
                    <a:pt x="4503" y="2"/>
                    <a:pt x="4490" y="1"/>
                    <a:pt x="44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5" name="Google Shape;1785;p35"/>
            <p:cNvSpPr/>
            <p:nvPr/>
          </p:nvSpPr>
          <p:spPr>
            <a:xfrm>
              <a:off x="6614035" y="3068741"/>
              <a:ext cx="135906" cy="129455"/>
            </a:xfrm>
            <a:custGeom>
              <a:avLst/>
              <a:gdLst/>
              <a:ahLst/>
              <a:cxnLst/>
              <a:rect l="l" t="t" r="r" b="b"/>
              <a:pathLst>
                <a:path w="4129" h="3933" extrusionOk="0">
                  <a:moveTo>
                    <a:pt x="2031" y="261"/>
                  </a:moveTo>
                  <a:cubicBezTo>
                    <a:pt x="2191" y="261"/>
                    <a:pt x="2354" y="283"/>
                    <a:pt x="2515" y="331"/>
                  </a:cubicBezTo>
                  <a:cubicBezTo>
                    <a:pt x="2771" y="407"/>
                    <a:pt x="2996" y="535"/>
                    <a:pt x="3188" y="715"/>
                  </a:cubicBezTo>
                  <a:cubicBezTo>
                    <a:pt x="3668" y="1157"/>
                    <a:pt x="3851" y="1822"/>
                    <a:pt x="3664" y="2449"/>
                  </a:cubicBezTo>
                  <a:cubicBezTo>
                    <a:pt x="3444" y="3189"/>
                    <a:pt x="2764" y="3670"/>
                    <a:pt x="2029" y="3670"/>
                  </a:cubicBezTo>
                  <a:cubicBezTo>
                    <a:pt x="1868" y="3670"/>
                    <a:pt x="1705" y="3647"/>
                    <a:pt x="1544" y="3599"/>
                  </a:cubicBezTo>
                  <a:cubicBezTo>
                    <a:pt x="1092" y="3465"/>
                    <a:pt x="726" y="3161"/>
                    <a:pt x="512" y="2742"/>
                  </a:cubicBezTo>
                  <a:cubicBezTo>
                    <a:pt x="311" y="2353"/>
                    <a:pt x="270" y="1904"/>
                    <a:pt x="395" y="1481"/>
                  </a:cubicBezTo>
                  <a:cubicBezTo>
                    <a:pt x="614" y="741"/>
                    <a:pt x="1295" y="261"/>
                    <a:pt x="2031" y="261"/>
                  </a:cubicBezTo>
                  <a:close/>
                  <a:moveTo>
                    <a:pt x="2030" y="1"/>
                  </a:moveTo>
                  <a:cubicBezTo>
                    <a:pt x="1182" y="1"/>
                    <a:pt x="397" y="555"/>
                    <a:pt x="145" y="1408"/>
                  </a:cubicBezTo>
                  <a:cubicBezTo>
                    <a:pt x="0" y="1895"/>
                    <a:pt x="49" y="2412"/>
                    <a:pt x="281" y="2863"/>
                  </a:cubicBezTo>
                  <a:cubicBezTo>
                    <a:pt x="524" y="3338"/>
                    <a:pt x="958" y="3698"/>
                    <a:pt x="1471" y="3852"/>
                  </a:cubicBezTo>
                  <a:cubicBezTo>
                    <a:pt x="1657" y="3906"/>
                    <a:pt x="1845" y="3933"/>
                    <a:pt x="2028" y="3933"/>
                  </a:cubicBezTo>
                  <a:cubicBezTo>
                    <a:pt x="2876" y="3933"/>
                    <a:pt x="3661" y="3379"/>
                    <a:pt x="3913" y="2525"/>
                  </a:cubicBezTo>
                  <a:cubicBezTo>
                    <a:pt x="4128" y="1801"/>
                    <a:pt x="3918" y="1034"/>
                    <a:pt x="3364" y="525"/>
                  </a:cubicBezTo>
                  <a:cubicBezTo>
                    <a:pt x="3142" y="317"/>
                    <a:pt x="2882" y="168"/>
                    <a:pt x="2588" y="82"/>
                  </a:cubicBezTo>
                  <a:cubicBezTo>
                    <a:pt x="2402" y="27"/>
                    <a:pt x="2215" y="1"/>
                    <a:pt x="20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6" name="Google Shape;1786;p35"/>
            <p:cNvSpPr/>
            <p:nvPr/>
          </p:nvSpPr>
          <p:spPr>
            <a:xfrm>
              <a:off x="6562260" y="3243256"/>
              <a:ext cx="135906" cy="129488"/>
            </a:xfrm>
            <a:custGeom>
              <a:avLst/>
              <a:gdLst/>
              <a:ahLst/>
              <a:cxnLst/>
              <a:rect l="l" t="t" r="r" b="b"/>
              <a:pathLst>
                <a:path w="4129" h="3934" extrusionOk="0">
                  <a:moveTo>
                    <a:pt x="2027" y="259"/>
                  </a:moveTo>
                  <a:cubicBezTo>
                    <a:pt x="2191" y="259"/>
                    <a:pt x="2355" y="284"/>
                    <a:pt x="2516" y="332"/>
                  </a:cubicBezTo>
                  <a:cubicBezTo>
                    <a:pt x="2771" y="407"/>
                    <a:pt x="2998" y="536"/>
                    <a:pt x="3189" y="716"/>
                  </a:cubicBezTo>
                  <a:cubicBezTo>
                    <a:pt x="3669" y="1157"/>
                    <a:pt x="3851" y="1822"/>
                    <a:pt x="3665" y="2450"/>
                  </a:cubicBezTo>
                  <a:cubicBezTo>
                    <a:pt x="3446" y="3190"/>
                    <a:pt x="2765" y="3671"/>
                    <a:pt x="2029" y="3671"/>
                  </a:cubicBezTo>
                  <a:cubicBezTo>
                    <a:pt x="1869" y="3671"/>
                    <a:pt x="1706" y="3648"/>
                    <a:pt x="1546" y="3600"/>
                  </a:cubicBezTo>
                  <a:cubicBezTo>
                    <a:pt x="1093" y="3466"/>
                    <a:pt x="727" y="3163"/>
                    <a:pt x="512" y="2743"/>
                  </a:cubicBezTo>
                  <a:cubicBezTo>
                    <a:pt x="312" y="2353"/>
                    <a:pt x="270" y="1904"/>
                    <a:pt x="396" y="1482"/>
                  </a:cubicBezTo>
                  <a:cubicBezTo>
                    <a:pt x="525" y="1045"/>
                    <a:pt x="818" y="685"/>
                    <a:pt x="1218" y="467"/>
                  </a:cubicBezTo>
                  <a:cubicBezTo>
                    <a:pt x="1470" y="330"/>
                    <a:pt x="1749" y="259"/>
                    <a:pt x="2027" y="259"/>
                  </a:cubicBezTo>
                  <a:close/>
                  <a:moveTo>
                    <a:pt x="2027" y="1"/>
                  </a:moveTo>
                  <a:cubicBezTo>
                    <a:pt x="1704" y="1"/>
                    <a:pt x="1385" y="81"/>
                    <a:pt x="1093" y="239"/>
                  </a:cubicBezTo>
                  <a:cubicBezTo>
                    <a:pt x="632" y="489"/>
                    <a:pt x="295" y="904"/>
                    <a:pt x="146" y="1408"/>
                  </a:cubicBezTo>
                  <a:cubicBezTo>
                    <a:pt x="1" y="1896"/>
                    <a:pt x="51" y="2413"/>
                    <a:pt x="282" y="2864"/>
                  </a:cubicBezTo>
                  <a:cubicBezTo>
                    <a:pt x="527" y="3346"/>
                    <a:pt x="951" y="3697"/>
                    <a:pt x="1472" y="3851"/>
                  </a:cubicBezTo>
                  <a:cubicBezTo>
                    <a:pt x="1658" y="3907"/>
                    <a:pt x="1846" y="3933"/>
                    <a:pt x="2030" y="3933"/>
                  </a:cubicBezTo>
                  <a:cubicBezTo>
                    <a:pt x="2878" y="3933"/>
                    <a:pt x="3663" y="3380"/>
                    <a:pt x="3915" y="2526"/>
                  </a:cubicBezTo>
                  <a:cubicBezTo>
                    <a:pt x="4129" y="1802"/>
                    <a:pt x="3919" y="1035"/>
                    <a:pt x="3366" y="525"/>
                  </a:cubicBezTo>
                  <a:cubicBezTo>
                    <a:pt x="3144" y="318"/>
                    <a:pt x="2883" y="169"/>
                    <a:pt x="2589" y="83"/>
                  </a:cubicBezTo>
                  <a:cubicBezTo>
                    <a:pt x="2404" y="28"/>
                    <a:pt x="2215" y="1"/>
                    <a:pt x="20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7" name="Google Shape;1787;p35"/>
            <p:cNvSpPr/>
            <p:nvPr/>
          </p:nvSpPr>
          <p:spPr>
            <a:xfrm>
              <a:off x="6510551" y="3417836"/>
              <a:ext cx="135906" cy="129455"/>
            </a:xfrm>
            <a:custGeom>
              <a:avLst/>
              <a:gdLst/>
              <a:ahLst/>
              <a:cxnLst/>
              <a:rect l="l" t="t" r="r" b="b"/>
              <a:pathLst>
                <a:path w="4129" h="3933" extrusionOk="0">
                  <a:moveTo>
                    <a:pt x="2029" y="259"/>
                  </a:moveTo>
                  <a:cubicBezTo>
                    <a:pt x="2189" y="259"/>
                    <a:pt x="2353" y="281"/>
                    <a:pt x="2513" y="329"/>
                  </a:cubicBezTo>
                  <a:cubicBezTo>
                    <a:pt x="2769" y="406"/>
                    <a:pt x="2995" y="535"/>
                    <a:pt x="3187" y="714"/>
                  </a:cubicBezTo>
                  <a:cubicBezTo>
                    <a:pt x="3668" y="1158"/>
                    <a:pt x="3851" y="1823"/>
                    <a:pt x="3664" y="2451"/>
                  </a:cubicBezTo>
                  <a:cubicBezTo>
                    <a:pt x="3535" y="2887"/>
                    <a:pt x="3242" y="3248"/>
                    <a:pt x="2842" y="3465"/>
                  </a:cubicBezTo>
                  <a:cubicBezTo>
                    <a:pt x="2590" y="3602"/>
                    <a:pt x="2313" y="3672"/>
                    <a:pt x="2033" y="3672"/>
                  </a:cubicBezTo>
                  <a:cubicBezTo>
                    <a:pt x="1870" y="3672"/>
                    <a:pt x="1705" y="3648"/>
                    <a:pt x="1544" y="3600"/>
                  </a:cubicBezTo>
                  <a:cubicBezTo>
                    <a:pt x="1092" y="3466"/>
                    <a:pt x="726" y="3161"/>
                    <a:pt x="512" y="2742"/>
                  </a:cubicBezTo>
                  <a:cubicBezTo>
                    <a:pt x="310" y="2351"/>
                    <a:pt x="268" y="1903"/>
                    <a:pt x="394" y="1480"/>
                  </a:cubicBezTo>
                  <a:cubicBezTo>
                    <a:pt x="613" y="739"/>
                    <a:pt x="1294" y="259"/>
                    <a:pt x="2029" y="259"/>
                  </a:cubicBezTo>
                  <a:close/>
                  <a:moveTo>
                    <a:pt x="2030" y="0"/>
                  </a:moveTo>
                  <a:cubicBezTo>
                    <a:pt x="1182" y="0"/>
                    <a:pt x="397" y="554"/>
                    <a:pt x="145" y="1407"/>
                  </a:cubicBezTo>
                  <a:cubicBezTo>
                    <a:pt x="0" y="1895"/>
                    <a:pt x="49" y="2411"/>
                    <a:pt x="281" y="2861"/>
                  </a:cubicBezTo>
                  <a:cubicBezTo>
                    <a:pt x="523" y="3338"/>
                    <a:pt x="957" y="3699"/>
                    <a:pt x="1471" y="3850"/>
                  </a:cubicBezTo>
                  <a:cubicBezTo>
                    <a:pt x="1656" y="3904"/>
                    <a:pt x="1845" y="3933"/>
                    <a:pt x="2032" y="3933"/>
                  </a:cubicBezTo>
                  <a:cubicBezTo>
                    <a:pt x="2356" y="3933"/>
                    <a:pt x="2676" y="3851"/>
                    <a:pt x="2968" y="3693"/>
                  </a:cubicBezTo>
                  <a:cubicBezTo>
                    <a:pt x="3428" y="3443"/>
                    <a:pt x="3766" y="3028"/>
                    <a:pt x="3914" y="2524"/>
                  </a:cubicBezTo>
                  <a:cubicBezTo>
                    <a:pt x="4128" y="1801"/>
                    <a:pt x="3918" y="1034"/>
                    <a:pt x="3364" y="524"/>
                  </a:cubicBezTo>
                  <a:cubicBezTo>
                    <a:pt x="3144" y="317"/>
                    <a:pt x="2882" y="168"/>
                    <a:pt x="2588" y="81"/>
                  </a:cubicBezTo>
                  <a:cubicBezTo>
                    <a:pt x="2402" y="26"/>
                    <a:pt x="2215" y="0"/>
                    <a:pt x="20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8" name="Google Shape;1788;p35"/>
            <p:cNvSpPr/>
            <p:nvPr/>
          </p:nvSpPr>
          <p:spPr>
            <a:xfrm>
              <a:off x="6805139" y="3125388"/>
              <a:ext cx="135906" cy="129455"/>
            </a:xfrm>
            <a:custGeom>
              <a:avLst/>
              <a:gdLst/>
              <a:ahLst/>
              <a:cxnLst/>
              <a:rect l="l" t="t" r="r" b="b"/>
              <a:pathLst>
                <a:path w="4129" h="3933" extrusionOk="0">
                  <a:moveTo>
                    <a:pt x="2026" y="258"/>
                  </a:moveTo>
                  <a:cubicBezTo>
                    <a:pt x="2187" y="258"/>
                    <a:pt x="2352" y="282"/>
                    <a:pt x="2514" y="329"/>
                  </a:cubicBezTo>
                  <a:cubicBezTo>
                    <a:pt x="2769" y="405"/>
                    <a:pt x="2995" y="535"/>
                    <a:pt x="3187" y="713"/>
                  </a:cubicBezTo>
                  <a:cubicBezTo>
                    <a:pt x="3667" y="1158"/>
                    <a:pt x="3849" y="1823"/>
                    <a:pt x="3663" y="2451"/>
                  </a:cubicBezTo>
                  <a:cubicBezTo>
                    <a:pt x="3533" y="2887"/>
                    <a:pt x="3241" y="3247"/>
                    <a:pt x="2842" y="3464"/>
                  </a:cubicBezTo>
                  <a:cubicBezTo>
                    <a:pt x="2589" y="3602"/>
                    <a:pt x="2312" y="3671"/>
                    <a:pt x="2032" y="3671"/>
                  </a:cubicBezTo>
                  <a:cubicBezTo>
                    <a:pt x="1869" y="3671"/>
                    <a:pt x="1705" y="3648"/>
                    <a:pt x="1544" y="3600"/>
                  </a:cubicBezTo>
                  <a:cubicBezTo>
                    <a:pt x="1092" y="3466"/>
                    <a:pt x="727" y="3163"/>
                    <a:pt x="512" y="2742"/>
                  </a:cubicBezTo>
                  <a:cubicBezTo>
                    <a:pt x="310" y="2351"/>
                    <a:pt x="269" y="1903"/>
                    <a:pt x="394" y="1480"/>
                  </a:cubicBezTo>
                  <a:cubicBezTo>
                    <a:pt x="523" y="1042"/>
                    <a:pt x="816" y="684"/>
                    <a:pt x="1216" y="466"/>
                  </a:cubicBezTo>
                  <a:cubicBezTo>
                    <a:pt x="1468" y="328"/>
                    <a:pt x="1746" y="258"/>
                    <a:pt x="2026" y="258"/>
                  </a:cubicBezTo>
                  <a:close/>
                  <a:moveTo>
                    <a:pt x="2025" y="0"/>
                  </a:moveTo>
                  <a:cubicBezTo>
                    <a:pt x="1702" y="0"/>
                    <a:pt x="1384" y="80"/>
                    <a:pt x="1093" y="239"/>
                  </a:cubicBezTo>
                  <a:cubicBezTo>
                    <a:pt x="631" y="489"/>
                    <a:pt x="295" y="904"/>
                    <a:pt x="146" y="1408"/>
                  </a:cubicBezTo>
                  <a:cubicBezTo>
                    <a:pt x="0" y="1894"/>
                    <a:pt x="49" y="2413"/>
                    <a:pt x="282" y="2863"/>
                  </a:cubicBezTo>
                  <a:cubicBezTo>
                    <a:pt x="528" y="3346"/>
                    <a:pt x="951" y="3697"/>
                    <a:pt x="1473" y="3851"/>
                  </a:cubicBezTo>
                  <a:cubicBezTo>
                    <a:pt x="1658" y="3905"/>
                    <a:pt x="1846" y="3933"/>
                    <a:pt x="2034" y="3933"/>
                  </a:cubicBezTo>
                  <a:cubicBezTo>
                    <a:pt x="2357" y="3933"/>
                    <a:pt x="2678" y="3852"/>
                    <a:pt x="2968" y="3694"/>
                  </a:cubicBezTo>
                  <a:cubicBezTo>
                    <a:pt x="3430" y="3445"/>
                    <a:pt x="3766" y="3029"/>
                    <a:pt x="3915" y="2525"/>
                  </a:cubicBezTo>
                  <a:cubicBezTo>
                    <a:pt x="4128" y="1801"/>
                    <a:pt x="3917" y="1034"/>
                    <a:pt x="3365" y="525"/>
                  </a:cubicBezTo>
                  <a:cubicBezTo>
                    <a:pt x="3143" y="318"/>
                    <a:pt x="2882" y="169"/>
                    <a:pt x="2589" y="83"/>
                  </a:cubicBezTo>
                  <a:cubicBezTo>
                    <a:pt x="2403" y="28"/>
                    <a:pt x="2213" y="0"/>
                    <a:pt x="20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89" name="Google Shape;1789;p35"/>
            <p:cNvSpPr/>
            <p:nvPr/>
          </p:nvSpPr>
          <p:spPr>
            <a:xfrm>
              <a:off x="6753364" y="3299902"/>
              <a:ext cx="135939" cy="129455"/>
            </a:xfrm>
            <a:custGeom>
              <a:avLst/>
              <a:gdLst/>
              <a:ahLst/>
              <a:cxnLst/>
              <a:rect l="l" t="t" r="r" b="b"/>
              <a:pathLst>
                <a:path w="4130" h="3933" extrusionOk="0">
                  <a:moveTo>
                    <a:pt x="2025" y="260"/>
                  </a:moveTo>
                  <a:cubicBezTo>
                    <a:pt x="2189" y="260"/>
                    <a:pt x="2353" y="283"/>
                    <a:pt x="2514" y="331"/>
                  </a:cubicBezTo>
                  <a:cubicBezTo>
                    <a:pt x="2769" y="407"/>
                    <a:pt x="2996" y="536"/>
                    <a:pt x="3187" y="715"/>
                  </a:cubicBezTo>
                  <a:cubicBezTo>
                    <a:pt x="3668" y="1158"/>
                    <a:pt x="3850" y="1824"/>
                    <a:pt x="3664" y="2452"/>
                  </a:cubicBezTo>
                  <a:cubicBezTo>
                    <a:pt x="3444" y="3192"/>
                    <a:pt x="2763" y="3672"/>
                    <a:pt x="2028" y="3672"/>
                  </a:cubicBezTo>
                  <a:cubicBezTo>
                    <a:pt x="1868" y="3672"/>
                    <a:pt x="1705" y="3649"/>
                    <a:pt x="1544" y="3602"/>
                  </a:cubicBezTo>
                  <a:cubicBezTo>
                    <a:pt x="1092" y="3468"/>
                    <a:pt x="726" y="3164"/>
                    <a:pt x="512" y="2744"/>
                  </a:cubicBezTo>
                  <a:cubicBezTo>
                    <a:pt x="310" y="2353"/>
                    <a:pt x="269" y="1905"/>
                    <a:pt x="394" y="1481"/>
                  </a:cubicBezTo>
                  <a:cubicBezTo>
                    <a:pt x="523" y="1044"/>
                    <a:pt x="816" y="685"/>
                    <a:pt x="1216" y="467"/>
                  </a:cubicBezTo>
                  <a:cubicBezTo>
                    <a:pt x="1469" y="330"/>
                    <a:pt x="1746" y="260"/>
                    <a:pt x="2025" y="260"/>
                  </a:cubicBezTo>
                  <a:close/>
                  <a:moveTo>
                    <a:pt x="2027" y="0"/>
                  </a:moveTo>
                  <a:cubicBezTo>
                    <a:pt x="1704" y="0"/>
                    <a:pt x="1384" y="81"/>
                    <a:pt x="1092" y="240"/>
                  </a:cubicBezTo>
                  <a:cubicBezTo>
                    <a:pt x="630" y="490"/>
                    <a:pt x="294" y="905"/>
                    <a:pt x="145" y="1409"/>
                  </a:cubicBezTo>
                  <a:cubicBezTo>
                    <a:pt x="1" y="1895"/>
                    <a:pt x="49" y="2412"/>
                    <a:pt x="280" y="2863"/>
                  </a:cubicBezTo>
                  <a:cubicBezTo>
                    <a:pt x="527" y="3346"/>
                    <a:pt x="950" y="3697"/>
                    <a:pt x="1471" y="3852"/>
                  </a:cubicBezTo>
                  <a:cubicBezTo>
                    <a:pt x="1657" y="3906"/>
                    <a:pt x="1844" y="3933"/>
                    <a:pt x="2028" y="3933"/>
                  </a:cubicBezTo>
                  <a:cubicBezTo>
                    <a:pt x="2876" y="3933"/>
                    <a:pt x="3662" y="3379"/>
                    <a:pt x="3914" y="2526"/>
                  </a:cubicBezTo>
                  <a:cubicBezTo>
                    <a:pt x="4130" y="1803"/>
                    <a:pt x="3918" y="1034"/>
                    <a:pt x="3365" y="526"/>
                  </a:cubicBezTo>
                  <a:cubicBezTo>
                    <a:pt x="3144" y="318"/>
                    <a:pt x="2882" y="169"/>
                    <a:pt x="2588" y="82"/>
                  </a:cubicBezTo>
                  <a:cubicBezTo>
                    <a:pt x="2403" y="27"/>
                    <a:pt x="2214" y="0"/>
                    <a:pt x="20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90" name="Google Shape;1790;p35"/>
            <p:cNvSpPr/>
            <p:nvPr/>
          </p:nvSpPr>
          <p:spPr>
            <a:xfrm>
              <a:off x="6701622" y="3474516"/>
              <a:ext cx="135939" cy="129455"/>
            </a:xfrm>
            <a:custGeom>
              <a:avLst/>
              <a:gdLst/>
              <a:ahLst/>
              <a:cxnLst/>
              <a:rect l="l" t="t" r="r" b="b"/>
              <a:pathLst>
                <a:path w="4130" h="3933" extrusionOk="0">
                  <a:moveTo>
                    <a:pt x="2031" y="259"/>
                  </a:moveTo>
                  <a:cubicBezTo>
                    <a:pt x="2191" y="259"/>
                    <a:pt x="2353" y="281"/>
                    <a:pt x="2515" y="329"/>
                  </a:cubicBezTo>
                  <a:cubicBezTo>
                    <a:pt x="2771" y="404"/>
                    <a:pt x="2996" y="533"/>
                    <a:pt x="3188" y="713"/>
                  </a:cubicBezTo>
                  <a:cubicBezTo>
                    <a:pt x="3668" y="1158"/>
                    <a:pt x="3850" y="1823"/>
                    <a:pt x="3664" y="2450"/>
                  </a:cubicBezTo>
                  <a:cubicBezTo>
                    <a:pt x="3536" y="2885"/>
                    <a:pt x="3243" y="3246"/>
                    <a:pt x="2844" y="3463"/>
                  </a:cubicBezTo>
                  <a:cubicBezTo>
                    <a:pt x="2590" y="3601"/>
                    <a:pt x="2313" y="3671"/>
                    <a:pt x="2033" y="3671"/>
                  </a:cubicBezTo>
                  <a:cubicBezTo>
                    <a:pt x="1870" y="3671"/>
                    <a:pt x="1706" y="3647"/>
                    <a:pt x="1545" y="3599"/>
                  </a:cubicBezTo>
                  <a:cubicBezTo>
                    <a:pt x="1093" y="3464"/>
                    <a:pt x="728" y="3160"/>
                    <a:pt x="513" y="2741"/>
                  </a:cubicBezTo>
                  <a:cubicBezTo>
                    <a:pt x="311" y="2350"/>
                    <a:pt x="270" y="1902"/>
                    <a:pt x="395" y="1479"/>
                  </a:cubicBezTo>
                  <a:cubicBezTo>
                    <a:pt x="614" y="738"/>
                    <a:pt x="1296" y="259"/>
                    <a:pt x="2031" y="259"/>
                  </a:cubicBezTo>
                  <a:close/>
                  <a:moveTo>
                    <a:pt x="2032" y="0"/>
                  </a:moveTo>
                  <a:cubicBezTo>
                    <a:pt x="1183" y="0"/>
                    <a:pt x="397" y="553"/>
                    <a:pt x="145" y="1408"/>
                  </a:cubicBezTo>
                  <a:cubicBezTo>
                    <a:pt x="0" y="1894"/>
                    <a:pt x="49" y="2411"/>
                    <a:pt x="281" y="2862"/>
                  </a:cubicBezTo>
                  <a:cubicBezTo>
                    <a:pt x="522" y="3339"/>
                    <a:pt x="957" y="3698"/>
                    <a:pt x="1471" y="3850"/>
                  </a:cubicBezTo>
                  <a:cubicBezTo>
                    <a:pt x="1656" y="3905"/>
                    <a:pt x="1845" y="3932"/>
                    <a:pt x="2032" y="3932"/>
                  </a:cubicBezTo>
                  <a:cubicBezTo>
                    <a:pt x="2356" y="3932"/>
                    <a:pt x="2676" y="3851"/>
                    <a:pt x="2967" y="3693"/>
                  </a:cubicBezTo>
                  <a:cubicBezTo>
                    <a:pt x="3429" y="3443"/>
                    <a:pt x="3765" y="3027"/>
                    <a:pt x="3914" y="2525"/>
                  </a:cubicBezTo>
                  <a:cubicBezTo>
                    <a:pt x="4129" y="1799"/>
                    <a:pt x="3919" y="1033"/>
                    <a:pt x="3365" y="525"/>
                  </a:cubicBezTo>
                  <a:cubicBezTo>
                    <a:pt x="3144" y="317"/>
                    <a:pt x="2882" y="168"/>
                    <a:pt x="2589" y="81"/>
                  </a:cubicBezTo>
                  <a:cubicBezTo>
                    <a:pt x="2403" y="26"/>
                    <a:pt x="2216" y="0"/>
                    <a:pt x="20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91" name="Google Shape;1791;p35"/>
          <p:cNvGrpSpPr/>
          <p:nvPr/>
        </p:nvGrpSpPr>
        <p:grpSpPr>
          <a:xfrm>
            <a:off x="4876479" y="276801"/>
            <a:ext cx="201736" cy="526377"/>
            <a:chOff x="4641641" y="852713"/>
            <a:chExt cx="201736" cy="526377"/>
          </a:xfrm>
        </p:grpSpPr>
        <p:sp>
          <p:nvSpPr>
            <p:cNvPr id="1792" name="Google Shape;1792;p35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93" name="Google Shape;1793;p35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94" name="Google Shape;1794;p35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795" name="Google Shape;1795;p35"/>
          <p:cNvGrpSpPr/>
          <p:nvPr/>
        </p:nvGrpSpPr>
        <p:grpSpPr>
          <a:xfrm>
            <a:off x="980788" y="569266"/>
            <a:ext cx="365308" cy="482921"/>
            <a:chOff x="2621290" y="1216686"/>
            <a:chExt cx="247784" cy="327537"/>
          </a:xfrm>
        </p:grpSpPr>
        <p:sp>
          <p:nvSpPr>
            <p:cNvPr id="1796" name="Google Shape;1796;p35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97" name="Google Shape;1797;p35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98" name="Google Shape;1798;p35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799" name="Google Shape;1799;p35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0" name="Google Shape;1800;p35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3" name="Google Shape;1803;p35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4" name="Google Shape;1804;p35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5" name="Google Shape;1805;p35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6" name="Google Shape;1806;p35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807" name="Google Shape;1807;p35"/>
          <p:cNvGrpSpPr/>
          <p:nvPr/>
        </p:nvGrpSpPr>
        <p:grpSpPr>
          <a:xfrm>
            <a:off x="7089401" y="80429"/>
            <a:ext cx="652578" cy="696860"/>
            <a:chOff x="3569800" y="2151666"/>
            <a:chExt cx="394355" cy="421115"/>
          </a:xfrm>
        </p:grpSpPr>
        <p:sp>
          <p:nvSpPr>
            <p:cNvPr id="1808" name="Google Shape;1808;p35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09" name="Google Shape;1809;p35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0" name="Google Shape;1810;p35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1" name="Google Shape;1811;p35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2" name="Google Shape;1812;p35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3" name="Google Shape;1813;p35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4" name="Google Shape;1814;p35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5" name="Google Shape;1815;p35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6" name="Google Shape;1816;p35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7" name="Google Shape;1817;p35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8" name="Google Shape;1818;p35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19" name="Google Shape;1819;p35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0" name="Google Shape;1820;p35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1" name="Google Shape;1821;p35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2" name="Google Shape;1822;p35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3" name="Google Shape;1823;p35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4" name="Google Shape;1824;p35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5" name="Google Shape;1825;p35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6" name="Google Shape;1826;p35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7" name="Google Shape;1827;p35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8" name="Google Shape;1828;p35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29" name="Google Shape;1829;p35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0" name="Google Shape;1830;p35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1831" name="Google Shape;1831;p35"/>
          <p:cNvGrpSpPr/>
          <p:nvPr/>
        </p:nvGrpSpPr>
        <p:grpSpPr>
          <a:xfrm>
            <a:off x="280888" y="2010896"/>
            <a:ext cx="936981" cy="788714"/>
            <a:chOff x="1734858" y="1405683"/>
            <a:chExt cx="453964" cy="382110"/>
          </a:xfrm>
        </p:grpSpPr>
        <p:sp>
          <p:nvSpPr>
            <p:cNvPr id="1832" name="Google Shape;1832;p35"/>
            <p:cNvSpPr/>
            <p:nvPr/>
          </p:nvSpPr>
          <p:spPr>
            <a:xfrm>
              <a:off x="1751777" y="1409929"/>
              <a:ext cx="353244" cy="163752"/>
            </a:xfrm>
            <a:custGeom>
              <a:avLst/>
              <a:gdLst/>
              <a:ahLst/>
              <a:cxnLst/>
              <a:rect l="l" t="t" r="r" b="b"/>
              <a:pathLst>
                <a:path w="10732" h="4975" extrusionOk="0">
                  <a:moveTo>
                    <a:pt x="10066" y="1"/>
                  </a:moveTo>
                  <a:cubicBezTo>
                    <a:pt x="10027" y="1"/>
                    <a:pt x="9990" y="9"/>
                    <a:pt x="9954" y="25"/>
                  </a:cubicBezTo>
                  <a:cubicBezTo>
                    <a:pt x="9586" y="193"/>
                    <a:pt x="9241" y="416"/>
                    <a:pt x="8923" y="666"/>
                  </a:cubicBezTo>
                  <a:lnTo>
                    <a:pt x="8844" y="398"/>
                  </a:lnTo>
                  <a:cubicBezTo>
                    <a:pt x="8810" y="282"/>
                    <a:pt x="8702" y="201"/>
                    <a:pt x="8582" y="201"/>
                  </a:cubicBezTo>
                  <a:cubicBezTo>
                    <a:pt x="8541" y="201"/>
                    <a:pt x="8499" y="209"/>
                    <a:pt x="8462" y="229"/>
                  </a:cubicBezTo>
                  <a:cubicBezTo>
                    <a:pt x="6991" y="969"/>
                    <a:pt x="6034" y="2862"/>
                    <a:pt x="5719" y="3568"/>
                  </a:cubicBezTo>
                  <a:cubicBezTo>
                    <a:pt x="5034" y="3113"/>
                    <a:pt x="3476" y="2201"/>
                    <a:pt x="1959" y="2201"/>
                  </a:cubicBezTo>
                  <a:cubicBezTo>
                    <a:pt x="1842" y="2201"/>
                    <a:pt x="1725" y="2206"/>
                    <a:pt x="1614" y="2218"/>
                  </a:cubicBezTo>
                  <a:cubicBezTo>
                    <a:pt x="1535" y="2226"/>
                    <a:pt x="1464" y="2268"/>
                    <a:pt x="1418" y="2335"/>
                  </a:cubicBezTo>
                  <a:cubicBezTo>
                    <a:pt x="1373" y="2403"/>
                    <a:pt x="1359" y="2486"/>
                    <a:pt x="1382" y="2565"/>
                  </a:cubicBezTo>
                  <a:lnTo>
                    <a:pt x="1459" y="2832"/>
                  </a:lnTo>
                  <a:cubicBezTo>
                    <a:pt x="1270" y="2814"/>
                    <a:pt x="1081" y="2802"/>
                    <a:pt x="890" y="2802"/>
                  </a:cubicBezTo>
                  <a:cubicBezTo>
                    <a:pt x="669" y="2802"/>
                    <a:pt x="451" y="2816"/>
                    <a:pt x="245" y="2845"/>
                  </a:cubicBezTo>
                  <a:cubicBezTo>
                    <a:pt x="168" y="2855"/>
                    <a:pt x="99" y="2899"/>
                    <a:pt x="56" y="2965"/>
                  </a:cubicBezTo>
                  <a:cubicBezTo>
                    <a:pt x="12" y="3032"/>
                    <a:pt x="1" y="3114"/>
                    <a:pt x="23" y="3192"/>
                  </a:cubicBezTo>
                  <a:lnTo>
                    <a:pt x="396" y="4473"/>
                  </a:lnTo>
                  <a:cubicBezTo>
                    <a:pt x="427" y="4581"/>
                    <a:pt x="524" y="4660"/>
                    <a:pt x="639" y="4667"/>
                  </a:cubicBezTo>
                  <a:lnTo>
                    <a:pt x="4930" y="4974"/>
                  </a:lnTo>
                  <a:cubicBezTo>
                    <a:pt x="4933" y="4974"/>
                    <a:pt x="4946" y="4975"/>
                    <a:pt x="4949" y="4975"/>
                  </a:cubicBezTo>
                  <a:cubicBezTo>
                    <a:pt x="5023" y="4975"/>
                    <a:pt x="5092" y="4946"/>
                    <a:pt x="5143" y="4894"/>
                  </a:cubicBezTo>
                  <a:cubicBezTo>
                    <a:pt x="5195" y="4842"/>
                    <a:pt x="5223" y="4773"/>
                    <a:pt x="5221" y="4699"/>
                  </a:cubicBezTo>
                  <a:lnTo>
                    <a:pt x="5219" y="4460"/>
                  </a:lnTo>
                  <a:lnTo>
                    <a:pt x="5642" y="4515"/>
                  </a:lnTo>
                  <a:cubicBezTo>
                    <a:pt x="5653" y="4516"/>
                    <a:pt x="5666" y="4517"/>
                    <a:pt x="5677" y="4517"/>
                  </a:cubicBezTo>
                  <a:cubicBezTo>
                    <a:pt x="5751" y="4517"/>
                    <a:pt x="5823" y="4486"/>
                    <a:pt x="5875" y="4432"/>
                  </a:cubicBezTo>
                  <a:cubicBezTo>
                    <a:pt x="5906" y="4399"/>
                    <a:pt x="5927" y="4361"/>
                    <a:pt x="5939" y="4318"/>
                  </a:cubicBezTo>
                  <a:cubicBezTo>
                    <a:pt x="5988" y="4362"/>
                    <a:pt x="6051" y="4389"/>
                    <a:pt x="6119" y="4389"/>
                  </a:cubicBezTo>
                  <a:cubicBezTo>
                    <a:pt x="6183" y="4389"/>
                    <a:pt x="6244" y="4366"/>
                    <a:pt x="6294" y="4326"/>
                  </a:cubicBezTo>
                  <a:lnTo>
                    <a:pt x="6622" y="4053"/>
                  </a:lnTo>
                  <a:lnTo>
                    <a:pt x="6748" y="4257"/>
                  </a:lnTo>
                  <a:cubicBezTo>
                    <a:pt x="6799" y="4337"/>
                    <a:pt x="6885" y="4385"/>
                    <a:pt x="6980" y="4385"/>
                  </a:cubicBezTo>
                  <a:cubicBezTo>
                    <a:pt x="7039" y="4385"/>
                    <a:pt x="7094" y="4367"/>
                    <a:pt x="7142" y="4332"/>
                  </a:cubicBezTo>
                  <a:lnTo>
                    <a:pt x="10601" y="1775"/>
                  </a:lnTo>
                  <a:cubicBezTo>
                    <a:pt x="10692" y="1707"/>
                    <a:pt x="10732" y="1589"/>
                    <a:pt x="10700" y="1480"/>
                  </a:cubicBezTo>
                  <a:lnTo>
                    <a:pt x="10327" y="199"/>
                  </a:lnTo>
                  <a:cubicBezTo>
                    <a:pt x="10294" y="82"/>
                    <a:pt x="10185" y="1"/>
                    <a:pt x="10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3" name="Google Shape;1833;p35"/>
            <p:cNvSpPr/>
            <p:nvPr/>
          </p:nvSpPr>
          <p:spPr>
            <a:xfrm>
              <a:off x="1739434" y="1425399"/>
              <a:ext cx="444616" cy="358082"/>
            </a:xfrm>
            <a:custGeom>
              <a:avLst/>
              <a:gdLst/>
              <a:ahLst/>
              <a:cxnLst/>
              <a:rect l="l" t="t" r="r" b="b"/>
              <a:pathLst>
                <a:path w="13508" h="10879" extrusionOk="0">
                  <a:moveTo>
                    <a:pt x="11108" y="0"/>
                  </a:moveTo>
                  <a:cubicBezTo>
                    <a:pt x="11033" y="0"/>
                    <a:pt x="10962" y="21"/>
                    <a:pt x="10899" y="63"/>
                  </a:cubicBezTo>
                  <a:lnTo>
                    <a:pt x="6782" y="2771"/>
                  </a:lnTo>
                  <a:cubicBezTo>
                    <a:pt x="6732" y="2747"/>
                    <a:pt x="6675" y="2732"/>
                    <a:pt x="6618" y="2732"/>
                  </a:cubicBezTo>
                  <a:cubicBezTo>
                    <a:pt x="6583" y="2732"/>
                    <a:pt x="6547" y="2738"/>
                    <a:pt x="6510" y="2748"/>
                  </a:cubicBezTo>
                  <a:lnTo>
                    <a:pt x="5551" y="3027"/>
                  </a:lnTo>
                  <a:cubicBezTo>
                    <a:pt x="5457" y="3054"/>
                    <a:pt x="5383" y="3115"/>
                    <a:pt x="5335" y="3192"/>
                  </a:cubicBezTo>
                  <a:lnTo>
                    <a:pt x="399" y="3112"/>
                  </a:lnTo>
                  <a:cubicBezTo>
                    <a:pt x="280" y="3112"/>
                    <a:pt x="169" y="3168"/>
                    <a:pt x="96" y="3264"/>
                  </a:cubicBezTo>
                  <a:cubicBezTo>
                    <a:pt x="24" y="3361"/>
                    <a:pt x="0" y="3483"/>
                    <a:pt x="35" y="3599"/>
                  </a:cubicBezTo>
                  <a:lnTo>
                    <a:pt x="2022" y="10437"/>
                  </a:lnTo>
                  <a:cubicBezTo>
                    <a:pt x="2069" y="10597"/>
                    <a:pt x="2216" y="10710"/>
                    <a:pt x="2381" y="10713"/>
                  </a:cubicBezTo>
                  <a:cubicBezTo>
                    <a:pt x="2381" y="10713"/>
                    <a:pt x="6681" y="10783"/>
                    <a:pt x="7485" y="10797"/>
                  </a:cubicBezTo>
                  <a:cubicBezTo>
                    <a:pt x="7552" y="10848"/>
                    <a:pt x="7633" y="10879"/>
                    <a:pt x="7719" y="10879"/>
                  </a:cubicBezTo>
                  <a:cubicBezTo>
                    <a:pt x="7755" y="10879"/>
                    <a:pt x="7791" y="10873"/>
                    <a:pt x="7825" y="10864"/>
                  </a:cubicBezTo>
                  <a:lnTo>
                    <a:pt x="8786" y="10585"/>
                  </a:lnTo>
                  <a:cubicBezTo>
                    <a:pt x="8909" y="10549"/>
                    <a:pt x="8999" y="10457"/>
                    <a:pt x="9038" y="10346"/>
                  </a:cubicBezTo>
                  <a:lnTo>
                    <a:pt x="13303" y="7539"/>
                  </a:lnTo>
                  <a:cubicBezTo>
                    <a:pt x="13445" y="7448"/>
                    <a:pt x="13508" y="7274"/>
                    <a:pt x="13462" y="7115"/>
                  </a:cubicBezTo>
                  <a:lnTo>
                    <a:pt x="11475" y="276"/>
                  </a:lnTo>
                  <a:cubicBezTo>
                    <a:pt x="11428" y="114"/>
                    <a:pt x="11277" y="0"/>
                    <a:pt x="1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4" name="Google Shape;1834;p35"/>
            <p:cNvSpPr/>
            <p:nvPr/>
          </p:nvSpPr>
          <p:spPr>
            <a:xfrm>
              <a:off x="1748024" y="1553833"/>
              <a:ext cx="234914" cy="222637"/>
            </a:xfrm>
            <a:custGeom>
              <a:avLst/>
              <a:gdLst/>
              <a:ahLst/>
              <a:cxnLst/>
              <a:rect l="l" t="t" r="r" b="b"/>
              <a:pathLst>
                <a:path w="7137" h="6764" extrusionOk="0">
                  <a:moveTo>
                    <a:pt x="1" y="1"/>
                  </a:moveTo>
                  <a:lnTo>
                    <a:pt x="1889" y="6498"/>
                  </a:lnTo>
                  <a:cubicBezTo>
                    <a:pt x="1920" y="6603"/>
                    <a:pt x="2016" y="6677"/>
                    <a:pt x="2123" y="6678"/>
                  </a:cubicBezTo>
                  <a:lnTo>
                    <a:pt x="7137" y="6764"/>
                  </a:lnTo>
                  <a:lnTo>
                    <a:pt x="7137" y="6764"/>
                  </a:lnTo>
                  <a:lnTo>
                    <a:pt x="6703" y="5235"/>
                  </a:lnTo>
                  <a:cubicBezTo>
                    <a:pt x="6322" y="4900"/>
                    <a:pt x="6095" y="4700"/>
                    <a:pt x="5596" y="4606"/>
                  </a:cubicBezTo>
                  <a:cubicBezTo>
                    <a:pt x="5079" y="4507"/>
                    <a:pt x="4540" y="4592"/>
                    <a:pt x="4020" y="4496"/>
                  </a:cubicBezTo>
                  <a:cubicBezTo>
                    <a:pt x="3007" y="4309"/>
                    <a:pt x="2230" y="3458"/>
                    <a:pt x="1790" y="2525"/>
                  </a:cubicBezTo>
                  <a:cubicBezTo>
                    <a:pt x="1577" y="2075"/>
                    <a:pt x="1423" y="1594"/>
                    <a:pt x="1191" y="1151"/>
                  </a:cubicBezTo>
                  <a:cubicBezTo>
                    <a:pt x="962" y="708"/>
                    <a:pt x="638" y="288"/>
                    <a:pt x="187" y="72"/>
                  </a:cubicBezTo>
                  <a:cubicBezTo>
                    <a:pt x="128" y="43"/>
                    <a:pt x="65" y="18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5" name="Google Shape;1835;p35"/>
            <p:cNvSpPr/>
            <p:nvPr/>
          </p:nvSpPr>
          <p:spPr>
            <a:xfrm>
              <a:off x="2022008" y="1446893"/>
              <a:ext cx="157400" cy="313713"/>
            </a:xfrm>
            <a:custGeom>
              <a:avLst/>
              <a:gdLst/>
              <a:ahLst/>
              <a:cxnLst/>
              <a:rect l="l" t="t" r="r" b="b"/>
              <a:pathLst>
                <a:path w="4782" h="9531" extrusionOk="0">
                  <a:moveTo>
                    <a:pt x="2862" y="0"/>
                  </a:moveTo>
                  <a:cubicBezTo>
                    <a:pt x="2818" y="49"/>
                    <a:pt x="2778" y="105"/>
                    <a:pt x="2742" y="160"/>
                  </a:cubicBezTo>
                  <a:cubicBezTo>
                    <a:pt x="2478" y="584"/>
                    <a:pt x="2429" y="1111"/>
                    <a:pt x="2473" y="1608"/>
                  </a:cubicBezTo>
                  <a:cubicBezTo>
                    <a:pt x="2515" y="2107"/>
                    <a:pt x="2644" y="2595"/>
                    <a:pt x="2704" y="3090"/>
                  </a:cubicBezTo>
                  <a:cubicBezTo>
                    <a:pt x="2831" y="4112"/>
                    <a:pt x="2632" y="5249"/>
                    <a:pt x="1877" y="5948"/>
                  </a:cubicBezTo>
                  <a:cubicBezTo>
                    <a:pt x="1491" y="6306"/>
                    <a:pt x="988" y="6524"/>
                    <a:pt x="605" y="6885"/>
                  </a:cubicBezTo>
                  <a:cubicBezTo>
                    <a:pt x="237" y="7233"/>
                    <a:pt x="144" y="7425"/>
                    <a:pt x="0" y="7914"/>
                  </a:cubicBezTo>
                  <a:lnTo>
                    <a:pt x="472" y="9531"/>
                  </a:lnTo>
                  <a:lnTo>
                    <a:pt x="4648" y="6775"/>
                  </a:lnTo>
                  <a:cubicBezTo>
                    <a:pt x="4739" y="6717"/>
                    <a:pt x="4781" y="6603"/>
                    <a:pt x="4751" y="6499"/>
                  </a:cubicBezTo>
                  <a:lnTo>
                    <a:pt x="2862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6" name="Google Shape;1836;p35"/>
            <p:cNvSpPr/>
            <p:nvPr/>
          </p:nvSpPr>
          <p:spPr>
            <a:xfrm>
              <a:off x="1924975" y="1550410"/>
              <a:ext cx="55429" cy="41012"/>
            </a:xfrm>
            <a:custGeom>
              <a:avLst/>
              <a:gdLst/>
              <a:ahLst/>
              <a:cxnLst/>
              <a:rect l="l" t="t" r="r" b="b"/>
              <a:pathLst>
                <a:path w="1684" h="1246" extrusionOk="0">
                  <a:moveTo>
                    <a:pt x="1443" y="0"/>
                  </a:moveTo>
                  <a:lnTo>
                    <a:pt x="1" y="419"/>
                  </a:lnTo>
                  <a:lnTo>
                    <a:pt x="240" y="1245"/>
                  </a:lnTo>
                  <a:lnTo>
                    <a:pt x="1683" y="827"/>
                  </a:lnTo>
                  <a:lnTo>
                    <a:pt x="1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7" name="Google Shape;1837;p35"/>
            <p:cNvSpPr/>
            <p:nvPr/>
          </p:nvSpPr>
          <p:spPr>
            <a:xfrm>
              <a:off x="1970595" y="1707381"/>
              <a:ext cx="55396" cy="41012"/>
            </a:xfrm>
            <a:custGeom>
              <a:avLst/>
              <a:gdLst/>
              <a:ahLst/>
              <a:cxnLst/>
              <a:rect l="l" t="t" r="r" b="b"/>
              <a:pathLst>
                <a:path w="1683" h="1246" extrusionOk="0">
                  <a:moveTo>
                    <a:pt x="1442" y="1"/>
                  </a:moveTo>
                  <a:lnTo>
                    <a:pt x="0" y="419"/>
                  </a:lnTo>
                  <a:lnTo>
                    <a:pt x="241" y="1246"/>
                  </a:lnTo>
                  <a:lnTo>
                    <a:pt x="1682" y="827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8" name="Google Shape;1838;p35"/>
            <p:cNvSpPr/>
            <p:nvPr/>
          </p:nvSpPr>
          <p:spPr>
            <a:xfrm>
              <a:off x="2019540" y="1591356"/>
              <a:ext cx="69911" cy="72676"/>
            </a:xfrm>
            <a:custGeom>
              <a:avLst/>
              <a:gdLst/>
              <a:ahLst/>
              <a:cxnLst/>
              <a:rect l="l" t="t" r="r" b="b"/>
              <a:pathLst>
                <a:path w="2124" h="2208" extrusionOk="0">
                  <a:moveTo>
                    <a:pt x="877" y="660"/>
                  </a:moveTo>
                  <a:cubicBezTo>
                    <a:pt x="902" y="660"/>
                    <a:pt x="924" y="669"/>
                    <a:pt x="935" y="682"/>
                  </a:cubicBezTo>
                  <a:cubicBezTo>
                    <a:pt x="942" y="693"/>
                    <a:pt x="943" y="708"/>
                    <a:pt x="937" y="727"/>
                  </a:cubicBezTo>
                  <a:cubicBezTo>
                    <a:pt x="929" y="754"/>
                    <a:pt x="904" y="777"/>
                    <a:pt x="863" y="802"/>
                  </a:cubicBezTo>
                  <a:cubicBezTo>
                    <a:pt x="857" y="792"/>
                    <a:pt x="834" y="750"/>
                    <a:pt x="828" y="743"/>
                  </a:cubicBezTo>
                  <a:cubicBezTo>
                    <a:pt x="828" y="743"/>
                    <a:pt x="799" y="697"/>
                    <a:pt x="791" y="686"/>
                  </a:cubicBezTo>
                  <a:cubicBezTo>
                    <a:pt x="820" y="669"/>
                    <a:pt x="851" y="660"/>
                    <a:pt x="877" y="660"/>
                  </a:cubicBezTo>
                  <a:close/>
                  <a:moveTo>
                    <a:pt x="1289" y="1400"/>
                  </a:moveTo>
                  <a:cubicBezTo>
                    <a:pt x="1315" y="1400"/>
                    <a:pt x="1336" y="1410"/>
                    <a:pt x="1346" y="1424"/>
                  </a:cubicBezTo>
                  <a:cubicBezTo>
                    <a:pt x="1354" y="1434"/>
                    <a:pt x="1356" y="1448"/>
                    <a:pt x="1349" y="1467"/>
                  </a:cubicBezTo>
                  <a:cubicBezTo>
                    <a:pt x="1341" y="1495"/>
                    <a:pt x="1316" y="1517"/>
                    <a:pt x="1276" y="1543"/>
                  </a:cubicBezTo>
                  <a:cubicBezTo>
                    <a:pt x="1269" y="1532"/>
                    <a:pt x="1245" y="1491"/>
                    <a:pt x="1240" y="1483"/>
                  </a:cubicBezTo>
                  <a:lnTo>
                    <a:pt x="1231" y="1468"/>
                  </a:lnTo>
                  <a:cubicBezTo>
                    <a:pt x="1220" y="1452"/>
                    <a:pt x="1211" y="1438"/>
                    <a:pt x="1204" y="1427"/>
                  </a:cubicBezTo>
                  <a:cubicBezTo>
                    <a:pt x="1235" y="1410"/>
                    <a:pt x="1265" y="1402"/>
                    <a:pt x="1289" y="1400"/>
                  </a:cubicBezTo>
                  <a:close/>
                  <a:moveTo>
                    <a:pt x="854" y="0"/>
                  </a:moveTo>
                  <a:cubicBezTo>
                    <a:pt x="457" y="0"/>
                    <a:pt x="44" y="356"/>
                    <a:pt x="22" y="467"/>
                  </a:cubicBezTo>
                  <a:cubicBezTo>
                    <a:pt x="15" y="496"/>
                    <a:pt x="1" y="573"/>
                    <a:pt x="813" y="1969"/>
                  </a:cubicBezTo>
                  <a:cubicBezTo>
                    <a:pt x="825" y="1990"/>
                    <a:pt x="836" y="2009"/>
                    <a:pt x="845" y="2026"/>
                  </a:cubicBezTo>
                  <a:cubicBezTo>
                    <a:pt x="889" y="2107"/>
                    <a:pt x="943" y="2208"/>
                    <a:pt x="1074" y="2208"/>
                  </a:cubicBezTo>
                  <a:cubicBezTo>
                    <a:pt x="1166" y="2208"/>
                    <a:pt x="1266" y="2154"/>
                    <a:pt x="1498" y="2026"/>
                  </a:cubicBezTo>
                  <a:cubicBezTo>
                    <a:pt x="1668" y="1931"/>
                    <a:pt x="2123" y="1679"/>
                    <a:pt x="1947" y="1180"/>
                  </a:cubicBezTo>
                  <a:cubicBezTo>
                    <a:pt x="1856" y="910"/>
                    <a:pt x="1644" y="826"/>
                    <a:pt x="1532" y="781"/>
                  </a:cubicBezTo>
                  <a:cubicBezTo>
                    <a:pt x="1527" y="778"/>
                    <a:pt x="1523" y="777"/>
                    <a:pt x="1519" y="776"/>
                  </a:cubicBezTo>
                  <a:cubicBezTo>
                    <a:pt x="1511" y="409"/>
                    <a:pt x="1331" y="118"/>
                    <a:pt x="1048" y="30"/>
                  </a:cubicBezTo>
                  <a:cubicBezTo>
                    <a:pt x="986" y="10"/>
                    <a:pt x="921" y="0"/>
                    <a:pt x="8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39" name="Google Shape;1839;p35"/>
            <p:cNvSpPr/>
            <p:nvPr/>
          </p:nvSpPr>
          <p:spPr>
            <a:xfrm>
              <a:off x="2016314" y="1495673"/>
              <a:ext cx="47332" cy="70701"/>
            </a:xfrm>
            <a:custGeom>
              <a:avLst/>
              <a:gdLst/>
              <a:ahLst/>
              <a:cxnLst/>
              <a:rect l="l" t="t" r="r" b="b"/>
              <a:pathLst>
                <a:path w="1438" h="2148" extrusionOk="0">
                  <a:moveTo>
                    <a:pt x="754" y="0"/>
                  </a:moveTo>
                  <a:cubicBezTo>
                    <a:pt x="641" y="0"/>
                    <a:pt x="608" y="1"/>
                    <a:pt x="591" y="4"/>
                  </a:cubicBezTo>
                  <a:cubicBezTo>
                    <a:pt x="538" y="11"/>
                    <a:pt x="492" y="49"/>
                    <a:pt x="479" y="102"/>
                  </a:cubicBezTo>
                  <a:lnTo>
                    <a:pt x="11" y="1934"/>
                  </a:lnTo>
                  <a:cubicBezTo>
                    <a:pt x="1" y="1975"/>
                    <a:pt x="11" y="2019"/>
                    <a:pt x="39" y="2052"/>
                  </a:cubicBezTo>
                  <a:cubicBezTo>
                    <a:pt x="62" y="2080"/>
                    <a:pt x="94" y="2118"/>
                    <a:pt x="507" y="2118"/>
                  </a:cubicBezTo>
                  <a:cubicBezTo>
                    <a:pt x="518" y="2118"/>
                    <a:pt x="535" y="2115"/>
                    <a:pt x="545" y="2113"/>
                  </a:cubicBezTo>
                  <a:cubicBezTo>
                    <a:pt x="593" y="2102"/>
                    <a:pt x="631" y="2065"/>
                    <a:pt x="642" y="2018"/>
                  </a:cubicBezTo>
                  <a:lnTo>
                    <a:pt x="720" y="1719"/>
                  </a:lnTo>
                  <a:cubicBezTo>
                    <a:pt x="749" y="1849"/>
                    <a:pt x="780" y="1982"/>
                    <a:pt x="802" y="2052"/>
                  </a:cubicBezTo>
                  <a:cubicBezTo>
                    <a:pt x="817" y="2098"/>
                    <a:pt x="857" y="2134"/>
                    <a:pt x="906" y="2141"/>
                  </a:cubicBezTo>
                  <a:cubicBezTo>
                    <a:pt x="923" y="2145"/>
                    <a:pt x="955" y="2147"/>
                    <a:pt x="1047" y="2147"/>
                  </a:cubicBezTo>
                  <a:cubicBezTo>
                    <a:pt x="1130" y="2147"/>
                    <a:pt x="1227" y="2145"/>
                    <a:pt x="1268" y="2144"/>
                  </a:cubicBezTo>
                  <a:lnTo>
                    <a:pt x="1283" y="2144"/>
                  </a:lnTo>
                  <a:cubicBezTo>
                    <a:pt x="1322" y="2144"/>
                    <a:pt x="1359" y="2126"/>
                    <a:pt x="1385" y="2096"/>
                  </a:cubicBezTo>
                  <a:cubicBezTo>
                    <a:pt x="1435" y="2035"/>
                    <a:pt x="1437" y="2032"/>
                    <a:pt x="1061" y="108"/>
                  </a:cubicBezTo>
                  <a:cubicBezTo>
                    <a:pt x="1050" y="46"/>
                    <a:pt x="997" y="2"/>
                    <a:pt x="934" y="1"/>
                  </a:cubicBezTo>
                  <a:cubicBezTo>
                    <a:pt x="934" y="1"/>
                    <a:pt x="842" y="0"/>
                    <a:pt x="7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0" name="Google Shape;1840;p35"/>
            <p:cNvSpPr/>
            <p:nvPr/>
          </p:nvSpPr>
          <p:spPr>
            <a:xfrm>
              <a:off x="1955224" y="1602975"/>
              <a:ext cx="39860" cy="90582"/>
            </a:xfrm>
            <a:custGeom>
              <a:avLst/>
              <a:gdLst/>
              <a:ahLst/>
              <a:cxnLst/>
              <a:rect l="l" t="t" r="r" b="b"/>
              <a:pathLst>
                <a:path w="1211" h="2752" extrusionOk="0">
                  <a:moveTo>
                    <a:pt x="239" y="0"/>
                  </a:moveTo>
                  <a:cubicBezTo>
                    <a:pt x="228" y="0"/>
                    <a:pt x="218" y="2"/>
                    <a:pt x="208" y="5"/>
                  </a:cubicBezTo>
                  <a:cubicBezTo>
                    <a:pt x="0" y="66"/>
                    <a:pt x="11" y="728"/>
                    <a:pt x="230" y="1485"/>
                  </a:cubicBezTo>
                  <a:cubicBezTo>
                    <a:pt x="439" y="2205"/>
                    <a:pt x="763" y="2752"/>
                    <a:pt x="972" y="2752"/>
                  </a:cubicBezTo>
                  <a:cubicBezTo>
                    <a:pt x="983" y="2752"/>
                    <a:pt x="993" y="2750"/>
                    <a:pt x="1003" y="2747"/>
                  </a:cubicBezTo>
                  <a:cubicBezTo>
                    <a:pt x="1211" y="2688"/>
                    <a:pt x="1200" y="2025"/>
                    <a:pt x="981" y="1267"/>
                  </a:cubicBezTo>
                  <a:cubicBezTo>
                    <a:pt x="773" y="546"/>
                    <a:pt x="449" y="0"/>
                    <a:pt x="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1" name="Google Shape;1841;p35"/>
            <p:cNvSpPr/>
            <p:nvPr/>
          </p:nvSpPr>
          <p:spPr>
            <a:xfrm>
              <a:off x="1912204" y="1726110"/>
              <a:ext cx="36634" cy="34067"/>
            </a:xfrm>
            <a:custGeom>
              <a:avLst/>
              <a:gdLst/>
              <a:ahLst/>
              <a:cxnLst/>
              <a:rect l="l" t="t" r="r" b="b"/>
              <a:pathLst>
                <a:path w="1113" h="1035" extrusionOk="0">
                  <a:moveTo>
                    <a:pt x="578" y="0"/>
                  </a:moveTo>
                  <a:cubicBezTo>
                    <a:pt x="528" y="0"/>
                    <a:pt x="479" y="7"/>
                    <a:pt x="433" y="21"/>
                  </a:cubicBezTo>
                  <a:cubicBezTo>
                    <a:pt x="159" y="101"/>
                    <a:pt x="1" y="388"/>
                    <a:pt x="80" y="662"/>
                  </a:cubicBezTo>
                  <a:cubicBezTo>
                    <a:pt x="144" y="881"/>
                    <a:pt x="347" y="1034"/>
                    <a:pt x="576" y="1034"/>
                  </a:cubicBezTo>
                  <a:cubicBezTo>
                    <a:pt x="626" y="1034"/>
                    <a:pt x="674" y="1028"/>
                    <a:pt x="722" y="1013"/>
                  </a:cubicBezTo>
                  <a:cubicBezTo>
                    <a:pt x="855" y="975"/>
                    <a:pt x="964" y="886"/>
                    <a:pt x="1031" y="766"/>
                  </a:cubicBezTo>
                  <a:cubicBezTo>
                    <a:pt x="1097" y="645"/>
                    <a:pt x="1112" y="505"/>
                    <a:pt x="1074" y="372"/>
                  </a:cubicBezTo>
                  <a:cubicBezTo>
                    <a:pt x="1010" y="152"/>
                    <a:pt x="807" y="0"/>
                    <a:pt x="5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2" name="Google Shape;1842;p35"/>
            <p:cNvSpPr/>
            <p:nvPr/>
          </p:nvSpPr>
          <p:spPr>
            <a:xfrm>
              <a:off x="1826362" y="1550344"/>
              <a:ext cx="82946" cy="82024"/>
            </a:xfrm>
            <a:custGeom>
              <a:avLst/>
              <a:gdLst/>
              <a:ahLst/>
              <a:cxnLst/>
              <a:rect l="l" t="t" r="r" b="b"/>
              <a:pathLst>
                <a:path w="2520" h="2492" extrusionOk="0">
                  <a:moveTo>
                    <a:pt x="1140" y="0"/>
                  </a:moveTo>
                  <a:cubicBezTo>
                    <a:pt x="1135" y="0"/>
                    <a:pt x="1129" y="0"/>
                    <a:pt x="1122" y="1"/>
                  </a:cubicBezTo>
                  <a:cubicBezTo>
                    <a:pt x="1072" y="10"/>
                    <a:pt x="1032" y="44"/>
                    <a:pt x="1016" y="92"/>
                  </a:cubicBezTo>
                  <a:lnTo>
                    <a:pt x="794" y="777"/>
                  </a:lnTo>
                  <a:lnTo>
                    <a:pt x="102" y="981"/>
                  </a:lnTo>
                  <a:cubicBezTo>
                    <a:pt x="54" y="995"/>
                    <a:pt x="18" y="1036"/>
                    <a:pt x="11" y="1085"/>
                  </a:cubicBezTo>
                  <a:cubicBezTo>
                    <a:pt x="1" y="1134"/>
                    <a:pt x="22" y="1185"/>
                    <a:pt x="62" y="1214"/>
                  </a:cubicBezTo>
                  <a:lnTo>
                    <a:pt x="646" y="1638"/>
                  </a:lnTo>
                  <a:lnTo>
                    <a:pt x="628" y="2358"/>
                  </a:lnTo>
                  <a:cubicBezTo>
                    <a:pt x="625" y="2407"/>
                    <a:pt x="654" y="2454"/>
                    <a:pt x="698" y="2478"/>
                  </a:cubicBezTo>
                  <a:cubicBezTo>
                    <a:pt x="716" y="2487"/>
                    <a:pt x="737" y="2492"/>
                    <a:pt x="758" y="2492"/>
                  </a:cubicBezTo>
                  <a:cubicBezTo>
                    <a:pt x="787" y="2492"/>
                    <a:pt x="815" y="2484"/>
                    <a:pt x="838" y="2468"/>
                  </a:cubicBezTo>
                  <a:lnTo>
                    <a:pt x="1421" y="2044"/>
                  </a:lnTo>
                  <a:lnTo>
                    <a:pt x="2101" y="2283"/>
                  </a:lnTo>
                  <a:cubicBezTo>
                    <a:pt x="2115" y="2289"/>
                    <a:pt x="2130" y="2292"/>
                    <a:pt x="2145" y="2292"/>
                  </a:cubicBezTo>
                  <a:cubicBezTo>
                    <a:pt x="2178" y="2292"/>
                    <a:pt x="2211" y="2278"/>
                    <a:pt x="2236" y="2255"/>
                  </a:cubicBezTo>
                  <a:cubicBezTo>
                    <a:pt x="2272" y="2218"/>
                    <a:pt x="2285" y="2166"/>
                    <a:pt x="2269" y="2118"/>
                  </a:cubicBezTo>
                  <a:lnTo>
                    <a:pt x="2046" y="1433"/>
                  </a:lnTo>
                  <a:lnTo>
                    <a:pt x="2484" y="862"/>
                  </a:lnTo>
                  <a:cubicBezTo>
                    <a:pt x="2514" y="822"/>
                    <a:pt x="2519" y="768"/>
                    <a:pt x="2497" y="724"/>
                  </a:cubicBezTo>
                  <a:cubicBezTo>
                    <a:pt x="2475" y="678"/>
                    <a:pt x="2429" y="650"/>
                    <a:pt x="2379" y="650"/>
                  </a:cubicBezTo>
                  <a:lnTo>
                    <a:pt x="1658" y="650"/>
                  </a:lnTo>
                  <a:lnTo>
                    <a:pt x="1250" y="58"/>
                  </a:lnTo>
                  <a:cubicBezTo>
                    <a:pt x="1224" y="21"/>
                    <a:pt x="1183" y="0"/>
                    <a:pt x="1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3" name="Google Shape;1843;p35"/>
            <p:cNvSpPr/>
            <p:nvPr/>
          </p:nvSpPr>
          <p:spPr>
            <a:xfrm>
              <a:off x="2101662" y="1607254"/>
              <a:ext cx="53882" cy="74223"/>
            </a:xfrm>
            <a:custGeom>
              <a:avLst/>
              <a:gdLst/>
              <a:ahLst/>
              <a:cxnLst/>
              <a:rect l="l" t="t" r="r" b="b"/>
              <a:pathLst>
                <a:path w="1637" h="2255" extrusionOk="0">
                  <a:moveTo>
                    <a:pt x="675" y="0"/>
                  </a:moveTo>
                  <a:cubicBezTo>
                    <a:pt x="340" y="0"/>
                    <a:pt x="82" y="231"/>
                    <a:pt x="38" y="570"/>
                  </a:cubicBezTo>
                  <a:cubicBezTo>
                    <a:pt x="1" y="778"/>
                    <a:pt x="265" y="1873"/>
                    <a:pt x="269" y="1889"/>
                  </a:cubicBezTo>
                  <a:cubicBezTo>
                    <a:pt x="339" y="2117"/>
                    <a:pt x="544" y="2255"/>
                    <a:pt x="820" y="2255"/>
                  </a:cubicBezTo>
                  <a:cubicBezTo>
                    <a:pt x="1081" y="2255"/>
                    <a:pt x="1406" y="2118"/>
                    <a:pt x="1522" y="1862"/>
                  </a:cubicBezTo>
                  <a:cubicBezTo>
                    <a:pt x="1637" y="1607"/>
                    <a:pt x="1571" y="1227"/>
                    <a:pt x="1523" y="1154"/>
                  </a:cubicBezTo>
                  <a:cubicBezTo>
                    <a:pt x="1500" y="1117"/>
                    <a:pt x="1456" y="1092"/>
                    <a:pt x="1410" y="1092"/>
                  </a:cubicBezTo>
                  <a:cubicBezTo>
                    <a:pt x="1404" y="1092"/>
                    <a:pt x="1395" y="1092"/>
                    <a:pt x="1389" y="1093"/>
                  </a:cubicBezTo>
                  <a:cubicBezTo>
                    <a:pt x="1373" y="1096"/>
                    <a:pt x="1039" y="1146"/>
                    <a:pt x="1039" y="1146"/>
                  </a:cubicBezTo>
                  <a:cubicBezTo>
                    <a:pt x="1004" y="1151"/>
                    <a:pt x="972" y="1171"/>
                    <a:pt x="951" y="1202"/>
                  </a:cubicBezTo>
                  <a:cubicBezTo>
                    <a:pt x="929" y="1232"/>
                    <a:pt x="922" y="1269"/>
                    <a:pt x="930" y="1305"/>
                  </a:cubicBezTo>
                  <a:cubicBezTo>
                    <a:pt x="946" y="1374"/>
                    <a:pt x="958" y="1474"/>
                    <a:pt x="948" y="1507"/>
                  </a:cubicBezTo>
                  <a:cubicBezTo>
                    <a:pt x="946" y="1519"/>
                    <a:pt x="929" y="1534"/>
                    <a:pt x="917" y="1534"/>
                  </a:cubicBezTo>
                  <a:cubicBezTo>
                    <a:pt x="903" y="1534"/>
                    <a:pt x="868" y="1503"/>
                    <a:pt x="842" y="1421"/>
                  </a:cubicBezTo>
                  <a:cubicBezTo>
                    <a:pt x="807" y="1299"/>
                    <a:pt x="750" y="1002"/>
                    <a:pt x="730" y="888"/>
                  </a:cubicBezTo>
                  <a:cubicBezTo>
                    <a:pt x="728" y="867"/>
                    <a:pt x="724" y="847"/>
                    <a:pt x="720" y="827"/>
                  </a:cubicBezTo>
                  <a:cubicBezTo>
                    <a:pt x="714" y="799"/>
                    <a:pt x="706" y="757"/>
                    <a:pt x="702" y="755"/>
                  </a:cubicBezTo>
                  <a:cubicBezTo>
                    <a:pt x="702" y="755"/>
                    <a:pt x="711" y="747"/>
                    <a:pt x="740" y="741"/>
                  </a:cubicBezTo>
                  <a:cubicBezTo>
                    <a:pt x="750" y="737"/>
                    <a:pt x="757" y="737"/>
                    <a:pt x="760" y="735"/>
                  </a:cubicBezTo>
                  <a:cubicBezTo>
                    <a:pt x="777" y="750"/>
                    <a:pt x="796" y="822"/>
                    <a:pt x="805" y="863"/>
                  </a:cubicBezTo>
                  <a:cubicBezTo>
                    <a:pt x="814" y="899"/>
                    <a:pt x="823" y="934"/>
                    <a:pt x="835" y="965"/>
                  </a:cubicBezTo>
                  <a:cubicBezTo>
                    <a:pt x="853" y="1018"/>
                    <a:pt x="904" y="1053"/>
                    <a:pt x="958" y="1053"/>
                  </a:cubicBezTo>
                  <a:cubicBezTo>
                    <a:pt x="967" y="1053"/>
                    <a:pt x="974" y="1053"/>
                    <a:pt x="980" y="1051"/>
                  </a:cubicBezTo>
                  <a:lnTo>
                    <a:pt x="1361" y="986"/>
                  </a:lnTo>
                  <a:cubicBezTo>
                    <a:pt x="1427" y="975"/>
                    <a:pt x="1475" y="915"/>
                    <a:pt x="1470" y="847"/>
                  </a:cubicBezTo>
                  <a:cubicBezTo>
                    <a:pt x="1432" y="291"/>
                    <a:pt x="1040" y="0"/>
                    <a:pt x="6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4" name="Google Shape;1844;p35"/>
            <p:cNvSpPr/>
            <p:nvPr/>
          </p:nvSpPr>
          <p:spPr>
            <a:xfrm>
              <a:off x="1884391" y="1649846"/>
              <a:ext cx="36634" cy="34133"/>
            </a:xfrm>
            <a:custGeom>
              <a:avLst/>
              <a:gdLst/>
              <a:ahLst/>
              <a:cxnLst/>
              <a:rect l="l" t="t" r="r" b="b"/>
              <a:pathLst>
                <a:path w="1113" h="1037" extrusionOk="0">
                  <a:moveTo>
                    <a:pt x="537" y="1"/>
                  </a:moveTo>
                  <a:cubicBezTo>
                    <a:pt x="488" y="1"/>
                    <a:pt x="439" y="9"/>
                    <a:pt x="392" y="22"/>
                  </a:cubicBezTo>
                  <a:cubicBezTo>
                    <a:pt x="259" y="61"/>
                    <a:pt x="150" y="149"/>
                    <a:pt x="84" y="270"/>
                  </a:cubicBezTo>
                  <a:cubicBezTo>
                    <a:pt x="17" y="391"/>
                    <a:pt x="1" y="531"/>
                    <a:pt x="40" y="664"/>
                  </a:cubicBezTo>
                  <a:cubicBezTo>
                    <a:pt x="104" y="883"/>
                    <a:pt x="307" y="1036"/>
                    <a:pt x="536" y="1036"/>
                  </a:cubicBezTo>
                  <a:cubicBezTo>
                    <a:pt x="585" y="1036"/>
                    <a:pt x="633" y="1030"/>
                    <a:pt x="681" y="1015"/>
                  </a:cubicBezTo>
                  <a:cubicBezTo>
                    <a:pt x="955" y="935"/>
                    <a:pt x="1113" y="648"/>
                    <a:pt x="1033" y="373"/>
                  </a:cubicBezTo>
                  <a:cubicBezTo>
                    <a:pt x="969" y="154"/>
                    <a:pt x="766" y="1"/>
                    <a:pt x="5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5" name="Google Shape;1845;p35"/>
            <p:cNvSpPr/>
            <p:nvPr/>
          </p:nvSpPr>
          <p:spPr>
            <a:xfrm>
              <a:off x="1823202" y="1691187"/>
              <a:ext cx="65929" cy="67607"/>
            </a:xfrm>
            <a:custGeom>
              <a:avLst/>
              <a:gdLst/>
              <a:ahLst/>
              <a:cxnLst/>
              <a:rect l="l" t="t" r="r" b="b"/>
              <a:pathLst>
                <a:path w="2003" h="2054" extrusionOk="0">
                  <a:moveTo>
                    <a:pt x="737" y="0"/>
                  </a:moveTo>
                  <a:cubicBezTo>
                    <a:pt x="724" y="0"/>
                    <a:pt x="708" y="5"/>
                    <a:pt x="692" y="10"/>
                  </a:cubicBezTo>
                  <a:cubicBezTo>
                    <a:pt x="645" y="27"/>
                    <a:pt x="613" y="69"/>
                    <a:pt x="608" y="121"/>
                  </a:cubicBezTo>
                  <a:lnTo>
                    <a:pt x="556" y="674"/>
                  </a:lnTo>
                  <a:lnTo>
                    <a:pt x="70" y="945"/>
                  </a:lnTo>
                  <a:cubicBezTo>
                    <a:pt x="27" y="971"/>
                    <a:pt x="0" y="1016"/>
                    <a:pt x="2" y="1067"/>
                  </a:cubicBezTo>
                  <a:cubicBezTo>
                    <a:pt x="5" y="1117"/>
                    <a:pt x="35" y="1162"/>
                    <a:pt x="82" y="1181"/>
                  </a:cubicBezTo>
                  <a:lnTo>
                    <a:pt x="593" y="1403"/>
                  </a:lnTo>
                  <a:lnTo>
                    <a:pt x="700" y="1947"/>
                  </a:lnTo>
                  <a:cubicBezTo>
                    <a:pt x="711" y="1997"/>
                    <a:pt x="747" y="2037"/>
                    <a:pt x="796" y="2050"/>
                  </a:cubicBezTo>
                  <a:cubicBezTo>
                    <a:pt x="809" y="2053"/>
                    <a:pt x="819" y="2054"/>
                    <a:pt x="831" y="2054"/>
                  </a:cubicBezTo>
                  <a:cubicBezTo>
                    <a:pt x="869" y="2054"/>
                    <a:pt x="906" y="2038"/>
                    <a:pt x="929" y="2010"/>
                  </a:cubicBezTo>
                  <a:lnTo>
                    <a:pt x="1296" y="1592"/>
                  </a:lnTo>
                  <a:lnTo>
                    <a:pt x="1848" y="1659"/>
                  </a:lnTo>
                  <a:cubicBezTo>
                    <a:pt x="1854" y="1660"/>
                    <a:pt x="1859" y="1660"/>
                    <a:pt x="1864" y="1660"/>
                  </a:cubicBezTo>
                  <a:cubicBezTo>
                    <a:pt x="1908" y="1660"/>
                    <a:pt x="1949" y="1638"/>
                    <a:pt x="1975" y="1600"/>
                  </a:cubicBezTo>
                  <a:cubicBezTo>
                    <a:pt x="2001" y="1558"/>
                    <a:pt x="2002" y="1505"/>
                    <a:pt x="1977" y="1461"/>
                  </a:cubicBezTo>
                  <a:lnTo>
                    <a:pt x="1694" y="982"/>
                  </a:lnTo>
                  <a:lnTo>
                    <a:pt x="1928" y="477"/>
                  </a:lnTo>
                  <a:cubicBezTo>
                    <a:pt x="1949" y="431"/>
                    <a:pt x="1943" y="377"/>
                    <a:pt x="1911" y="339"/>
                  </a:cubicBezTo>
                  <a:cubicBezTo>
                    <a:pt x="1885" y="307"/>
                    <a:pt x="1848" y="290"/>
                    <a:pt x="1809" y="290"/>
                  </a:cubicBezTo>
                  <a:cubicBezTo>
                    <a:pt x="1798" y="290"/>
                    <a:pt x="1789" y="290"/>
                    <a:pt x="1779" y="292"/>
                  </a:cubicBezTo>
                  <a:lnTo>
                    <a:pt x="1236" y="413"/>
                  </a:lnTo>
                  <a:lnTo>
                    <a:pt x="828" y="35"/>
                  </a:lnTo>
                  <a:cubicBezTo>
                    <a:pt x="803" y="13"/>
                    <a:pt x="771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6" name="Google Shape;1846;p35"/>
            <p:cNvSpPr/>
            <p:nvPr/>
          </p:nvSpPr>
          <p:spPr>
            <a:xfrm>
              <a:off x="2052323" y="1682399"/>
              <a:ext cx="36634" cy="34100"/>
            </a:xfrm>
            <a:custGeom>
              <a:avLst/>
              <a:gdLst/>
              <a:ahLst/>
              <a:cxnLst/>
              <a:rect l="l" t="t" r="r" b="b"/>
              <a:pathLst>
                <a:path w="1113" h="1036" extrusionOk="0">
                  <a:moveTo>
                    <a:pt x="537" y="0"/>
                  </a:moveTo>
                  <a:cubicBezTo>
                    <a:pt x="488" y="0"/>
                    <a:pt x="438" y="8"/>
                    <a:pt x="392" y="22"/>
                  </a:cubicBezTo>
                  <a:cubicBezTo>
                    <a:pt x="259" y="60"/>
                    <a:pt x="149" y="148"/>
                    <a:pt x="83" y="268"/>
                  </a:cubicBezTo>
                  <a:cubicBezTo>
                    <a:pt x="16" y="390"/>
                    <a:pt x="0" y="530"/>
                    <a:pt x="39" y="663"/>
                  </a:cubicBezTo>
                  <a:cubicBezTo>
                    <a:pt x="104" y="882"/>
                    <a:pt x="307" y="1035"/>
                    <a:pt x="536" y="1035"/>
                  </a:cubicBezTo>
                  <a:cubicBezTo>
                    <a:pt x="583" y="1035"/>
                    <a:pt x="632" y="1028"/>
                    <a:pt x="680" y="1013"/>
                  </a:cubicBezTo>
                  <a:cubicBezTo>
                    <a:pt x="955" y="933"/>
                    <a:pt x="1112" y="646"/>
                    <a:pt x="1032" y="373"/>
                  </a:cubicBezTo>
                  <a:cubicBezTo>
                    <a:pt x="969" y="153"/>
                    <a:pt x="765" y="0"/>
                    <a:pt x="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7" name="Google Shape;1847;p35"/>
            <p:cNvSpPr/>
            <p:nvPr/>
          </p:nvSpPr>
          <p:spPr>
            <a:xfrm>
              <a:off x="1734858" y="1405683"/>
              <a:ext cx="453964" cy="382110"/>
            </a:xfrm>
            <a:custGeom>
              <a:avLst/>
              <a:gdLst/>
              <a:ahLst/>
              <a:cxnLst/>
              <a:rect l="l" t="t" r="r" b="b"/>
              <a:pathLst>
                <a:path w="13792" h="11609" extrusionOk="0">
                  <a:moveTo>
                    <a:pt x="10581" y="269"/>
                  </a:moveTo>
                  <a:cubicBezTo>
                    <a:pt x="10650" y="269"/>
                    <a:pt x="10696" y="299"/>
                    <a:pt x="10714" y="365"/>
                  </a:cubicBezTo>
                  <a:lnTo>
                    <a:pt x="10799" y="661"/>
                  </a:lnTo>
                  <a:cubicBezTo>
                    <a:pt x="9520" y="1502"/>
                    <a:pt x="11238" y="370"/>
                    <a:pt x="7995" y="2505"/>
                  </a:cubicBezTo>
                  <a:cubicBezTo>
                    <a:pt x="8634" y="1640"/>
                    <a:pt x="10119" y="269"/>
                    <a:pt x="10581" y="269"/>
                  </a:cubicBezTo>
                  <a:close/>
                  <a:moveTo>
                    <a:pt x="9096" y="463"/>
                  </a:moveTo>
                  <a:cubicBezTo>
                    <a:pt x="9158" y="463"/>
                    <a:pt x="9214" y="505"/>
                    <a:pt x="9231" y="566"/>
                  </a:cubicBezTo>
                  <a:lnTo>
                    <a:pt x="9283" y="748"/>
                  </a:lnTo>
                  <a:cubicBezTo>
                    <a:pt x="8469" y="1407"/>
                    <a:pt x="7831" y="2245"/>
                    <a:pt x="7411" y="2890"/>
                  </a:cubicBezTo>
                  <a:lnTo>
                    <a:pt x="6906" y="3222"/>
                  </a:lnTo>
                  <a:cubicBezTo>
                    <a:pt x="6852" y="3204"/>
                    <a:pt x="6803" y="3199"/>
                    <a:pt x="6760" y="3199"/>
                  </a:cubicBezTo>
                  <a:cubicBezTo>
                    <a:pt x="6676" y="3199"/>
                    <a:pt x="6619" y="3221"/>
                    <a:pt x="6610" y="3222"/>
                  </a:cubicBezTo>
                  <a:cubicBezTo>
                    <a:pt x="7036" y="2399"/>
                    <a:pt x="7865" y="1065"/>
                    <a:pt x="9036" y="477"/>
                  </a:cubicBezTo>
                  <a:cubicBezTo>
                    <a:pt x="9056" y="467"/>
                    <a:pt x="9076" y="463"/>
                    <a:pt x="9096" y="463"/>
                  </a:cubicBezTo>
                  <a:close/>
                  <a:moveTo>
                    <a:pt x="1404" y="3065"/>
                  </a:moveTo>
                  <a:cubicBezTo>
                    <a:pt x="1560" y="3065"/>
                    <a:pt x="1717" y="3073"/>
                    <a:pt x="1872" y="3087"/>
                  </a:cubicBezTo>
                  <a:cubicBezTo>
                    <a:pt x="1967" y="3093"/>
                    <a:pt x="2063" y="3104"/>
                    <a:pt x="2155" y="3117"/>
                  </a:cubicBezTo>
                  <a:cubicBezTo>
                    <a:pt x="2863" y="3209"/>
                    <a:pt x="3538" y="3416"/>
                    <a:pt x="4101" y="3634"/>
                  </a:cubicBezTo>
                  <a:lnTo>
                    <a:pt x="2298" y="3605"/>
                  </a:lnTo>
                  <a:lnTo>
                    <a:pt x="2022" y="3601"/>
                  </a:lnTo>
                  <a:lnTo>
                    <a:pt x="749" y="3581"/>
                  </a:lnTo>
                  <a:lnTo>
                    <a:pt x="664" y="3284"/>
                  </a:lnTo>
                  <a:cubicBezTo>
                    <a:pt x="639" y="3204"/>
                    <a:pt x="695" y="3117"/>
                    <a:pt x="778" y="3105"/>
                  </a:cubicBezTo>
                  <a:cubicBezTo>
                    <a:pt x="987" y="3077"/>
                    <a:pt x="1195" y="3065"/>
                    <a:pt x="1404" y="3065"/>
                  </a:cubicBezTo>
                  <a:close/>
                  <a:moveTo>
                    <a:pt x="2473" y="2464"/>
                  </a:moveTo>
                  <a:cubicBezTo>
                    <a:pt x="3681" y="2464"/>
                    <a:pt x="4929" y="3071"/>
                    <a:pt x="5661" y="3496"/>
                  </a:cubicBezTo>
                  <a:cubicBezTo>
                    <a:pt x="5645" y="3503"/>
                    <a:pt x="5521" y="3527"/>
                    <a:pt x="5410" y="3656"/>
                  </a:cubicBezTo>
                  <a:lnTo>
                    <a:pt x="4808" y="3645"/>
                  </a:lnTo>
                  <a:cubicBezTo>
                    <a:pt x="4094" y="3317"/>
                    <a:pt x="3113" y="2956"/>
                    <a:pt x="2076" y="2839"/>
                  </a:cubicBezTo>
                  <a:lnTo>
                    <a:pt x="2075" y="2839"/>
                  </a:lnTo>
                  <a:lnTo>
                    <a:pt x="2022" y="2660"/>
                  </a:lnTo>
                  <a:cubicBezTo>
                    <a:pt x="1999" y="2577"/>
                    <a:pt x="2054" y="2490"/>
                    <a:pt x="2142" y="2480"/>
                  </a:cubicBezTo>
                  <a:cubicBezTo>
                    <a:pt x="2251" y="2469"/>
                    <a:pt x="2362" y="2464"/>
                    <a:pt x="2473" y="2464"/>
                  </a:cubicBezTo>
                  <a:close/>
                  <a:moveTo>
                    <a:pt x="5558" y="4062"/>
                  </a:moveTo>
                  <a:cubicBezTo>
                    <a:pt x="5558" y="4062"/>
                    <a:pt x="5558" y="4062"/>
                    <a:pt x="5558" y="4062"/>
                  </a:cubicBezTo>
                  <a:lnTo>
                    <a:pt x="5558" y="4062"/>
                  </a:lnTo>
                  <a:cubicBezTo>
                    <a:pt x="5558" y="4062"/>
                    <a:pt x="5558" y="4062"/>
                    <a:pt x="5558" y="4062"/>
                  </a:cubicBezTo>
                  <a:cubicBezTo>
                    <a:pt x="5558" y="4062"/>
                    <a:pt x="5558" y="4062"/>
                    <a:pt x="5558" y="4062"/>
                  </a:cubicBezTo>
                  <a:close/>
                  <a:moveTo>
                    <a:pt x="11229" y="731"/>
                  </a:moveTo>
                  <a:cubicBezTo>
                    <a:pt x="11235" y="731"/>
                    <a:pt x="11241" y="731"/>
                    <a:pt x="11248" y="731"/>
                  </a:cubicBezTo>
                  <a:cubicBezTo>
                    <a:pt x="11353" y="731"/>
                    <a:pt x="11457" y="799"/>
                    <a:pt x="11489" y="911"/>
                  </a:cubicBezTo>
                  <a:lnTo>
                    <a:pt x="13476" y="7749"/>
                  </a:lnTo>
                  <a:cubicBezTo>
                    <a:pt x="13505" y="7855"/>
                    <a:pt x="13464" y="7969"/>
                    <a:pt x="13373" y="8027"/>
                  </a:cubicBezTo>
                  <a:lnTo>
                    <a:pt x="9321" y="10694"/>
                  </a:lnTo>
                  <a:cubicBezTo>
                    <a:pt x="9321" y="10685"/>
                    <a:pt x="9319" y="10678"/>
                    <a:pt x="9318" y="10671"/>
                  </a:cubicBezTo>
                  <a:cubicBezTo>
                    <a:pt x="7049" y="2928"/>
                    <a:pt x="7276" y="3522"/>
                    <a:pt x="7149" y="3379"/>
                  </a:cubicBezTo>
                  <a:cubicBezTo>
                    <a:pt x="7608" y="3077"/>
                    <a:pt x="9726" y="1685"/>
                    <a:pt x="9819" y="1623"/>
                  </a:cubicBezTo>
                  <a:lnTo>
                    <a:pt x="9819" y="1623"/>
                  </a:lnTo>
                  <a:cubicBezTo>
                    <a:pt x="11135" y="760"/>
                    <a:pt x="11148" y="731"/>
                    <a:pt x="11229" y="731"/>
                  </a:cubicBezTo>
                  <a:close/>
                  <a:moveTo>
                    <a:pt x="552" y="3842"/>
                  </a:moveTo>
                  <a:lnTo>
                    <a:pt x="828" y="3846"/>
                  </a:lnTo>
                  <a:lnTo>
                    <a:pt x="2100" y="3867"/>
                  </a:lnTo>
                  <a:lnTo>
                    <a:pt x="2376" y="3870"/>
                  </a:lnTo>
                  <a:cubicBezTo>
                    <a:pt x="2415" y="3870"/>
                    <a:pt x="2425" y="3870"/>
                    <a:pt x="2422" y="3870"/>
                  </a:cubicBezTo>
                  <a:cubicBezTo>
                    <a:pt x="2417" y="3870"/>
                    <a:pt x="2378" y="3870"/>
                    <a:pt x="2375" y="3870"/>
                  </a:cubicBezTo>
                  <a:cubicBezTo>
                    <a:pt x="2366" y="3870"/>
                    <a:pt x="2689" y="3875"/>
                    <a:pt x="5291" y="3917"/>
                  </a:cubicBezTo>
                  <a:cubicBezTo>
                    <a:pt x="5259" y="4107"/>
                    <a:pt x="5128" y="3472"/>
                    <a:pt x="7368" y="11236"/>
                  </a:cubicBezTo>
                  <a:cubicBezTo>
                    <a:pt x="7369" y="11244"/>
                    <a:pt x="7372" y="11252"/>
                    <a:pt x="7376" y="11258"/>
                  </a:cubicBezTo>
                  <a:lnTo>
                    <a:pt x="2525" y="11179"/>
                  </a:lnTo>
                  <a:cubicBezTo>
                    <a:pt x="2416" y="11178"/>
                    <a:pt x="2320" y="11104"/>
                    <a:pt x="2290" y="10999"/>
                  </a:cubicBezTo>
                  <a:lnTo>
                    <a:pt x="303" y="4161"/>
                  </a:lnTo>
                  <a:cubicBezTo>
                    <a:pt x="256" y="4002"/>
                    <a:pt x="376" y="3842"/>
                    <a:pt x="541" y="3842"/>
                  </a:cubicBezTo>
                  <a:close/>
                  <a:moveTo>
                    <a:pt x="6758" y="3463"/>
                  </a:moveTo>
                  <a:cubicBezTo>
                    <a:pt x="6873" y="3463"/>
                    <a:pt x="6965" y="3535"/>
                    <a:pt x="7001" y="3642"/>
                  </a:cubicBezTo>
                  <a:cubicBezTo>
                    <a:pt x="7005" y="3657"/>
                    <a:pt x="7195" y="4308"/>
                    <a:pt x="7194" y="4308"/>
                  </a:cubicBezTo>
                  <a:cubicBezTo>
                    <a:pt x="7194" y="4308"/>
                    <a:pt x="7194" y="4307"/>
                    <a:pt x="7193" y="4306"/>
                  </a:cubicBezTo>
                  <a:lnTo>
                    <a:pt x="7193" y="4306"/>
                  </a:lnTo>
                  <a:cubicBezTo>
                    <a:pt x="8843" y="9983"/>
                    <a:pt x="9064" y="10746"/>
                    <a:pt x="9064" y="10746"/>
                  </a:cubicBezTo>
                  <a:cubicBezTo>
                    <a:pt x="9064" y="10746"/>
                    <a:pt x="9034" y="10643"/>
                    <a:pt x="9034" y="10643"/>
                  </a:cubicBezTo>
                  <a:lnTo>
                    <a:pt x="9034" y="10643"/>
                  </a:lnTo>
                  <a:cubicBezTo>
                    <a:pt x="9034" y="10643"/>
                    <a:pt x="9042" y="10668"/>
                    <a:pt x="9063" y="10744"/>
                  </a:cubicBezTo>
                  <a:cubicBezTo>
                    <a:pt x="9074" y="10784"/>
                    <a:pt x="9075" y="10822"/>
                    <a:pt x="9067" y="10861"/>
                  </a:cubicBezTo>
                  <a:cubicBezTo>
                    <a:pt x="9050" y="10951"/>
                    <a:pt x="8986" y="11030"/>
                    <a:pt x="8891" y="11056"/>
                  </a:cubicBezTo>
                  <a:lnTo>
                    <a:pt x="8808" y="11081"/>
                  </a:lnTo>
                  <a:lnTo>
                    <a:pt x="8017" y="11311"/>
                  </a:lnTo>
                  <a:lnTo>
                    <a:pt x="7931" y="11334"/>
                  </a:lnTo>
                  <a:cubicBezTo>
                    <a:pt x="7909" y="11342"/>
                    <a:pt x="7885" y="11344"/>
                    <a:pt x="7862" y="11344"/>
                  </a:cubicBezTo>
                  <a:cubicBezTo>
                    <a:pt x="7792" y="11344"/>
                    <a:pt x="7724" y="11315"/>
                    <a:pt x="7679" y="11263"/>
                  </a:cubicBezTo>
                  <a:cubicBezTo>
                    <a:pt x="7651" y="11234"/>
                    <a:pt x="7631" y="11201"/>
                    <a:pt x="7620" y="11162"/>
                  </a:cubicBezTo>
                  <a:cubicBezTo>
                    <a:pt x="7609" y="11127"/>
                    <a:pt x="5559" y="4066"/>
                    <a:pt x="5558" y="4062"/>
                  </a:cubicBezTo>
                  <a:lnTo>
                    <a:pt x="5558" y="4062"/>
                  </a:lnTo>
                  <a:cubicBezTo>
                    <a:pt x="5548" y="4034"/>
                    <a:pt x="5542" y="3973"/>
                    <a:pt x="5559" y="3923"/>
                  </a:cubicBezTo>
                  <a:cubicBezTo>
                    <a:pt x="5608" y="3751"/>
                    <a:pt x="5773" y="3744"/>
                    <a:pt x="5803" y="3730"/>
                  </a:cubicBezTo>
                  <a:cubicBezTo>
                    <a:pt x="5818" y="3726"/>
                    <a:pt x="6117" y="3637"/>
                    <a:pt x="6118" y="3637"/>
                  </a:cubicBezTo>
                  <a:lnTo>
                    <a:pt x="6118" y="3637"/>
                  </a:lnTo>
                  <a:cubicBezTo>
                    <a:pt x="6118" y="3637"/>
                    <a:pt x="6118" y="3637"/>
                    <a:pt x="6117" y="3638"/>
                  </a:cubicBezTo>
                  <a:cubicBezTo>
                    <a:pt x="6133" y="3635"/>
                    <a:pt x="6453" y="3541"/>
                    <a:pt x="6450" y="3541"/>
                  </a:cubicBezTo>
                  <a:lnTo>
                    <a:pt x="6450" y="3541"/>
                  </a:lnTo>
                  <a:cubicBezTo>
                    <a:pt x="6450" y="3541"/>
                    <a:pt x="6450" y="3541"/>
                    <a:pt x="6449" y="3541"/>
                  </a:cubicBezTo>
                  <a:cubicBezTo>
                    <a:pt x="6465" y="3537"/>
                    <a:pt x="6678" y="3475"/>
                    <a:pt x="6688" y="3472"/>
                  </a:cubicBezTo>
                  <a:lnTo>
                    <a:pt x="6688" y="3472"/>
                  </a:lnTo>
                  <a:cubicBezTo>
                    <a:pt x="6712" y="3466"/>
                    <a:pt x="6736" y="3463"/>
                    <a:pt x="6758" y="3463"/>
                  </a:cubicBezTo>
                  <a:close/>
                  <a:moveTo>
                    <a:pt x="10580" y="0"/>
                  </a:moveTo>
                  <a:cubicBezTo>
                    <a:pt x="10337" y="0"/>
                    <a:pt x="9703" y="432"/>
                    <a:pt x="9509" y="576"/>
                  </a:cubicBezTo>
                  <a:cubicBezTo>
                    <a:pt x="9500" y="560"/>
                    <a:pt x="9449" y="199"/>
                    <a:pt x="9096" y="199"/>
                  </a:cubicBezTo>
                  <a:cubicBezTo>
                    <a:pt x="9034" y="199"/>
                    <a:pt x="8973" y="215"/>
                    <a:pt x="8917" y="242"/>
                  </a:cubicBezTo>
                  <a:cubicBezTo>
                    <a:pt x="8435" y="485"/>
                    <a:pt x="7255" y="1255"/>
                    <a:pt x="6261" y="3323"/>
                  </a:cubicBezTo>
                  <a:lnTo>
                    <a:pt x="6007" y="3396"/>
                  </a:lnTo>
                  <a:cubicBezTo>
                    <a:pt x="5216" y="2910"/>
                    <a:pt x="3830" y="2200"/>
                    <a:pt x="2473" y="2200"/>
                  </a:cubicBezTo>
                  <a:cubicBezTo>
                    <a:pt x="2352" y="2200"/>
                    <a:pt x="2232" y="2208"/>
                    <a:pt x="2115" y="2218"/>
                  </a:cubicBezTo>
                  <a:cubicBezTo>
                    <a:pt x="1996" y="2230"/>
                    <a:pt x="1889" y="2295"/>
                    <a:pt x="1823" y="2392"/>
                  </a:cubicBezTo>
                  <a:cubicBezTo>
                    <a:pt x="1754" y="2493"/>
                    <a:pt x="1735" y="2617"/>
                    <a:pt x="1770" y="2734"/>
                  </a:cubicBezTo>
                  <a:lnTo>
                    <a:pt x="1794" y="2816"/>
                  </a:lnTo>
                  <a:cubicBezTo>
                    <a:pt x="1665" y="2806"/>
                    <a:pt x="1533" y="2800"/>
                    <a:pt x="1403" y="2800"/>
                  </a:cubicBezTo>
                  <a:cubicBezTo>
                    <a:pt x="1177" y="2800"/>
                    <a:pt x="952" y="2816"/>
                    <a:pt x="740" y="2844"/>
                  </a:cubicBezTo>
                  <a:cubicBezTo>
                    <a:pt x="623" y="2860"/>
                    <a:pt x="521" y="2924"/>
                    <a:pt x="457" y="3024"/>
                  </a:cubicBezTo>
                  <a:cubicBezTo>
                    <a:pt x="394" y="3123"/>
                    <a:pt x="374" y="3245"/>
                    <a:pt x="408" y="3358"/>
                  </a:cubicBezTo>
                  <a:lnTo>
                    <a:pt x="472" y="3581"/>
                  </a:lnTo>
                  <a:cubicBezTo>
                    <a:pt x="338" y="3598"/>
                    <a:pt x="213" y="3671"/>
                    <a:pt x="129" y="3782"/>
                  </a:cubicBezTo>
                  <a:cubicBezTo>
                    <a:pt x="32" y="3912"/>
                    <a:pt x="1" y="4077"/>
                    <a:pt x="48" y="4235"/>
                  </a:cubicBezTo>
                  <a:lnTo>
                    <a:pt x="2035" y="11072"/>
                  </a:lnTo>
                  <a:cubicBezTo>
                    <a:pt x="2097" y="11286"/>
                    <a:pt x="2297" y="11439"/>
                    <a:pt x="2520" y="11443"/>
                  </a:cubicBezTo>
                  <a:lnTo>
                    <a:pt x="7581" y="11526"/>
                  </a:lnTo>
                  <a:cubicBezTo>
                    <a:pt x="7662" y="11579"/>
                    <a:pt x="7757" y="11609"/>
                    <a:pt x="7858" y="11609"/>
                  </a:cubicBezTo>
                  <a:cubicBezTo>
                    <a:pt x="7906" y="11609"/>
                    <a:pt x="7955" y="11600"/>
                    <a:pt x="8001" y="11587"/>
                  </a:cubicBezTo>
                  <a:lnTo>
                    <a:pt x="8961" y="11308"/>
                  </a:lnTo>
                  <a:cubicBezTo>
                    <a:pt x="9092" y="11269"/>
                    <a:pt x="9203" y="11183"/>
                    <a:pt x="9270" y="11062"/>
                  </a:cubicBezTo>
                  <a:cubicBezTo>
                    <a:pt x="9273" y="11052"/>
                    <a:pt x="9281" y="11042"/>
                    <a:pt x="9283" y="11031"/>
                  </a:cubicBezTo>
                  <a:lnTo>
                    <a:pt x="13513" y="8247"/>
                  </a:lnTo>
                  <a:cubicBezTo>
                    <a:pt x="13703" y="8125"/>
                    <a:pt x="13792" y="7891"/>
                    <a:pt x="13729" y="7676"/>
                  </a:cubicBezTo>
                  <a:lnTo>
                    <a:pt x="11741" y="837"/>
                  </a:lnTo>
                  <a:cubicBezTo>
                    <a:pt x="11676" y="616"/>
                    <a:pt x="11473" y="468"/>
                    <a:pt x="11249" y="468"/>
                  </a:cubicBezTo>
                  <a:cubicBezTo>
                    <a:pt x="11178" y="468"/>
                    <a:pt x="11104" y="483"/>
                    <a:pt x="11033" y="516"/>
                  </a:cubicBezTo>
                  <a:cubicBezTo>
                    <a:pt x="10997" y="447"/>
                    <a:pt x="10982" y="0"/>
                    <a:pt x="10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8" name="Google Shape;1848;p35"/>
            <p:cNvSpPr/>
            <p:nvPr/>
          </p:nvSpPr>
          <p:spPr>
            <a:xfrm>
              <a:off x="1821820" y="1545934"/>
              <a:ext cx="91570" cy="90878"/>
            </a:xfrm>
            <a:custGeom>
              <a:avLst/>
              <a:gdLst/>
              <a:ahLst/>
              <a:cxnLst/>
              <a:rect l="l" t="t" r="r" b="b"/>
              <a:pathLst>
                <a:path w="2782" h="2761" extrusionOk="0">
                  <a:moveTo>
                    <a:pt x="1716" y="897"/>
                  </a:moveTo>
                  <a:cubicBezTo>
                    <a:pt x="1717" y="898"/>
                    <a:pt x="1717" y="899"/>
                    <a:pt x="1717" y="899"/>
                  </a:cubicBezTo>
                  <a:cubicBezTo>
                    <a:pt x="1717" y="899"/>
                    <a:pt x="1717" y="898"/>
                    <a:pt x="1716" y="897"/>
                  </a:cubicBezTo>
                  <a:lnTo>
                    <a:pt x="1716" y="897"/>
                  </a:lnTo>
                  <a:lnTo>
                    <a:pt x="1716" y="897"/>
                  </a:lnTo>
                  <a:close/>
                  <a:moveTo>
                    <a:pt x="2037" y="1541"/>
                  </a:moveTo>
                  <a:cubicBezTo>
                    <a:pt x="2036" y="1542"/>
                    <a:pt x="2036" y="1542"/>
                    <a:pt x="2036" y="1542"/>
                  </a:cubicBezTo>
                  <a:cubicBezTo>
                    <a:pt x="2036" y="1542"/>
                    <a:pt x="2036" y="1542"/>
                    <a:pt x="2037" y="1541"/>
                  </a:cubicBezTo>
                  <a:lnTo>
                    <a:pt x="2037" y="1541"/>
                  </a:lnTo>
                  <a:lnTo>
                    <a:pt x="2037" y="1541"/>
                  </a:lnTo>
                  <a:close/>
                  <a:moveTo>
                    <a:pt x="1278" y="263"/>
                  </a:moveTo>
                  <a:cubicBezTo>
                    <a:pt x="1288" y="278"/>
                    <a:pt x="1690" y="859"/>
                    <a:pt x="1716" y="897"/>
                  </a:cubicBezTo>
                  <a:lnTo>
                    <a:pt x="1716" y="897"/>
                  </a:lnTo>
                  <a:lnTo>
                    <a:pt x="1949" y="915"/>
                  </a:lnTo>
                  <a:lnTo>
                    <a:pt x="2517" y="915"/>
                  </a:lnTo>
                  <a:cubicBezTo>
                    <a:pt x="2507" y="930"/>
                    <a:pt x="2065" y="1505"/>
                    <a:pt x="2037" y="1541"/>
                  </a:cubicBezTo>
                  <a:lnTo>
                    <a:pt x="2037" y="1541"/>
                  </a:lnTo>
                  <a:lnTo>
                    <a:pt x="2282" y="2293"/>
                  </a:lnTo>
                  <a:lnTo>
                    <a:pt x="1535" y="2029"/>
                  </a:lnTo>
                  <a:lnTo>
                    <a:pt x="896" y="2493"/>
                  </a:lnTo>
                  <a:lnTo>
                    <a:pt x="896" y="2493"/>
                  </a:lnTo>
                  <a:lnTo>
                    <a:pt x="917" y="1705"/>
                  </a:lnTo>
                  <a:lnTo>
                    <a:pt x="277" y="1239"/>
                  </a:lnTo>
                  <a:lnTo>
                    <a:pt x="1035" y="1014"/>
                  </a:lnTo>
                  <a:lnTo>
                    <a:pt x="1087" y="853"/>
                  </a:lnTo>
                  <a:lnTo>
                    <a:pt x="1171" y="594"/>
                  </a:lnTo>
                  <a:lnTo>
                    <a:pt x="1278" y="263"/>
                  </a:lnTo>
                  <a:close/>
                  <a:moveTo>
                    <a:pt x="1279" y="0"/>
                  </a:moveTo>
                  <a:cubicBezTo>
                    <a:pt x="1172" y="0"/>
                    <a:pt x="1066" y="63"/>
                    <a:pt x="1028" y="183"/>
                  </a:cubicBezTo>
                  <a:lnTo>
                    <a:pt x="901" y="576"/>
                  </a:lnTo>
                  <a:lnTo>
                    <a:pt x="827" y="801"/>
                  </a:lnTo>
                  <a:lnTo>
                    <a:pt x="736" y="830"/>
                  </a:lnTo>
                  <a:lnTo>
                    <a:pt x="203" y="987"/>
                  </a:lnTo>
                  <a:cubicBezTo>
                    <a:pt x="106" y="1017"/>
                    <a:pt x="35" y="1098"/>
                    <a:pt x="19" y="1197"/>
                  </a:cubicBezTo>
                  <a:cubicBezTo>
                    <a:pt x="1" y="1296"/>
                    <a:pt x="42" y="1396"/>
                    <a:pt x="123" y="1456"/>
                  </a:cubicBezTo>
                  <a:lnTo>
                    <a:pt x="650" y="1839"/>
                  </a:lnTo>
                  <a:lnTo>
                    <a:pt x="634" y="2490"/>
                  </a:lnTo>
                  <a:cubicBezTo>
                    <a:pt x="631" y="2589"/>
                    <a:pt x="686" y="2682"/>
                    <a:pt x="774" y="2730"/>
                  </a:cubicBezTo>
                  <a:cubicBezTo>
                    <a:pt x="813" y="2750"/>
                    <a:pt x="854" y="2761"/>
                    <a:pt x="896" y="2761"/>
                  </a:cubicBezTo>
                  <a:cubicBezTo>
                    <a:pt x="951" y="2761"/>
                    <a:pt x="1006" y="2743"/>
                    <a:pt x="1051" y="2710"/>
                  </a:cubicBezTo>
                  <a:lnTo>
                    <a:pt x="1577" y="2327"/>
                  </a:lnTo>
                  <a:lnTo>
                    <a:pt x="2192" y="2543"/>
                  </a:lnTo>
                  <a:cubicBezTo>
                    <a:pt x="2221" y="2554"/>
                    <a:pt x="2251" y="2559"/>
                    <a:pt x="2281" y="2559"/>
                  </a:cubicBezTo>
                  <a:cubicBezTo>
                    <a:pt x="2349" y="2559"/>
                    <a:pt x="2414" y="2532"/>
                    <a:pt x="2465" y="2484"/>
                  </a:cubicBezTo>
                  <a:cubicBezTo>
                    <a:pt x="2656" y="2296"/>
                    <a:pt x="2453" y="2081"/>
                    <a:pt x="2331" y="1594"/>
                  </a:cubicBezTo>
                  <a:cubicBezTo>
                    <a:pt x="2666" y="1130"/>
                    <a:pt x="2782" y="1070"/>
                    <a:pt x="2782" y="917"/>
                  </a:cubicBezTo>
                  <a:cubicBezTo>
                    <a:pt x="2782" y="828"/>
                    <a:pt x="2740" y="750"/>
                    <a:pt x="2675" y="702"/>
                  </a:cubicBezTo>
                  <a:lnTo>
                    <a:pt x="1948" y="650"/>
                  </a:lnTo>
                  <a:lnTo>
                    <a:pt x="1867" y="650"/>
                  </a:lnTo>
                  <a:cubicBezTo>
                    <a:pt x="1781" y="526"/>
                    <a:pt x="1497" y="113"/>
                    <a:pt x="1496" y="113"/>
                  </a:cubicBezTo>
                  <a:lnTo>
                    <a:pt x="1496" y="113"/>
                  </a:lnTo>
                  <a:cubicBezTo>
                    <a:pt x="1496" y="113"/>
                    <a:pt x="1496" y="113"/>
                    <a:pt x="1497" y="114"/>
                  </a:cubicBezTo>
                  <a:cubicBezTo>
                    <a:pt x="1444" y="37"/>
                    <a:pt x="1361" y="0"/>
                    <a:pt x="12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49" name="Google Shape;1849;p35"/>
            <p:cNvSpPr/>
            <p:nvPr/>
          </p:nvSpPr>
          <p:spPr>
            <a:xfrm>
              <a:off x="1818857" y="1686809"/>
              <a:ext cx="74980" cy="76231"/>
            </a:xfrm>
            <a:custGeom>
              <a:avLst/>
              <a:gdLst/>
              <a:ahLst/>
              <a:cxnLst/>
              <a:rect l="l" t="t" r="r" b="b"/>
              <a:pathLst>
                <a:path w="2278" h="2316" extrusionOk="0">
                  <a:moveTo>
                    <a:pt x="874" y="265"/>
                  </a:moveTo>
                  <a:lnTo>
                    <a:pt x="1332" y="691"/>
                  </a:lnTo>
                  <a:lnTo>
                    <a:pt x="1943" y="554"/>
                  </a:lnTo>
                  <a:lnTo>
                    <a:pt x="1943" y="554"/>
                  </a:lnTo>
                  <a:lnTo>
                    <a:pt x="1680" y="1122"/>
                  </a:lnTo>
                  <a:lnTo>
                    <a:pt x="1999" y="1660"/>
                  </a:lnTo>
                  <a:lnTo>
                    <a:pt x="1378" y="1586"/>
                  </a:lnTo>
                  <a:lnTo>
                    <a:pt x="964" y="2056"/>
                  </a:lnTo>
                  <a:lnTo>
                    <a:pt x="843" y="1441"/>
                  </a:lnTo>
                  <a:lnTo>
                    <a:pt x="268" y="1192"/>
                  </a:lnTo>
                  <a:lnTo>
                    <a:pt x="815" y="888"/>
                  </a:lnTo>
                  <a:lnTo>
                    <a:pt x="874" y="265"/>
                  </a:lnTo>
                  <a:close/>
                  <a:moveTo>
                    <a:pt x="874" y="0"/>
                  </a:moveTo>
                  <a:cubicBezTo>
                    <a:pt x="842" y="0"/>
                    <a:pt x="810" y="6"/>
                    <a:pt x="779" y="18"/>
                  </a:cubicBezTo>
                  <a:cubicBezTo>
                    <a:pt x="685" y="53"/>
                    <a:pt x="619" y="141"/>
                    <a:pt x="611" y="240"/>
                  </a:cubicBezTo>
                  <a:lnTo>
                    <a:pt x="565" y="724"/>
                  </a:lnTo>
                  <a:lnTo>
                    <a:pt x="140" y="961"/>
                  </a:lnTo>
                  <a:cubicBezTo>
                    <a:pt x="52" y="1010"/>
                    <a:pt x="0" y="1105"/>
                    <a:pt x="3" y="1205"/>
                  </a:cubicBezTo>
                  <a:cubicBezTo>
                    <a:pt x="10" y="1306"/>
                    <a:pt x="70" y="1393"/>
                    <a:pt x="163" y="1433"/>
                  </a:cubicBezTo>
                  <a:lnTo>
                    <a:pt x="610" y="1626"/>
                  </a:lnTo>
                  <a:lnTo>
                    <a:pt x="705" y="2103"/>
                  </a:lnTo>
                  <a:cubicBezTo>
                    <a:pt x="725" y="2202"/>
                    <a:pt x="798" y="2281"/>
                    <a:pt x="895" y="2307"/>
                  </a:cubicBezTo>
                  <a:cubicBezTo>
                    <a:pt x="917" y="2313"/>
                    <a:pt x="942" y="2315"/>
                    <a:pt x="964" y="2315"/>
                  </a:cubicBezTo>
                  <a:cubicBezTo>
                    <a:pt x="1039" y="2315"/>
                    <a:pt x="1112" y="2285"/>
                    <a:pt x="1162" y="2227"/>
                  </a:cubicBezTo>
                  <a:lnTo>
                    <a:pt x="1484" y="1861"/>
                  </a:lnTo>
                  <a:lnTo>
                    <a:pt x="1966" y="1920"/>
                  </a:lnTo>
                  <a:cubicBezTo>
                    <a:pt x="1977" y="1921"/>
                    <a:pt x="1988" y="1921"/>
                    <a:pt x="1998" y="1921"/>
                  </a:cubicBezTo>
                  <a:cubicBezTo>
                    <a:pt x="2088" y="1921"/>
                    <a:pt x="2171" y="1877"/>
                    <a:pt x="2220" y="1802"/>
                  </a:cubicBezTo>
                  <a:cubicBezTo>
                    <a:pt x="2274" y="1717"/>
                    <a:pt x="2277" y="1609"/>
                    <a:pt x="2226" y="1522"/>
                  </a:cubicBezTo>
                  <a:lnTo>
                    <a:pt x="1979" y="1104"/>
                  </a:lnTo>
                  <a:lnTo>
                    <a:pt x="2178" y="673"/>
                  </a:lnTo>
                  <a:cubicBezTo>
                    <a:pt x="2197" y="635"/>
                    <a:pt x="2209" y="594"/>
                    <a:pt x="2209" y="550"/>
                  </a:cubicBezTo>
                  <a:cubicBezTo>
                    <a:pt x="2209" y="405"/>
                    <a:pt x="2092" y="286"/>
                    <a:pt x="1948" y="285"/>
                  </a:cubicBezTo>
                  <a:lnTo>
                    <a:pt x="1931" y="285"/>
                  </a:lnTo>
                  <a:cubicBezTo>
                    <a:pt x="1914" y="286"/>
                    <a:pt x="1898" y="290"/>
                    <a:pt x="1882" y="292"/>
                  </a:cubicBezTo>
                  <a:lnTo>
                    <a:pt x="1412" y="397"/>
                  </a:lnTo>
                  <a:lnTo>
                    <a:pt x="1056" y="66"/>
                  </a:lnTo>
                  <a:cubicBezTo>
                    <a:pt x="1002" y="26"/>
                    <a:pt x="939" y="0"/>
                    <a:pt x="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50" name="Google Shape;1850;p35"/>
            <p:cNvSpPr/>
            <p:nvPr/>
          </p:nvSpPr>
          <p:spPr>
            <a:xfrm>
              <a:off x="2001338" y="1491262"/>
              <a:ext cx="66521" cy="79457"/>
            </a:xfrm>
            <a:custGeom>
              <a:avLst/>
              <a:gdLst/>
              <a:ahLst/>
              <a:cxnLst/>
              <a:rect l="l" t="t" r="r" b="b"/>
              <a:pathLst>
                <a:path w="2021" h="2414" extrusionOk="0">
                  <a:moveTo>
                    <a:pt x="1220" y="813"/>
                  </a:moveTo>
                  <a:cubicBezTo>
                    <a:pt x="1193" y="813"/>
                    <a:pt x="1161" y="1019"/>
                    <a:pt x="1102" y="1365"/>
                  </a:cubicBezTo>
                  <a:cubicBezTo>
                    <a:pt x="1161" y="1371"/>
                    <a:pt x="1230" y="1370"/>
                    <a:pt x="1297" y="1372"/>
                  </a:cubicBezTo>
                  <a:cubicBezTo>
                    <a:pt x="1265" y="983"/>
                    <a:pt x="1245" y="813"/>
                    <a:pt x="1220" y="813"/>
                  </a:cubicBezTo>
                  <a:close/>
                  <a:moveTo>
                    <a:pt x="1209" y="264"/>
                  </a:moveTo>
                  <a:cubicBezTo>
                    <a:pt x="1296" y="264"/>
                    <a:pt x="1388" y="265"/>
                    <a:pt x="1388" y="265"/>
                  </a:cubicBezTo>
                  <a:cubicBezTo>
                    <a:pt x="1658" y="1650"/>
                    <a:pt x="1739" y="2145"/>
                    <a:pt x="1739" y="2145"/>
                  </a:cubicBezTo>
                  <a:cubicBezTo>
                    <a:pt x="1728" y="2145"/>
                    <a:pt x="1600" y="2150"/>
                    <a:pt x="1498" y="2150"/>
                  </a:cubicBezTo>
                  <a:cubicBezTo>
                    <a:pt x="1447" y="2150"/>
                    <a:pt x="1402" y="2149"/>
                    <a:pt x="1381" y="2145"/>
                  </a:cubicBezTo>
                  <a:cubicBezTo>
                    <a:pt x="1353" y="2060"/>
                    <a:pt x="1289" y="1770"/>
                    <a:pt x="1272" y="1688"/>
                  </a:cubicBezTo>
                  <a:cubicBezTo>
                    <a:pt x="1272" y="1688"/>
                    <a:pt x="1161" y="1680"/>
                    <a:pt x="1081" y="1678"/>
                  </a:cubicBezTo>
                  <a:lnTo>
                    <a:pt x="969" y="2119"/>
                  </a:lnTo>
                  <a:cubicBezTo>
                    <a:pt x="707" y="2106"/>
                    <a:pt x="577" y="2099"/>
                    <a:pt x="594" y="2099"/>
                  </a:cubicBezTo>
                  <a:lnTo>
                    <a:pt x="1062" y="268"/>
                  </a:lnTo>
                  <a:cubicBezTo>
                    <a:pt x="1083" y="265"/>
                    <a:pt x="1145" y="264"/>
                    <a:pt x="1209" y="264"/>
                  </a:cubicBezTo>
                  <a:close/>
                  <a:moveTo>
                    <a:pt x="1296" y="1"/>
                  </a:moveTo>
                  <a:cubicBezTo>
                    <a:pt x="1265" y="1"/>
                    <a:pt x="1236" y="1"/>
                    <a:pt x="1209" y="1"/>
                  </a:cubicBezTo>
                  <a:cubicBezTo>
                    <a:pt x="1191" y="1"/>
                    <a:pt x="1173" y="1"/>
                    <a:pt x="1155" y="1"/>
                  </a:cubicBezTo>
                  <a:cubicBezTo>
                    <a:pt x="1012" y="1"/>
                    <a:pt x="855" y="12"/>
                    <a:pt x="805" y="204"/>
                  </a:cubicBezTo>
                  <a:cubicBezTo>
                    <a:pt x="328" y="2260"/>
                    <a:pt x="0" y="2382"/>
                    <a:pt x="961" y="2382"/>
                  </a:cubicBezTo>
                  <a:cubicBezTo>
                    <a:pt x="1044" y="2382"/>
                    <a:pt x="1113" y="2351"/>
                    <a:pt x="1164" y="2296"/>
                  </a:cubicBezTo>
                  <a:cubicBezTo>
                    <a:pt x="1244" y="2410"/>
                    <a:pt x="1352" y="2413"/>
                    <a:pt x="1481" y="2413"/>
                  </a:cubicBezTo>
                  <a:cubicBezTo>
                    <a:pt x="1488" y="2413"/>
                    <a:pt x="1495" y="2413"/>
                    <a:pt x="1502" y="2413"/>
                  </a:cubicBezTo>
                  <a:cubicBezTo>
                    <a:pt x="1592" y="2413"/>
                    <a:pt x="1701" y="2411"/>
                    <a:pt x="1735" y="2409"/>
                  </a:cubicBezTo>
                  <a:lnTo>
                    <a:pt x="1737" y="2409"/>
                  </a:lnTo>
                  <a:cubicBezTo>
                    <a:pt x="1815" y="2409"/>
                    <a:pt x="1891" y="2374"/>
                    <a:pt x="1941" y="2313"/>
                  </a:cubicBezTo>
                  <a:cubicBezTo>
                    <a:pt x="2021" y="2216"/>
                    <a:pt x="2021" y="2216"/>
                    <a:pt x="1922" y="1678"/>
                  </a:cubicBezTo>
                  <a:cubicBezTo>
                    <a:pt x="1873" y="1408"/>
                    <a:pt x="1785" y="934"/>
                    <a:pt x="1644" y="216"/>
                  </a:cubicBezTo>
                  <a:cubicBezTo>
                    <a:pt x="1608" y="18"/>
                    <a:pt x="1440" y="1"/>
                    <a:pt x="1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51" name="Google Shape;1851;p35"/>
            <p:cNvSpPr/>
            <p:nvPr/>
          </p:nvSpPr>
          <p:spPr>
            <a:xfrm>
              <a:off x="2014899" y="1587011"/>
              <a:ext cx="79819" cy="81366"/>
            </a:xfrm>
            <a:custGeom>
              <a:avLst/>
              <a:gdLst/>
              <a:ahLst/>
              <a:cxnLst/>
              <a:rect l="l" t="t" r="r" b="b"/>
              <a:pathLst>
                <a:path w="2425" h="2472" extrusionOk="0">
                  <a:moveTo>
                    <a:pt x="1019" y="659"/>
                  </a:moveTo>
                  <a:cubicBezTo>
                    <a:pt x="951" y="659"/>
                    <a:pt x="874" y="686"/>
                    <a:pt x="796" y="753"/>
                  </a:cubicBezTo>
                  <a:cubicBezTo>
                    <a:pt x="748" y="795"/>
                    <a:pt x="834" y="910"/>
                    <a:pt x="858" y="946"/>
                  </a:cubicBezTo>
                  <a:cubicBezTo>
                    <a:pt x="882" y="982"/>
                    <a:pt x="934" y="1091"/>
                    <a:pt x="986" y="1091"/>
                  </a:cubicBezTo>
                  <a:cubicBezTo>
                    <a:pt x="993" y="1091"/>
                    <a:pt x="999" y="1090"/>
                    <a:pt x="1004" y="1085"/>
                  </a:cubicBezTo>
                  <a:cubicBezTo>
                    <a:pt x="1086" y="1041"/>
                    <a:pt x="1173" y="993"/>
                    <a:pt x="1204" y="898"/>
                  </a:cubicBezTo>
                  <a:cubicBezTo>
                    <a:pt x="1247" y="766"/>
                    <a:pt x="1153" y="659"/>
                    <a:pt x="1019" y="659"/>
                  </a:cubicBezTo>
                  <a:close/>
                  <a:moveTo>
                    <a:pt x="1433" y="1401"/>
                  </a:moveTo>
                  <a:cubicBezTo>
                    <a:pt x="1365" y="1401"/>
                    <a:pt x="1286" y="1429"/>
                    <a:pt x="1210" y="1495"/>
                  </a:cubicBezTo>
                  <a:cubicBezTo>
                    <a:pt x="1162" y="1536"/>
                    <a:pt x="1248" y="1652"/>
                    <a:pt x="1270" y="1689"/>
                  </a:cubicBezTo>
                  <a:cubicBezTo>
                    <a:pt x="1295" y="1724"/>
                    <a:pt x="1347" y="1833"/>
                    <a:pt x="1400" y="1833"/>
                  </a:cubicBezTo>
                  <a:cubicBezTo>
                    <a:pt x="1407" y="1833"/>
                    <a:pt x="1413" y="1832"/>
                    <a:pt x="1418" y="1828"/>
                  </a:cubicBezTo>
                  <a:cubicBezTo>
                    <a:pt x="1499" y="1782"/>
                    <a:pt x="1586" y="1734"/>
                    <a:pt x="1618" y="1641"/>
                  </a:cubicBezTo>
                  <a:cubicBezTo>
                    <a:pt x="1661" y="1509"/>
                    <a:pt x="1567" y="1401"/>
                    <a:pt x="1433" y="1401"/>
                  </a:cubicBezTo>
                  <a:close/>
                  <a:moveTo>
                    <a:pt x="996" y="264"/>
                  </a:moveTo>
                  <a:cubicBezTo>
                    <a:pt x="1046" y="264"/>
                    <a:pt x="1098" y="270"/>
                    <a:pt x="1148" y="286"/>
                  </a:cubicBezTo>
                  <a:cubicBezTo>
                    <a:pt x="1424" y="372"/>
                    <a:pt x="1539" y="679"/>
                    <a:pt x="1529" y="967"/>
                  </a:cubicBezTo>
                  <a:cubicBezTo>
                    <a:pt x="1529" y="1048"/>
                    <a:pt x="1855" y="1026"/>
                    <a:pt x="1963" y="1351"/>
                  </a:cubicBezTo>
                  <a:cubicBezTo>
                    <a:pt x="2079" y="1679"/>
                    <a:pt x="1878" y="1873"/>
                    <a:pt x="1577" y="2041"/>
                  </a:cubicBezTo>
                  <a:cubicBezTo>
                    <a:pt x="1370" y="2155"/>
                    <a:pt x="1274" y="2207"/>
                    <a:pt x="1215" y="2207"/>
                  </a:cubicBezTo>
                  <a:cubicBezTo>
                    <a:pt x="1151" y="2207"/>
                    <a:pt x="1132" y="2144"/>
                    <a:pt x="1068" y="2034"/>
                  </a:cubicBezTo>
                  <a:cubicBezTo>
                    <a:pt x="971" y="1867"/>
                    <a:pt x="285" y="654"/>
                    <a:pt x="292" y="622"/>
                  </a:cubicBezTo>
                  <a:cubicBezTo>
                    <a:pt x="297" y="596"/>
                    <a:pt x="643" y="264"/>
                    <a:pt x="996" y="264"/>
                  </a:cubicBezTo>
                  <a:close/>
                  <a:moveTo>
                    <a:pt x="996" y="0"/>
                  </a:moveTo>
                  <a:cubicBezTo>
                    <a:pt x="576" y="0"/>
                    <a:pt x="74" y="367"/>
                    <a:pt x="32" y="572"/>
                  </a:cubicBezTo>
                  <a:cubicBezTo>
                    <a:pt x="13" y="669"/>
                    <a:pt x="0" y="728"/>
                    <a:pt x="840" y="2168"/>
                  </a:cubicBezTo>
                  <a:cubicBezTo>
                    <a:pt x="852" y="2189"/>
                    <a:pt x="861" y="2206"/>
                    <a:pt x="869" y="2222"/>
                  </a:cubicBezTo>
                  <a:cubicBezTo>
                    <a:pt x="917" y="2309"/>
                    <a:pt x="1007" y="2472"/>
                    <a:pt x="1214" y="2472"/>
                  </a:cubicBezTo>
                  <a:cubicBezTo>
                    <a:pt x="1344" y="2472"/>
                    <a:pt x="1465" y="2405"/>
                    <a:pt x="1703" y="2272"/>
                  </a:cubicBezTo>
                  <a:cubicBezTo>
                    <a:pt x="1881" y="2173"/>
                    <a:pt x="2425" y="1870"/>
                    <a:pt x="2211" y="1264"/>
                  </a:cubicBezTo>
                  <a:cubicBezTo>
                    <a:pt x="2119" y="990"/>
                    <a:pt x="1920" y="875"/>
                    <a:pt x="1786" y="816"/>
                  </a:cubicBezTo>
                  <a:cubicBezTo>
                    <a:pt x="1752" y="433"/>
                    <a:pt x="1542" y="133"/>
                    <a:pt x="1227" y="35"/>
                  </a:cubicBezTo>
                  <a:cubicBezTo>
                    <a:pt x="1153" y="13"/>
                    <a:pt x="1076" y="0"/>
                    <a:pt x="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52" name="Google Shape;1852;p35"/>
            <p:cNvSpPr/>
            <p:nvPr/>
          </p:nvSpPr>
          <p:spPr>
            <a:xfrm>
              <a:off x="2097416" y="1602876"/>
              <a:ext cx="62473" cy="82913"/>
            </a:xfrm>
            <a:custGeom>
              <a:avLst/>
              <a:gdLst/>
              <a:ahLst/>
              <a:cxnLst/>
              <a:rect l="l" t="t" r="r" b="b"/>
              <a:pathLst>
                <a:path w="1898" h="2519" extrusionOk="0">
                  <a:moveTo>
                    <a:pt x="804" y="265"/>
                  </a:moveTo>
                  <a:cubicBezTo>
                    <a:pt x="1105" y="265"/>
                    <a:pt x="1434" y="505"/>
                    <a:pt x="1468" y="990"/>
                  </a:cubicBezTo>
                  <a:lnTo>
                    <a:pt x="1087" y="1054"/>
                  </a:lnTo>
                  <a:cubicBezTo>
                    <a:pt x="1043" y="933"/>
                    <a:pt x="1038" y="739"/>
                    <a:pt x="889" y="739"/>
                  </a:cubicBezTo>
                  <a:cubicBezTo>
                    <a:pt x="873" y="739"/>
                    <a:pt x="856" y="742"/>
                    <a:pt x="837" y="746"/>
                  </a:cubicBezTo>
                  <a:cubicBezTo>
                    <a:pt x="651" y="789"/>
                    <a:pt x="706" y="910"/>
                    <a:pt x="729" y="1042"/>
                  </a:cubicBezTo>
                  <a:cubicBezTo>
                    <a:pt x="746" y="1146"/>
                    <a:pt x="803" y="1454"/>
                    <a:pt x="842" y="1592"/>
                  </a:cubicBezTo>
                  <a:cubicBezTo>
                    <a:pt x="889" y="1745"/>
                    <a:pt x="970" y="1800"/>
                    <a:pt x="1044" y="1800"/>
                  </a:cubicBezTo>
                  <a:cubicBezTo>
                    <a:pt x="1119" y="1800"/>
                    <a:pt x="1187" y="1743"/>
                    <a:pt x="1204" y="1674"/>
                  </a:cubicBezTo>
                  <a:cubicBezTo>
                    <a:pt x="1226" y="1586"/>
                    <a:pt x="1187" y="1411"/>
                    <a:pt x="1187" y="1411"/>
                  </a:cubicBezTo>
                  <a:lnTo>
                    <a:pt x="1538" y="1358"/>
                  </a:lnTo>
                  <a:lnTo>
                    <a:pt x="1538" y="1358"/>
                  </a:lnTo>
                  <a:cubicBezTo>
                    <a:pt x="1554" y="1358"/>
                    <a:pt x="1631" y="1714"/>
                    <a:pt x="1530" y="1942"/>
                  </a:cubicBezTo>
                  <a:cubicBezTo>
                    <a:pt x="1445" y="2131"/>
                    <a:pt x="1185" y="2257"/>
                    <a:pt x="949" y="2257"/>
                  </a:cubicBezTo>
                  <a:cubicBezTo>
                    <a:pt x="758" y="2257"/>
                    <a:pt x="583" y="2176"/>
                    <a:pt x="524" y="1984"/>
                  </a:cubicBezTo>
                  <a:cubicBezTo>
                    <a:pt x="489" y="1841"/>
                    <a:pt x="269" y="883"/>
                    <a:pt x="298" y="729"/>
                  </a:cubicBezTo>
                  <a:cubicBezTo>
                    <a:pt x="340" y="419"/>
                    <a:pt x="564" y="265"/>
                    <a:pt x="804" y="265"/>
                  </a:cubicBezTo>
                  <a:close/>
                  <a:moveTo>
                    <a:pt x="804" y="0"/>
                  </a:moveTo>
                  <a:cubicBezTo>
                    <a:pt x="400" y="0"/>
                    <a:pt x="91" y="278"/>
                    <a:pt x="35" y="692"/>
                  </a:cubicBezTo>
                  <a:cubicBezTo>
                    <a:pt x="1" y="962"/>
                    <a:pt x="265" y="2036"/>
                    <a:pt x="268" y="2046"/>
                  </a:cubicBezTo>
                  <a:cubicBezTo>
                    <a:pt x="269" y="2050"/>
                    <a:pt x="270" y="2055"/>
                    <a:pt x="270" y="2059"/>
                  </a:cubicBezTo>
                  <a:cubicBezTo>
                    <a:pt x="355" y="2342"/>
                    <a:pt x="615" y="2518"/>
                    <a:pt x="948" y="2518"/>
                  </a:cubicBezTo>
                  <a:cubicBezTo>
                    <a:pt x="1307" y="2518"/>
                    <a:pt x="1647" y="2325"/>
                    <a:pt x="1770" y="2046"/>
                  </a:cubicBezTo>
                  <a:cubicBezTo>
                    <a:pt x="1898" y="1761"/>
                    <a:pt x="1841" y="1335"/>
                    <a:pt x="1762" y="1213"/>
                  </a:cubicBezTo>
                  <a:cubicBezTo>
                    <a:pt x="1741" y="1182"/>
                    <a:pt x="1716" y="1157"/>
                    <a:pt x="1686" y="1135"/>
                  </a:cubicBezTo>
                  <a:cubicBezTo>
                    <a:pt x="1718" y="1087"/>
                    <a:pt x="1735" y="1031"/>
                    <a:pt x="1731" y="969"/>
                  </a:cubicBezTo>
                  <a:cubicBezTo>
                    <a:pt x="1688" y="334"/>
                    <a:pt x="1232" y="0"/>
                    <a:pt x="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53" name="Google Shape;1853;p35"/>
            <p:cNvSpPr/>
            <p:nvPr/>
          </p:nvSpPr>
          <p:spPr>
            <a:xfrm>
              <a:off x="1878236" y="1645534"/>
              <a:ext cx="47595" cy="42724"/>
            </a:xfrm>
            <a:custGeom>
              <a:avLst/>
              <a:gdLst/>
              <a:ahLst/>
              <a:cxnLst/>
              <a:rect l="l" t="t" r="r" b="b"/>
              <a:pathLst>
                <a:path w="1446" h="1298" extrusionOk="0">
                  <a:moveTo>
                    <a:pt x="723" y="265"/>
                  </a:moveTo>
                  <a:cubicBezTo>
                    <a:pt x="889" y="265"/>
                    <a:pt x="1043" y="374"/>
                    <a:pt x="1092" y="544"/>
                  </a:cubicBezTo>
                  <a:cubicBezTo>
                    <a:pt x="1153" y="747"/>
                    <a:pt x="1034" y="961"/>
                    <a:pt x="831" y="1020"/>
                  </a:cubicBezTo>
                  <a:cubicBezTo>
                    <a:pt x="794" y="1031"/>
                    <a:pt x="759" y="1036"/>
                    <a:pt x="723" y="1036"/>
                  </a:cubicBezTo>
                  <a:cubicBezTo>
                    <a:pt x="557" y="1036"/>
                    <a:pt x="403" y="928"/>
                    <a:pt x="353" y="759"/>
                  </a:cubicBezTo>
                  <a:cubicBezTo>
                    <a:pt x="293" y="555"/>
                    <a:pt x="411" y="341"/>
                    <a:pt x="616" y="281"/>
                  </a:cubicBezTo>
                  <a:cubicBezTo>
                    <a:pt x="651" y="269"/>
                    <a:pt x="688" y="265"/>
                    <a:pt x="723" y="265"/>
                  </a:cubicBezTo>
                  <a:close/>
                  <a:moveTo>
                    <a:pt x="723" y="1"/>
                  </a:moveTo>
                  <a:cubicBezTo>
                    <a:pt x="661" y="1"/>
                    <a:pt x="601" y="10"/>
                    <a:pt x="542" y="25"/>
                  </a:cubicBezTo>
                  <a:cubicBezTo>
                    <a:pt x="199" y="125"/>
                    <a:pt x="1" y="486"/>
                    <a:pt x="101" y="830"/>
                  </a:cubicBezTo>
                  <a:cubicBezTo>
                    <a:pt x="180" y="1105"/>
                    <a:pt x="437" y="1298"/>
                    <a:pt x="723" y="1298"/>
                  </a:cubicBezTo>
                  <a:cubicBezTo>
                    <a:pt x="784" y="1298"/>
                    <a:pt x="845" y="1289"/>
                    <a:pt x="904" y="1273"/>
                  </a:cubicBezTo>
                  <a:cubicBezTo>
                    <a:pt x="1247" y="1173"/>
                    <a:pt x="1445" y="813"/>
                    <a:pt x="1345" y="469"/>
                  </a:cubicBezTo>
                  <a:cubicBezTo>
                    <a:pt x="1266" y="194"/>
                    <a:pt x="1010" y="1"/>
                    <a:pt x="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54" name="Google Shape;1854;p35"/>
            <p:cNvSpPr/>
            <p:nvPr/>
          </p:nvSpPr>
          <p:spPr>
            <a:xfrm>
              <a:off x="2047879" y="1678054"/>
              <a:ext cx="44139" cy="42724"/>
            </a:xfrm>
            <a:custGeom>
              <a:avLst/>
              <a:gdLst/>
              <a:ahLst/>
              <a:cxnLst/>
              <a:rect l="l" t="t" r="r" b="b"/>
              <a:pathLst>
                <a:path w="1341" h="1298" extrusionOk="0">
                  <a:moveTo>
                    <a:pt x="671" y="265"/>
                  </a:moveTo>
                  <a:cubicBezTo>
                    <a:pt x="837" y="265"/>
                    <a:pt x="991" y="375"/>
                    <a:pt x="1040" y="543"/>
                  </a:cubicBezTo>
                  <a:cubicBezTo>
                    <a:pt x="1100" y="747"/>
                    <a:pt x="981" y="961"/>
                    <a:pt x="778" y="1021"/>
                  </a:cubicBezTo>
                  <a:cubicBezTo>
                    <a:pt x="742" y="1031"/>
                    <a:pt x="707" y="1037"/>
                    <a:pt x="671" y="1037"/>
                  </a:cubicBezTo>
                  <a:cubicBezTo>
                    <a:pt x="505" y="1037"/>
                    <a:pt x="350" y="928"/>
                    <a:pt x="300" y="759"/>
                  </a:cubicBezTo>
                  <a:cubicBezTo>
                    <a:pt x="241" y="556"/>
                    <a:pt x="359" y="341"/>
                    <a:pt x="563" y="281"/>
                  </a:cubicBezTo>
                  <a:cubicBezTo>
                    <a:pt x="598" y="271"/>
                    <a:pt x="634" y="265"/>
                    <a:pt x="671" y="265"/>
                  </a:cubicBezTo>
                  <a:close/>
                  <a:moveTo>
                    <a:pt x="671" y="0"/>
                  </a:moveTo>
                  <a:cubicBezTo>
                    <a:pt x="609" y="0"/>
                    <a:pt x="548" y="10"/>
                    <a:pt x="490" y="26"/>
                  </a:cubicBezTo>
                  <a:cubicBezTo>
                    <a:pt x="324" y="74"/>
                    <a:pt x="185" y="184"/>
                    <a:pt x="102" y="335"/>
                  </a:cubicBezTo>
                  <a:cubicBezTo>
                    <a:pt x="18" y="488"/>
                    <a:pt x="0" y="663"/>
                    <a:pt x="48" y="829"/>
                  </a:cubicBezTo>
                  <a:cubicBezTo>
                    <a:pt x="128" y="1105"/>
                    <a:pt x="384" y="1297"/>
                    <a:pt x="671" y="1297"/>
                  </a:cubicBezTo>
                  <a:cubicBezTo>
                    <a:pt x="731" y="1297"/>
                    <a:pt x="793" y="1288"/>
                    <a:pt x="851" y="1272"/>
                  </a:cubicBezTo>
                  <a:cubicBezTo>
                    <a:pt x="1017" y="1224"/>
                    <a:pt x="1156" y="1114"/>
                    <a:pt x="1239" y="962"/>
                  </a:cubicBezTo>
                  <a:cubicBezTo>
                    <a:pt x="1322" y="811"/>
                    <a:pt x="1341" y="635"/>
                    <a:pt x="1293" y="468"/>
                  </a:cubicBezTo>
                  <a:cubicBezTo>
                    <a:pt x="1213" y="194"/>
                    <a:pt x="957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1855" name="Google Shape;1855;p35"/>
            <p:cNvSpPr/>
            <p:nvPr/>
          </p:nvSpPr>
          <p:spPr>
            <a:xfrm>
              <a:off x="1909077" y="1721798"/>
              <a:ext cx="45884" cy="42724"/>
            </a:xfrm>
            <a:custGeom>
              <a:avLst/>
              <a:gdLst/>
              <a:ahLst/>
              <a:cxnLst/>
              <a:rect l="l" t="t" r="r" b="b"/>
              <a:pathLst>
                <a:path w="1394" h="1298" extrusionOk="0">
                  <a:moveTo>
                    <a:pt x="671" y="264"/>
                  </a:moveTo>
                  <a:cubicBezTo>
                    <a:pt x="838" y="264"/>
                    <a:pt x="993" y="373"/>
                    <a:pt x="1041" y="542"/>
                  </a:cubicBezTo>
                  <a:cubicBezTo>
                    <a:pt x="1101" y="745"/>
                    <a:pt x="983" y="959"/>
                    <a:pt x="780" y="1018"/>
                  </a:cubicBezTo>
                  <a:cubicBezTo>
                    <a:pt x="744" y="1029"/>
                    <a:pt x="707" y="1034"/>
                    <a:pt x="671" y="1034"/>
                  </a:cubicBezTo>
                  <a:cubicBezTo>
                    <a:pt x="505" y="1034"/>
                    <a:pt x="351" y="926"/>
                    <a:pt x="302" y="757"/>
                  </a:cubicBezTo>
                  <a:cubicBezTo>
                    <a:pt x="242" y="553"/>
                    <a:pt x="361" y="340"/>
                    <a:pt x="564" y="280"/>
                  </a:cubicBezTo>
                  <a:cubicBezTo>
                    <a:pt x="601" y="269"/>
                    <a:pt x="637" y="264"/>
                    <a:pt x="671" y="264"/>
                  </a:cubicBezTo>
                  <a:close/>
                  <a:moveTo>
                    <a:pt x="671" y="0"/>
                  </a:moveTo>
                  <a:cubicBezTo>
                    <a:pt x="611" y="0"/>
                    <a:pt x="549" y="10"/>
                    <a:pt x="490" y="26"/>
                  </a:cubicBezTo>
                  <a:cubicBezTo>
                    <a:pt x="324" y="74"/>
                    <a:pt x="186" y="184"/>
                    <a:pt x="104" y="335"/>
                  </a:cubicBezTo>
                  <a:cubicBezTo>
                    <a:pt x="20" y="487"/>
                    <a:pt x="1" y="663"/>
                    <a:pt x="49" y="829"/>
                  </a:cubicBezTo>
                  <a:cubicBezTo>
                    <a:pt x="129" y="1105"/>
                    <a:pt x="386" y="1297"/>
                    <a:pt x="671" y="1297"/>
                  </a:cubicBezTo>
                  <a:cubicBezTo>
                    <a:pt x="733" y="1297"/>
                    <a:pt x="794" y="1288"/>
                    <a:pt x="852" y="1272"/>
                  </a:cubicBezTo>
                  <a:cubicBezTo>
                    <a:pt x="1196" y="1172"/>
                    <a:pt x="1394" y="812"/>
                    <a:pt x="1294" y="467"/>
                  </a:cubicBezTo>
                  <a:cubicBezTo>
                    <a:pt x="1216" y="192"/>
                    <a:pt x="959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sp>
        <p:nvSpPr>
          <p:cNvPr id="1857" name="Google Shape;1857;p35"/>
          <p:cNvSpPr txBox="1">
            <a:spLocks noGrp="1"/>
          </p:cNvSpPr>
          <p:nvPr>
            <p:ph type="ctrTitle"/>
          </p:nvPr>
        </p:nvSpPr>
        <p:spPr>
          <a:xfrm>
            <a:off x="1838819" y="1659941"/>
            <a:ext cx="6597452" cy="27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0" dirty="0">
                <a:solidFill>
                  <a:srgbClr val="7030A0"/>
                </a:solidFill>
                <a:latin typeface="Comic Sans MS" panose="030F0702030302020204" pitchFamily="66" charset="0"/>
              </a:rPr>
              <a:t>Things we can do</a:t>
            </a:r>
            <a:endParaRPr sz="6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C3CC4F-7EAB-1DAB-8150-813366D207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2" t="22022"/>
          <a:stretch/>
        </p:blipFill>
        <p:spPr>
          <a:xfrm>
            <a:off x="-10633" y="-10633"/>
            <a:ext cx="1852153" cy="19114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ED0973-6F5E-E3D8-09D0-369E7B932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47" y="156349"/>
            <a:ext cx="707396" cy="3599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DA97F5-AD29-3CA6-B5B3-E21295FD05D2}"/>
              </a:ext>
            </a:extLst>
          </p:cNvPr>
          <p:cNvSpPr txBox="1"/>
          <p:nvPr/>
        </p:nvSpPr>
        <p:spPr>
          <a:xfrm>
            <a:off x="391397" y="341108"/>
            <a:ext cx="6916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5"/>
                </a:solidFill>
                <a:latin typeface="Sport Day" pitchFamily="2" charset="0"/>
              </a:rPr>
              <a:t>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43EF19-46E2-17F7-4F77-2BDABD8C9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444" y="3176396"/>
            <a:ext cx="4083205" cy="7946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00D666-D4D0-86E3-08C6-738371D7A421}"/>
              </a:ext>
            </a:extLst>
          </p:cNvPr>
          <p:cNvSpPr txBox="1"/>
          <p:nvPr/>
        </p:nvSpPr>
        <p:spPr>
          <a:xfrm>
            <a:off x="2977334" y="3219179"/>
            <a:ext cx="4320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omic Sans MS" panose="030F0702030302020204" pitchFamily="66" charset="0"/>
              </a:rPr>
              <a:t>LESSON 2 PERIOD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p37"/>
          <p:cNvSpPr/>
          <p:nvPr/>
        </p:nvSpPr>
        <p:spPr>
          <a:xfrm>
            <a:off x="1522356" y="1241410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65" name="Google Shape;2065;p37"/>
          <p:cNvSpPr/>
          <p:nvPr/>
        </p:nvSpPr>
        <p:spPr>
          <a:xfrm flipH="1">
            <a:off x="4888735" y="1213184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66" name="Google Shape;2066;p37"/>
          <p:cNvSpPr/>
          <p:nvPr/>
        </p:nvSpPr>
        <p:spPr>
          <a:xfrm rot="10800000">
            <a:off x="1501574" y="3436572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67" name="Google Shape;2067;p37"/>
          <p:cNvSpPr/>
          <p:nvPr/>
        </p:nvSpPr>
        <p:spPr>
          <a:xfrm>
            <a:off x="1546371" y="2368290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68" name="Google Shape;2068;p37"/>
          <p:cNvSpPr/>
          <p:nvPr/>
        </p:nvSpPr>
        <p:spPr>
          <a:xfrm>
            <a:off x="1433872" y="1273676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69" name="Google Shape;2069;p37"/>
          <p:cNvSpPr/>
          <p:nvPr/>
        </p:nvSpPr>
        <p:spPr>
          <a:xfrm flipH="1">
            <a:off x="1428469" y="2319549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70" name="Google Shape;2070;p37"/>
          <p:cNvSpPr/>
          <p:nvPr/>
        </p:nvSpPr>
        <p:spPr>
          <a:xfrm rot="10800000">
            <a:off x="1442125" y="3505085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71" name="Google Shape;2071;p37"/>
          <p:cNvSpPr/>
          <p:nvPr/>
        </p:nvSpPr>
        <p:spPr>
          <a:xfrm rot="11765489">
            <a:off x="4781814" y="1251682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072" name="Google Shape;2072;p37"/>
          <p:cNvSpPr txBox="1">
            <a:spLocks noGrp="1"/>
          </p:cNvSpPr>
          <p:nvPr>
            <p:ph type="title"/>
          </p:nvPr>
        </p:nvSpPr>
        <p:spPr>
          <a:xfrm rot="1973">
            <a:off x="1413196" y="1325124"/>
            <a:ext cx="10452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omic Sans MS" panose="030F0702030302020204" pitchFamily="66" charset="0"/>
              </a:rPr>
              <a:t>01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2073" name="Google Shape;2073;p37"/>
          <p:cNvSpPr txBox="1">
            <a:spLocks noGrp="1"/>
          </p:cNvSpPr>
          <p:nvPr>
            <p:ph type="title" idx="2"/>
          </p:nvPr>
        </p:nvSpPr>
        <p:spPr>
          <a:xfrm>
            <a:off x="2143498" y="1174500"/>
            <a:ext cx="2580600" cy="9390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Comic Sans MS" panose="030F0702030302020204" pitchFamily="66" charset="0"/>
              </a:rPr>
              <a:t>W</a:t>
            </a:r>
            <a:r>
              <a:rPr lang="en" sz="3200" dirty="0">
                <a:latin typeface="Comic Sans MS" panose="030F0702030302020204" pitchFamily="66" charset="0"/>
              </a:rPr>
              <a:t>arm-up</a:t>
            </a:r>
            <a:br>
              <a:rPr lang="en" sz="3200" dirty="0">
                <a:latin typeface="Comic Sans MS" panose="030F0702030302020204" pitchFamily="66" charset="0"/>
              </a:rPr>
            </a:br>
            <a:r>
              <a:rPr lang="en" sz="2200" dirty="0">
                <a:latin typeface="Comic Sans MS" panose="030F0702030302020204" pitchFamily="66" charset="0"/>
              </a:rPr>
              <a:t>Guessing game</a:t>
            </a:r>
            <a:endParaRPr sz="2200" dirty="0">
              <a:latin typeface="Comic Sans MS" panose="030F0702030302020204" pitchFamily="66" charset="0"/>
            </a:endParaRPr>
          </a:p>
        </p:txBody>
      </p:sp>
      <p:sp>
        <p:nvSpPr>
          <p:cNvPr id="2075" name="Google Shape;2075;p37"/>
          <p:cNvSpPr txBox="1">
            <a:spLocks noGrp="1"/>
          </p:cNvSpPr>
          <p:nvPr>
            <p:ph type="title" idx="15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Contents</a:t>
            </a:r>
            <a:endParaRPr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2076" name="Google Shape;2076;p37"/>
          <p:cNvSpPr txBox="1">
            <a:spLocks noGrp="1"/>
          </p:cNvSpPr>
          <p:nvPr>
            <p:ph type="title" idx="3"/>
          </p:nvPr>
        </p:nvSpPr>
        <p:spPr>
          <a:xfrm rot="1973">
            <a:off x="1407806" y="2370997"/>
            <a:ext cx="10452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omic Sans MS" panose="030F0702030302020204" pitchFamily="66" charset="0"/>
              </a:rPr>
              <a:t>02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2079" name="Google Shape;2079;p37"/>
          <p:cNvSpPr txBox="1">
            <a:spLocks noGrp="1"/>
          </p:cNvSpPr>
          <p:nvPr>
            <p:ph type="title" idx="6"/>
          </p:nvPr>
        </p:nvSpPr>
        <p:spPr>
          <a:xfrm rot="1973">
            <a:off x="1421449" y="3587826"/>
            <a:ext cx="10452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omic Sans MS" panose="030F0702030302020204" pitchFamily="66" charset="0"/>
              </a:rPr>
              <a:t>03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2082" name="Google Shape;2082;p37"/>
          <p:cNvSpPr txBox="1">
            <a:spLocks noGrp="1"/>
          </p:cNvSpPr>
          <p:nvPr>
            <p:ph type="title" idx="9"/>
          </p:nvPr>
        </p:nvSpPr>
        <p:spPr>
          <a:xfrm rot="1973">
            <a:off x="4714361" y="1312791"/>
            <a:ext cx="1045200" cy="6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omic Sans MS" panose="030F0702030302020204" pitchFamily="66" charset="0"/>
              </a:rPr>
              <a:t>04</a:t>
            </a:r>
            <a:endParaRPr dirty="0">
              <a:latin typeface="Comic Sans MS" panose="030F0702030302020204" pitchFamily="66" charset="0"/>
            </a:endParaRPr>
          </a:p>
        </p:txBody>
      </p:sp>
      <p:grpSp>
        <p:nvGrpSpPr>
          <p:cNvPr id="2085" name="Google Shape;2085;p37"/>
          <p:cNvGrpSpPr/>
          <p:nvPr/>
        </p:nvGrpSpPr>
        <p:grpSpPr>
          <a:xfrm>
            <a:off x="200627" y="2779435"/>
            <a:ext cx="769520" cy="866652"/>
            <a:chOff x="1498727" y="197147"/>
            <a:chExt cx="769520" cy="866652"/>
          </a:xfrm>
        </p:grpSpPr>
        <p:sp>
          <p:nvSpPr>
            <p:cNvPr id="2086" name="Google Shape;2086;p37"/>
            <p:cNvSpPr/>
            <p:nvPr/>
          </p:nvSpPr>
          <p:spPr>
            <a:xfrm>
              <a:off x="1503499" y="201459"/>
              <a:ext cx="760337" cy="858094"/>
            </a:xfrm>
            <a:custGeom>
              <a:avLst/>
              <a:gdLst/>
              <a:ahLst/>
              <a:cxnLst/>
              <a:rect l="l" t="t" r="r" b="b"/>
              <a:pathLst>
                <a:path w="23100" h="26070" extrusionOk="0">
                  <a:moveTo>
                    <a:pt x="14151" y="1"/>
                  </a:moveTo>
                  <a:cubicBezTo>
                    <a:pt x="14058" y="1"/>
                    <a:pt x="13964" y="20"/>
                    <a:pt x="13873" y="59"/>
                  </a:cubicBezTo>
                  <a:lnTo>
                    <a:pt x="497" y="5905"/>
                  </a:lnTo>
                  <a:cubicBezTo>
                    <a:pt x="480" y="5914"/>
                    <a:pt x="463" y="5920"/>
                    <a:pt x="447" y="5931"/>
                  </a:cubicBezTo>
                  <a:cubicBezTo>
                    <a:pt x="430" y="5941"/>
                    <a:pt x="414" y="5950"/>
                    <a:pt x="400" y="5961"/>
                  </a:cubicBezTo>
                  <a:cubicBezTo>
                    <a:pt x="116" y="6142"/>
                    <a:pt x="1" y="6507"/>
                    <a:pt x="139" y="6825"/>
                  </a:cubicBezTo>
                  <a:lnTo>
                    <a:pt x="8369" y="25651"/>
                  </a:lnTo>
                  <a:cubicBezTo>
                    <a:pt x="8483" y="25913"/>
                    <a:pt x="8739" y="26069"/>
                    <a:pt x="9008" y="26069"/>
                  </a:cubicBezTo>
                  <a:cubicBezTo>
                    <a:pt x="9101" y="26069"/>
                    <a:pt x="9196" y="26050"/>
                    <a:pt x="9287" y="26011"/>
                  </a:cubicBezTo>
                  <a:lnTo>
                    <a:pt x="22678" y="20156"/>
                  </a:lnTo>
                  <a:cubicBezTo>
                    <a:pt x="22694" y="20149"/>
                    <a:pt x="22710" y="20141"/>
                    <a:pt x="22724" y="20132"/>
                  </a:cubicBezTo>
                  <a:cubicBezTo>
                    <a:pt x="22845" y="20064"/>
                    <a:pt x="22941" y="19964"/>
                    <a:pt x="23002" y="19847"/>
                  </a:cubicBezTo>
                  <a:cubicBezTo>
                    <a:pt x="23010" y="19829"/>
                    <a:pt x="23020" y="19809"/>
                    <a:pt x="23028" y="19788"/>
                  </a:cubicBezTo>
                  <a:cubicBezTo>
                    <a:pt x="23096" y="19620"/>
                    <a:pt x="23100" y="19426"/>
                    <a:pt x="23021" y="19246"/>
                  </a:cubicBezTo>
                  <a:lnTo>
                    <a:pt x="14791" y="420"/>
                  </a:lnTo>
                  <a:cubicBezTo>
                    <a:pt x="14677" y="158"/>
                    <a:pt x="14420" y="1"/>
                    <a:pt x="141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87" name="Google Shape;2087;p37"/>
            <p:cNvSpPr/>
            <p:nvPr/>
          </p:nvSpPr>
          <p:spPr>
            <a:xfrm>
              <a:off x="2136091" y="624416"/>
              <a:ext cx="43843" cy="44962"/>
            </a:xfrm>
            <a:custGeom>
              <a:avLst/>
              <a:gdLst/>
              <a:ahLst/>
              <a:cxnLst/>
              <a:rect l="l" t="t" r="r" b="b"/>
              <a:pathLst>
                <a:path w="1332" h="1366" extrusionOk="0">
                  <a:moveTo>
                    <a:pt x="773" y="0"/>
                  </a:moveTo>
                  <a:cubicBezTo>
                    <a:pt x="558" y="0"/>
                    <a:pt x="347" y="101"/>
                    <a:pt x="215" y="290"/>
                  </a:cubicBezTo>
                  <a:cubicBezTo>
                    <a:pt x="0" y="601"/>
                    <a:pt x="76" y="1027"/>
                    <a:pt x="386" y="1242"/>
                  </a:cubicBezTo>
                  <a:cubicBezTo>
                    <a:pt x="505" y="1326"/>
                    <a:pt x="641" y="1365"/>
                    <a:pt x="775" y="1365"/>
                  </a:cubicBezTo>
                  <a:cubicBezTo>
                    <a:pt x="988" y="1365"/>
                    <a:pt x="1198" y="1265"/>
                    <a:pt x="1331" y="1080"/>
                  </a:cubicBezTo>
                  <a:lnTo>
                    <a:pt x="862" y="6"/>
                  </a:lnTo>
                  <a:cubicBezTo>
                    <a:pt x="832" y="2"/>
                    <a:pt x="803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88" name="Google Shape;2088;p37"/>
            <p:cNvSpPr/>
            <p:nvPr/>
          </p:nvSpPr>
          <p:spPr>
            <a:xfrm>
              <a:off x="2201987" y="789220"/>
              <a:ext cx="47068" cy="44995"/>
            </a:xfrm>
            <a:custGeom>
              <a:avLst/>
              <a:gdLst/>
              <a:ahLst/>
              <a:cxnLst/>
              <a:rect l="l" t="t" r="r" b="b"/>
              <a:pathLst>
                <a:path w="1430" h="1367" extrusionOk="0">
                  <a:moveTo>
                    <a:pt x="775" y="1"/>
                  </a:moveTo>
                  <a:cubicBezTo>
                    <a:pt x="560" y="1"/>
                    <a:pt x="349" y="102"/>
                    <a:pt x="217" y="292"/>
                  </a:cubicBezTo>
                  <a:cubicBezTo>
                    <a:pt x="1" y="602"/>
                    <a:pt x="76" y="1028"/>
                    <a:pt x="387" y="1244"/>
                  </a:cubicBezTo>
                  <a:cubicBezTo>
                    <a:pt x="506" y="1327"/>
                    <a:pt x="642" y="1367"/>
                    <a:pt x="777" y="1367"/>
                  </a:cubicBezTo>
                  <a:cubicBezTo>
                    <a:pt x="993" y="1367"/>
                    <a:pt x="1206" y="1265"/>
                    <a:pt x="1339" y="1074"/>
                  </a:cubicBezTo>
                  <a:cubicBezTo>
                    <a:pt x="1382" y="1012"/>
                    <a:pt x="1409" y="946"/>
                    <a:pt x="1430" y="878"/>
                  </a:cubicBezTo>
                  <a:lnTo>
                    <a:pt x="1076" y="71"/>
                  </a:lnTo>
                  <a:cubicBezTo>
                    <a:pt x="980" y="24"/>
                    <a:pt x="877" y="1"/>
                    <a:pt x="7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89" name="Google Shape;2089;p37"/>
            <p:cNvSpPr/>
            <p:nvPr/>
          </p:nvSpPr>
          <p:spPr>
            <a:xfrm>
              <a:off x="2136091" y="756174"/>
              <a:ext cx="51117" cy="45061"/>
            </a:xfrm>
            <a:custGeom>
              <a:avLst/>
              <a:gdLst/>
              <a:ahLst/>
              <a:cxnLst/>
              <a:rect l="l" t="t" r="r" b="b"/>
              <a:pathLst>
                <a:path w="1553" h="1369" extrusionOk="0">
                  <a:moveTo>
                    <a:pt x="777" y="0"/>
                  </a:moveTo>
                  <a:cubicBezTo>
                    <a:pt x="561" y="0"/>
                    <a:pt x="348" y="102"/>
                    <a:pt x="215" y="293"/>
                  </a:cubicBezTo>
                  <a:cubicBezTo>
                    <a:pt x="0" y="604"/>
                    <a:pt x="76" y="1030"/>
                    <a:pt x="386" y="1245"/>
                  </a:cubicBezTo>
                  <a:cubicBezTo>
                    <a:pt x="505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5"/>
                    <a:pt x="1477" y="339"/>
                    <a:pt x="1167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0" name="Google Shape;2090;p37"/>
            <p:cNvSpPr/>
            <p:nvPr/>
          </p:nvSpPr>
          <p:spPr>
            <a:xfrm>
              <a:off x="2201987" y="730731"/>
              <a:ext cx="25279" cy="37523"/>
            </a:xfrm>
            <a:custGeom>
              <a:avLst/>
              <a:gdLst/>
              <a:ahLst/>
              <a:cxnLst/>
              <a:rect l="l" t="t" r="r" b="b"/>
              <a:pathLst>
                <a:path w="768" h="1140" extrusionOk="0">
                  <a:moveTo>
                    <a:pt x="271" y="1"/>
                  </a:moveTo>
                  <a:cubicBezTo>
                    <a:pt x="252" y="22"/>
                    <a:pt x="233" y="40"/>
                    <a:pt x="217" y="65"/>
                  </a:cubicBezTo>
                  <a:cubicBezTo>
                    <a:pt x="1" y="376"/>
                    <a:pt x="76" y="802"/>
                    <a:pt x="388" y="1017"/>
                  </a:cubicBezTo>
                  <a:cubicBezTo>
                    <a:pt x="504" y="1098"/>
                    <a:pt x="637" y="1138"/>
                    <a:pt x="768" y="1139"/>
                  </a:cubicBezTo>
                  <a:lnTo>
                    <a:pt x="27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1" name="Google Shape;2091;p37"/>
            <p:cNvSpPr/>
            <p:nvPr/>
          </p:nvSpPr>
          <p:spPr>
            <a:xfrm>
              <a:off x="2136026" y="69024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3"/>
                    <a:pt x="77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6" y="766"/>
                    <a:pt x="1479" y="338"/>
                    <a:pt x="1168" y="123"/>
                  </a:cubicBezTo>
                  <a:cubicBezTo>
                    <a:pt x="1050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2" name="Google Shape;2092;p37"/>
            <p:cNvSpPr/>
            <p:nvPr/>
          </p:nvSpPr>
          <p:spPr>
            <a:xfrm>
              <a:off x="2139350" y="888097"/>
              <a:ext cx="35877" cy="20341"/>
            </a:xfrm>
            <a:custGeom>
              <a:avLst/>
              <a:gdLst/>
              <a:ahLst/>
              <a:cxnLst/>
              <a:rect l="l" t="t" r="r" b="b"/>
              <a:pathLst>
                <a:path w="1090" h="618" extrusionOk="0">
                  <a:moveTo>
                    <a:pt x="679" y="0"/>
                  </a:moveTo>
                  <a:cubicBezTo>
                    <a:pt x="462" y="0"/>
                    <a:pt x="249" y="103"/>
                    <a:pt x="116" y="294"/>
                  </a:cubicBezTo>
                  <a:cubicBezTo>
                    <a:pt x="47" y="394"/>
                    <a:pt x="11" y="505"/>
                    <a:pt x="0" y="617"/>
                  </a:cubicBezTo>
                  <a:lnTo>
                    <a:pt x="1090" y="141"/>
                  </a:lnTo>
                  <a:cubicBezTo>
                    <a:pt x="1082" y="135"/>
                    <a:pt x="1077" y="129"/>
                    <a:pt x="1068" y="122"/>
                  </a:cubicBezTo>
                  <a:cubicBezTo>
                    <a:pt x="949" y="40"/>
                    <a:pt x="814" y="0"/>
                    <a:pt x="6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3" name="Google Shape;2093;p37"/>
            <p:cNvSpPr/>
            <p:nvPr/>
          </p:nvSpPr>
          <p:spPr>
            <a:xfrm>
              <a:off x="2204785" y="855083"/>
              <a:ext cx="39432" cy="24489"/>
            </a:xfrm>
            <a:custGeom>
              <a:avLst/>
              <a:gdLst/>
              <a:ahLst/>
              <a:cxnLst/>
              <a:rect l="l" t="t" r="r" b="b"/>
              <a:pathLst>
                <a:path w="1198" h="744" extrusionOk="0">
                  <a:moveTo>
                    <a:pt x="693" y="1"/>
                  </a:moveTo>
                  <a:cubicBezTo>
                    <a:pt x="477" y="1"/>
                    <a:pt x="264" y="103"/>
                    <a:pt x="132" y="293"/>
                  </a:cubicBezTo>
                  <a:cubicBezTo>
                    <a:pt x="36" y="431"/>
                    <a:pt x="1" y="589"/>
                    <a:pt x="15" y="744"/>
                  </a:cubicBezTo>
                  <a:lnTo>
                    <a:pt x="1198" y="226"/>
                  </a:lnTo>
                  <a:cubicBezTo>
                    <a:pt x="1165" y="189"/>
                    <a:pt x="1127" y="154"/>
                    <a:pt x="1084" y="123"/>
                  </a:cubicBezTo>
                  <a:cubicBezTo>
                    <a:pt x="964" y="41"/>
                    <a:pt x="828" y="1"/>
                    <a:pt x="6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4" name="Google Shape;2094;p37"/>
            <p:cNvSpPr/>
            <p:nvPr/>
          </p:nvSpPr>
          <p:spPr>
            <a:xfrm>
              <a:off x="2136026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3"/>
                    <a:pt x="77" y="1031"/>
                    <a:pt x="386" y="1246"/>
                  </a:cubicBezTo>
                  <a:cubicBezTo>
                    <a:pt x="505" y="1329"/>
                    <a:pt x="642" y="1368"/>
                    <a:pt x="776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6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5" name="Google Shape;2095;p37"/>
            <p:cNvSpPr/>
            <p:nvPr/>
          </p:nvSpPr>
          <p:spPr>
            <a:xfrm>
              <a:off x="2070097" y="52540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3"/>
                    <a:pt x="76" y="1030"/>
                    <a:pt x="386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4" y="1368"/>
                    <a:pt x="1206" y="1266"/>
                    <a:pt x="1338" y="1075"/>
                  </a:cubicBezTo>
                  <a:cubicBezTo>
                    <a:pt x="1554" y="765"/>
                    <a:pt x="1479" y="338"/>
                    <a:pt x="1168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6" name="Google Shape;2096;p37"/>
            <p:cNvSpPr/>
            <p:nvPr/>
          </p:nvSpPr>
          <p:spPr>
            <a:xfrm>
              <a:off x="2070097" y="459742"/>
              <a:ext cx="39663" cy="44699"/>
            </a:xfrm>
            <a:custGeom>
              <a:avLst/>
              <a:gdLst/>
              <a:ahLst/>
              <a:cxnLst/>
              <a:rect l="l" t="t" r="r" b="b"/>
              <a:pathLst>
                <a:path w="1205" h="1358" extrusionOk="0">
                  <a:moveTo>
                    <a:pt x="678" y="0"/>
                  </a:moveTo>
                  <a:cubicBezTo>
                    <a:pt x="498" y="27"/>
                    <a:pt x="328" y="122"/>
                    <a:pt x="216" y="284"/>
                  </a:cubicBezTo>
                  <a:cubicBezTo>
                    <a:pt x="1" y="594"/>
                    <a:pt x="76" y="1020"/>
                    <a:pt x="386" y="1236"/>
                  </a:cubicBezTo>
                  <a:cubicBezTo>
                    <a:pt x="504" y="1318"/>
                    <a:pt x="639" y="1357"/>
                    <a:pt x="773" y="1357"/>
                  </a:cubicBezTo>
                  <a:cubicBezTo>
                    <a:pt x="928" y="1357"/>
                    <a:pt x="1081" y="1305"/>
                    <a:pt x="1204" y="1206"/>
                  </a:cubicBezTo>
                  <a:lnTo>
                    <a:pt x="6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7" name="Google Shape;2097;p37"/>
            <p:cNvSpPr/>
            <p:nvPr/>
          </p:nvSpPr>
          <p:spPr>
            <a:xfrm>
              <a:off x="2004135" y="42646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0" y="604"/>
                    <a:pt x="76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5" y="764"/>
                    <a:pt x="1478" y="339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8" name="Google Shape;2098;p37"/>
            <p:cNvSpPr/>
            <p:nvPr/>
          </p:nvSpPr>
          <p:spPr>
            <a:xfrm>
              <a:off x="2073125" y="415735"/>
              <a:ext cx="7373" cy="16787"/>
            </a:xfrm>
            <a:custGeom>
              <a:avLst/>
              <a:gdLst/>
              <a:ahLst/>
              <a:cxnLst/>
              <a:rect l="l" t="t" r="r" b="b"/>
              <a:pathLst>
                <a:path w="224" h="510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190"/>
                    <a:pt x="79" y="374"/>
                    <a:pt x="224" y="50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9" name="Google Shape;2099;p37"/>
            <p:cNvSpPr/>
            <p:nvPr/>
          </p:nvSpPr>
          <p:spPr>
            <a:xfrm>
              <a:off x="2070097" y="657297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7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4"/>
                    <a:pt x="1479" y="338"/>
                    <a:pt x="1168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0" name="Google Shape;2100;p37"/>
            <p:cNvSpPr/>
            <p:nvPr/>
          </p:nvSpPr>
          <p:spPr>
            <a:xfrm>
              <a:off x="2004168" y="62428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3"/>
                    <a:pt x="77" y="1029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1" name="Google Shape;2101;p37"/>
            <p:cNvSpPr/>
            <p:nvPr/>
          </p:nvSpPr>
          <p:spPr>
            <a:xfrm>
              <a:off x="2136717" y="571390"/>
              <a:ext cx="17972" cy="30776"/>
            </a:xfrm>
            <a:custGeom>
              <a:avLst/>
              <a:gdLst/>
              <a:ahLst/>
              <a:cxnLst/>
              <a:rect l="l" t="t" r="r" b="b"/>
              <a:pathLst>
                <a:path w="546" h="935" extrusionOk="0">
                  <a:moveTo>
                    <a:pt x="137" y="1"/>
                  </a:moveTo>
                  <a:lnTo>
                    <a:pt x="137" y="1"/>
                  </a:lnTo>
                  <a:cubicBezTo>
                    <a:pt x="1" y="298"/>
                    <a:pt x="90" y="656"/>
                    <a:pt x="367" y="849"/>
                  </a:cubicBezTo>
                  <a:cubicBezTo>
                    <a:pt x="422" y="888"/>
                    <a:pt x="484" y="915"/>
                    <a:pt x="545" y="934"/>
                  </a:cubicBezTo>
                  <a:lnTo>
                    <a:pt x="1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2" name="Google Shape;2102;p37"/>
            <p:cNvSpPr/>
            <p:nvPr/>
          </p:nvSpPr>
          <p:spPr>
            <a:xfrm>
              <a:off x="2070097" y="591303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4"/>
                    <a:pt x="76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8" y="1076"/>
                  </a:cubicBezTo>
                  <a:cubicBezTo>
                    <a:pt x="1555" y="766"/>
                    <a:pt x="1479" y="339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3" name="Google Shape;2103;p37"/>
            <p:cNvSpPr/>
            <p:nvPr/>
          </p:nvSpPr>
          <p:spPr>
            <a:xfrm>
              <a:off x="2004135" y="55835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7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4"/>
                    <a:pt x="1478" y="338"/>
                    <a:pt x="1169" y="124"/>
                  </a:cubicBezTo>
                  <a:cubicBezTo>
                    <a:pt x="1049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4" name="Google Shape;2104;p37"/>
            <p:cNvSpPr/>
            <p:nvPr/>
          </p:nvSpPr>
          <p:spPr>
            <a:xfrm>
              <a:off x="2070097" y="789187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3"/>
                    <a:pt x="76" y="1029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3"/>
                    <a:pt x="1479" y="338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5" name="Google Shape;2105;p37"/>
            <p:cNvSpPr/>
            <p:nvPr/>
          </p:nvSpPr>
          <p:spPr>
            <a:xfrm>
              <a:off x="2070097" y="723226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2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8" y="1075"/>
                  </a:cubicBezTo>
                  <a:cubicBezTo>
                    <a:pt x="1555" y="765"/>
                    <a:pt x="1479" y="338"/>
                    <a:pt x="1168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6" name="Google Shape;2106;p37"/>
            <p:cNvSpPr/>
            <p:nvPr/>
          </p:nvSpPr>
          <p:spPr>
            <a:xfrm>
              <a:off x="2004135" y="69024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6"/>
                    <a:pt x="1478" y="338"/>
                    <a:pt x="1169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7" name="Google Shape;2107;p37"/>
            <p:cNvSpPr/>
            <p:nvPr/>
          </p:nvSpPr>
          <p:spPr>
            <a:xfrm>
              <a:off x="2074310" y="921110"/>
              <a:ext cx="30973" cy="15733"/>
            </a:xfrm>
            <a:custGeom>
              <a:avLst/>
              <a:gdLst/>
              <a:ahLst/>
              <a:cxnLst/>
              <a:rect l="l" t="t" r="r" b="b"/>
              <a:pathLst>
                <a:path w="941" h="478" extrusionOk="0">
                  <a:moveTo>
                    <a:pt x="649" y="0"/>
                  </a:moveTo>
                  <a:cubicBezTo>
                    <a:pt x="433" y="0"/>
                    <a:pt x="221" y="102"/>
                    <a:pt x="88" y="292"/>
                  </a:cubicBezTo>
                  <a:cubicBezTo>
                    <a:pt x="48" y="350"/>
                    <a:pt x="21" y="413"/>
                    <a:pt x="1" y="477"/>
                  </a:cubicBezTo>
                  <a:lnTo>
                    <a:pt x="940" y="65"/>
                  </a:lnTo>
                  <a:cubicBezTo>
                    <a:pt x="847" y="22"/>
                    <a:pt x="748" y="0"/>
                    <a:pt x="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8" name="Google Shape;2108;p37"/>
            <p:cNvSpPr/>
            <p:nvPr/>
          </p:nvSpPr>
          <p:spPr>
            <a:xfrm>
              <a:off x="2004135" y="88806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7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5"/>
                    <a:pt x="1478" y="339"/>
                    <a:pt x="1169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9" name="Google Shape;2109;p37"/>
            <p:cNvSpPr/>
            <p:nvPr/>
          </p:nvSpPr>
          <p:spPr>
            <a:xfrm>
              <a:off x="2070097" y="855083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1" y="604"/>
                    <a:pt x="76" y="1031"/>
                    <a:pt x="386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4" y="1369"/>
                    <a:pt x="1206" y="1267"/>
                    <a:pt x="1338" y="1075"/>
                  </a:cubicBezTo>
                  <a:cubicBezTo>
                    <a:pt x="1555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0" name="Google Shape;2110;p37"/>
            <p:cNvSpPr/>
            <p:nvPr/>
          </p:nvSpPr>
          <p:spPr>
            <a:xfrm>
              <a:off x="2004135" y="82213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3"/>
                  </a:cubicBezTo>
                  <a:cubicBezTo>
                    <a:pt x="0" y="603"/>
                    <a:pt x="76" y="1031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5" y="766"/>
                    <a:pt x="1478" y="339"/>
                    <a:pt x="1169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1" name="Google Shape;2111;p37"/>
            <p:cNvSpPr/>
            <p:nvPr/>
          </p:nvSpPr>
          <p:spPr>
            <a:xfrm>
              <a:off x="2010751" y="954091"/>
              <a:ext cx="23172" cy="10533"/>
            </a:xfrm>
            <a:custGeom>
              <a:avLst/>
              <a:gdLst/>
              <a:ahLst/>
              <a:cxnLst/>
              <a:rect l="l" t="t" r="r" b="b"/>
              <a:pathLst>
                <a:path w="704" h="320" extrusionOk="0">
                  <a:moveTo>
                    <a:pt x="576" y="0"/>
                  </a:moveTo>
                  <a:cubicBezTo>
                    <a:pt x="360" y="0"/>
                    <a:pt x="149" y="102"/>
                    <a:pt x="15" y="291"/>
                  </a:cubicBezTo>
                  <a:cubicBezTo>
                    <a:pt x="8" y="301"/>
                    <a:pt x="6" y="310"/>
                    <a:pt x="1" y="320"/>
                  </a:cubicBezTo>
                  <a:lnTo>
                    <a:pt x="704" y="12"/>
                  </a:lnTo>
                  <a:cubicBezTo>
                    <a:pt x="661" y="4"/>
                    <a:pt x="619" y="0"/>
                    <a:pt x="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2" name="Google Shape;2112;p37"/>
            <p:cNvSpPr/>
            <p:nvPr/>
          </p:nvSpPr>
          <p:spPr>
            <a:xfrm>
              <a:off x="1940840" y="205903"/>
              <a:ext cx="45653" cy="34791"/>
            </a:xfrm>
            <a:custGeom>
              <a:avLst/>
              <a:gdLst/>
              <a:ahLst/>
              <a:cxnLst/>
              <a:rect l="l" t="t" r="r" b="b"/>
              <a:pathLst>
                <a:path w="1387" h="1057" extrusionOk="0">
                  <a:moveTo>
                    <a:pt x="864" y="1"/>
                  </a:moveTo>
                  <a:cubicBezTo>
                    <a:pt x="789" y="1"/>
                    <a:pt x="712" y="15"/>
                    <a:pt x="640" y="46"/>
                  </a:cubicBezTo>
                  <a:lnTo>
                    <a:pt x="18" y="318"/>
                  </a:lnTo>
                  <a:cubicBezTo>
                    <a:pt x="1" y="552"/>
                    <a:pt x="100" y="790"/>
                    <a:pt x="306" y="934"/>
                  </a:cubicBezTo>
                  <a:cubicBezTo>
                    <a:pt x="425" y="1017"/>
                    <a:pt x="562" y="1057"/>
                    <a:pt x="697" y="1057"/>
                  </a:cubicBezTo>
                  <a:cubicBezTo>
                    <a:pt x="913" y="1057"/>
                    <a:pt x="1126" y="954"/>
                    <a:pt x="1259" y="764"/>
                  </a:cubicBezTo>
                  <a:cubicBezTo>
                    <a:pt x="1350" y="632"/>
                    <a:pt x="1386" y="479"/>
                    <a:pt x="1377" y="331"/>
                  </a:cubicBezTo>
                  <a:cubicBezTo>
                    <a:pt x="1283" y="124"/>
                    <a:pt x="1078" y="1"/>
                    <a:pt x="8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3" name="Google Shape;2113;p37"/>
            <p:cNvSpPr/>
            <p:nvPr/>
          </p:nvSpPr>
          <p:spPr>
            <a:xfrm>
              <a:off x="2004135" y="36050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9" y="0"/>
                  </a:moveTo>
                  <a:cubicBezTo>
                    <a:pt x="563" y="0"/>
                    <a:pt x="350" y="102"/>
                    <a:pt x="218" y="294"/>
                  </a:cubicBezTo>
                  <a:cubicBezTo>
                    <a:pt x="0" y="604"/>
                    <a:pt x="78" y="1030"/>
                    <a:pt x="388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5" y="765"/>
                    <a:pt x="1479" y="338"/>
                    <a:pt x="1170" y="123"/>
                  </a:cubicBezTo>
                  <a:cubicBezTo>
                    <a:pt x="1051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4" name="Google Shape;2114;p37"/>
            <p:cNvSpPr/>
            <p:nvPr/>
          </p:nvSpPr>
          <p:spPr>
            <a:xfrm>
              <a:off x="1938240" y="393452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3"/>
                    <a:pt x="76" y="1030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6"/>
                  </a:cubicBezTo>
                  <a:cubicBezTo>
                    <a:pt x="1553" y="766"/>
                    <a:pt x="1477" y="341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5" name="Google Shape;2115;p37"/>
            <p:cNvSpPr/>
            <p:nvPr/>
          </p:nvSpPr>
          <p:spPr>
            <a:xfrm>
              <a:off x="2004135" y="296353"/>
              <a:ext cx="34857" cy="43217"/>
            </a:xfrm>
            <a:custGeom>
              <a:avLst/>
              <a:gdLst/>
              <a:ahLst/>
              <a:cxnLst/>
              <a:rect l="l" t="t" r="r" b="b"/>
              <a:pathLst>
                <a:path w="1059" h="1313" extrusionOk="0">
                  <a:moveTo>
                    <a:pt x="511" y="1"/>
                  </a:moveTo>
                  <a:cubicBezTo>
                    <a:pt x="397" y="51"/>
                    <a:pt x="293" y="129"/>
                    <a:pt x="216" y="239"/>
                  </a:cubicBezTo>
                  <a:cubicBezTo>
                    <a:pt x="0" y="549"/>
                    <a:pt x="76" y="976"/>
                    <a:pt x="387" y="1191"/>
                  </a:cubicBezTo>
                  <a:cubicBezTo>
                    <a:pt x="504" y="1274"/>
                    <a:pt x="639" y="1313"/>
                    <a:pt x="772" y="1313"/>
                  </a:cubicBezTo>
                  <a:cubicBezTo>
                    <a:pt x="870" y="1313"/>
                    <a:pt x="968" y="1292"/>
                    <a:pt x="1058" y="1251"/>
                  </a:cubicBezTo>
                  <a:lnTo>
                    <a:pt x="5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6" name="Google Shape;2116;p37"/>
            <p:cNvSpPr/>
            <p:nvPr/>
          </p:nvSpPr>
          <p:spPr>
            <a:xfrm>
              <a:off x="1938240" y="32752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4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5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7" name="Google Shape;2117;p37"/>
            <p:cNvSpPr/>
            <p:nvPr/>
          </p:nvSpPr>
          <p:spPr>
            <a:xfrm>
              <a:off x="1938240" y="26162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7" y="102"/>
                    <a:pt x="215" y="293"/>
                  </a:cubicBezTo>
                  <a:cubicBezTo>
                    <a:pt x="0" y="603"/>
                    <a:pt x="76" y="1028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4"/>
                    <a:pt x="1477" y="338"/>
                    <a:pt x="1167" y="123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8" name="Google Shape;2118;p37"/>
            <p:cNvSpPr/>
            <p:nvPr/>
          </p:nvSpPr>
          <p:spPr>
            <a:xfrm>
              <a:off x="2004168" y="49239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3"/>
                    <a:pt x="217" y="293"/>
                  </a:cubicBezTo>
                  <a:cubicBezTo>
                    <a:pt x="1" y="603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8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9" name="Google Shape;2119;p37"/>
            <p:cNvSpPr/>
            <p:nvPr/>
          </p:nvSpPr>
          <p:spPr>
            <a:xfrm>
              <a:off x="1938240" y="525342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3"/>
                    <a:pt x="76" y="1031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6"/>
                    <a:pt x="1477" y="340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0" name="Google Shape;2120;p37"/>
            <p:cNvSpPr/>
            <p:nvPr/>
          </p:nvSpPr>
          <p:spPr>
            <a:xfrm>
              <a:off x="1938240" y="45941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7"/>
                    <a:pt x="1338" y="1076"/>
                  </a:cubicBezTo>
                  <a:cubicBezTo>
                    <a:pt x="1553" y="765"/>
                    <a:pt x="1477" y="339"/>
                    <a:pt x="1167" y="124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1" name="Google Shape;2121;p37"/>
            <p:cNvSpPr/>
            <p:nvPr/>
          </p:nvSpPr>
          <p:spPr>
            <a:xfrm>
              <a:off x="1872278" y="62428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3"/>
                    <a:pt x="76" y="1029"/>
                    <a:pt x="387" y="1245"/>
                  </a:cubicBezTo>
                  <a:cubicBezTo>
                    <a:pt x="506" y="1329"/>
                    <a:pt x="642" y="1369"/>
                    <a:pt x="776" y="1369"/>
                  </a:cubicBezTo>
                  <a:cubicBezTo>
                    <a:pt x="993" y="1369"/>
                    <a:pt x="1205" y="1266"/>
                    <a:pt x="1339" y="1075"/>
                  </a:cubicBezTo>
                  <a:cubicBezTo>
                    <a:pt x="1554" y="765"/>
                    <a:pt x="1479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2" name="Google Shape;2122;p37"/>
            <p:cNvSpPr/>
            <p:nvPr/>
          </p:nvSpPr>
          <p:spPr>
            <a:xfrm>
              <a:off x="1938240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7"/>
                    <a:pt x="1338" y="1076"/>
                  </a:cubicBezTo>
                  <a:cubicBezTo>
                    <a:pt x="1553" y="766"/>
                    <a:pt x="1477" y="339"/>
                    <a:pt x="1167" y="124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3" name="Google Shape;2123;p37"/>
            <p:cNvSpPr/>
            <p:nvPr/>
          </p:nvSpPr>
          <p:spPr>
            <a:xfrm>
              <a:off x="1872245" y="55835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7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4"/>
                    <a:pt x="1479" y="338"/>
                    <a:pt x="1168" y="124"/>
                  </a:cubicBezTo>
                  <a:cubicBezTo>
                    <a:pt x="1049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4" name="Google Shape;2124;p37"/>
            <p:cNvSpPr/>
            <p:nvPr/>
          </p:nvSpPr>
          <p:spPr>
            <a:xfrm>
              <a:off x="2004168" y="75617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4"/>
                    <a:pt x="77" y="1030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5" name="Google Shape;2125;p37"/>
            <p:cNvSpPr/>
            <p:nvPr/>
          </p:nvSpPr>
          <p:spPr>
            <a:xfrm>
              <a:off x="1872278" y="75617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4"/>
                    <a:pt x="76" y="1030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9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6" name="Google Shape;2126;p37"/>
            <p:cNvSpPr/>
            <p:nvPr/>
          </p:nvSpPr>
          <p:spPr>
            <a:xfrm>
              <a:off x="1938240" y="72319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7" y="103"/>
                    <a:pt x="215" y="294"/>
                  </a:cubicBezTo>
                  <a:cubicBezTo>
                    <a:pt x="0" y="605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6"/>
                    <a:pt x="1338" y="1076"/>
                  </a:cubicBezTo>
                  <a:cubicBezTo>
                    <a:pt x="1553" y="766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7" name="Google Shape;2127;p37"/>
            <p:cNvSpPr/>
            <p:nvPr/>
          </p:nvSpPr>
          <p:spPr>
            <a:xfrm>
              <a:off x="1872245" y="69024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6"/>
                    <a:pt x="1479" y="338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8" name="Google Shape;2128;p37"/>
            <p:cNvSpPr/>
            <p:nvPr/>
          </p:nvSpPr>
          <p:spPr>
            <a:xfrm>
              <a:off x="1938240" y="65726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0" y="1"/>
                    <a:pt x="347" y="103"/>
                    <a:pt x="215" y="293"/>
                  </a:cubicBezTo>
                  <a:cubicBezTo>
                    <a:pt x="0" y="604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6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9" name="Google Shape;2129;p37"/>
            <p:cNvSpPr/>
            <p:nvPr/>
          </p:nvSpPr>
          <p:spPr>
            <a:xfrm>
              <a:off x="1938240" y="855149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0" y="0"/>
                    <a:pt x="347" y="102"/>
                    <a:pt x="215" y="293"/>
                  </a:cubicBezTo>
                  <a:cubicBezTo>
                    <a:pt x="0" y="603"/>
                    <a:pt x="76" y="1029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3" y="1368"/>
                    <a:pt x="1205" y="1266"/>
                    <a:pt x="1338" y="1075"/>
                  </a:cubicBezTo>
                  <a:cubicBezTo>
                    <a:pt x="1553" y="765"/>
                    <a:pt x="1477" y="338"/>
                    <a:pt x="1167" y="122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0" name="Google Shape;2130;p37"/>
            <p:cNvSpPr/>
            <p:nvPr/>
          </p:nvSpPr>
          <p:spPr>
            <a:xfrm>
              <a:off x="1872245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3"/>
                  </a:cubicBezTo>
                  <a:cubicBezTo>
                    <a:pt x="1" y="603"/>
                    <a:pt x="76" y="1031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1" name="Google Shape;2131;p37"/>
            <p:cNvSpPr/>
            <p:nvPr/>
          </p:nvSpPr>
          <p:spPr>
            <a:xfrm>
              <a:off x="1938240" y="7891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6" y="1"/>
                  </a:moveTo>
                  <a:cubicBezTo>
                    <a:pt x="560" y="1"/>
                    <a:pt x="347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7"/>
                    <a:pt x="1338" y="1076"/>
                  </a:cubicBezTo>
                  <a:cubicBezTo>
                    <a:pt x="1553" y="765"/>
                    <a:pt x="1477" y="339"/>
                    <a:pt x="1167" y="124"/>
                  </a:cubicBezTo>
                  <a:cubicBezTo>
                    <a:pt x="1048" y="41"/>
                    <a:pt x="912" y="1"/>
                    <a:pt x="7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2" name="Google Shape;2132;p37"/>
            <p:cNvSpPr/>
            <p:nvPr/>
          </p:nvSpPr>
          <p:spPr>
            <a:xfrm>
              <a:off x="1953381" y="988290"/>
              <a:ext cx="3259" cy="1415"/>
            </a:xfrm>
            <a:custGeom>
              <a:avLst/>
              <a:gdLst/>
              <a:ahLst/>
              <a:cxnLst/>
              <a:rect l="l" t="t" r="r" b="b"/>
              <a:pathLst>
                <a:path w="99" h="43" extrusionOk="0">
                  <a:moveTo>
                    <a:pt x="99" y="0"/>
                  </a:moveTo>
                  <a:lnTo>
                    <a:pt x="99" y="0"/>
                  </a:lnTo>
                  <a:cubicBezTo>
                    <a:pt x="65" y="11"/>
                    <a:pt x="33" y="27"/>
                    <a:pt x="1" y="43"/>
                  </a:cubicBez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3" name="Google Shape;2133;p37"/>
            <p:cNvSpPr/>
            <p:nvPr/>
          </p:nvSpPr>
          <p:spPr>
            <a:xfrm>
              <a:off x="1872245" y="95402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1" y="1"/>
                    <a:pt x="349" y="102"/>
                    <a:pt x="216" y="293"/>
                  </a:cubicBezTo>
                  <a:cubicBezTo>
                    <a:pt x="1" y="604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5"/>
                    <a:pt x="1479" y="339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4" name="Google Shape;2134;p37"/>
            <p:cNvSpPr/>
            <p:nvPr/>
          </p:nvSpPr>
          <p:spPr>
            <a:xfrm>
              <a:off x="1938240" y="92107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8" y="102"/>
                    <a:pt x="215" y="293"/>
                  </a:cubicBezTo>
                  <a:cubicBezTo>
                    <a:pt x="0" y="603"/>
                    <a:pt x="76" y="1030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4"/>
                    <a:pt x="1477" y="339"/>
                    <a:pt x="1167" y="123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5" name="Google Shape;2135;p37"/>
            <p:cNvSpPr/>
            <p:nvPr/>
          </p:nvSpPr>
          <p:spPr>
            <a:xfrm>
              <a:off x="1873694" y="231050"/>
              <a:ext cx="49767" cy="42592"/>
            </a:xfrm>
            <a:custGeom>
              <a:avLst/>
              <a:gdLst/>
              <a:ahLst/>
              <a:cxnLst/>
              <a:rect l="l" t="t" r="r" b="b"/>
              <a:pathLst>
                <a:path w="1512" h="1294" extrusionOk="0">
                  <a:moveTo>
                    <a:pt x="1039" y="1"/>
                  </a:moveTo>
                  <a:lnTo>
                    <a:pt x="81" y="420"/>
                  </a:lnTo>
                  <a:cubicBezTo>
                    <a:pt x="0" y="694"/>
                    <a:pt x="96" y="1000"/>
                    <a:pt x="344" y="1171"/>
                  </a:cubicBezTo>
                  <a:cubicBezTo>
                    <a:pt x="463" y="1254"/>
                    <a:pt x="600" y="1294"/>
                    <a:pt x="735" y="1294"/>
                  </a:cubicBezTo>
                  <a:cubicBezTo>
                    <a:pt x="951" y="1294"/>
                    <a:pt x="1163" y="1192"/>
                    <a:pt x="1296" y="1001"/>
                  </a:cubicBezTo>
                  <a:cubicBezTo>
                    <a:pt x="1511" y="691"/>
                    <a:pt x="1436" y="264"/>
                    <a:pt x="1126" y="49"/>
                  </a:cubicBezTo>
                  <a:cubicBezTo>
                    <a:pt x="1097" y="30"/>
                    <a:pt x="1069" y="16"/>
                    <a:pt x="10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6" name="Google Shape;2136;p37"/>
            <p:cNvSpPr/>
            <p:nvPr/>
          </p:nvSpPr>
          <p:spPr>
            <a:xfrm>
              <a:off x="1806646" y="262154"/>
              <a:ext cx="50821" cy="44501"/>
            </a:xfrm>
            <a:custGeom>
              <a:avLst/>
              <a:gdLst/>
              <a:ahLst/>
              <a:cxnLst/>
              <a:rect l="l" t="t" r="r" b="b"/>
              <a:pathLst>
                <a:path w="1544" h="1352" extrusionOk="0">
                  <a:moveTo>
                    <a:pt x="916" y="0"/>
                  </a:moveTo>
                  <a:lnTo>
                    <a:pt x="182" y="321"/>
                  </a:lnTo>
                  <a:cubicBezTo>
                    <a:pt x="1" y="627"/>
                    <a:pt x="81" y="1023"/>
                    <a:pt x="377" y="1229"/>
                  </a:cubicBezTo>
                  <a:cubicBezTo>
                    <a:pt x="496" y="1312"/>
                    <a:pt x="632" y="1352"/>
                    <a:pt x="767" y="1352"/>
                  </a:cubicBezTo>
                  <a:cubicBezTo>
                    <a:pt x="983" y="1352"/>
                    <a:pt x="1196" y="1250"/>
                    <a:pt x="1329" y="1059"/>
                  </a:cubicBezTo>
                  <a:cubicBezTo>
                    <a:pt x="1544" y="748"/>
                    <a:pt x="1468" y="322"/>
                    <a:pt x="1159" y="107"/>
                  </a:cubicBezTo>
                  <a:cubicBezTo>
                    <a:pt x="1083" y="54"/>
                    <a:pt x="1000" y="18"/>
                    <a:pt x="9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7" name="Google Shape;2137;p37"/>
            <p:cNvSpPr/>
            <p:nvPr/>
          </p:nvSpPr>
          <p:spPr>
            <a:xfrm>
              <a:off x="187224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2" y="0"/>
                    <a:pt x="350" y="102"/>
                    <a:pt x="218" y="294"/>
                  </a:cubicBezTo>
                  <a:cubicBezTo>
                    <a:pt x="1" y="604"/>
                    <a:pt x="77" y="1030"/>
                    <a:pt x="388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5" y="765"/>
                    <a:pt x="1480" y="338"/>
                    <a:pt x="1170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8" name="Google Shape;2138;p37"/>
            <p:cNvSpPr/>
            <p:nvPr/>
          </p:nvSpPr>
          <p:spPr>
            <a:xfrm>
              <a:off x="1872245" y="294542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4"/>
                    <a:pt x="76" y="1031"/>
                    <a:pt x="386" y="1246"/>
                  </a:cubicBezTo>
                  <a:cubicBezTo>
                    <a:pt x="505" y="1329"/>
                    <a:pt x="641" y="1369"/>
                    <a:pt x="776" y="1369"/>
                  </a:cubicBezTo>
                  <a:cubicBezTo>
                    <a:pt x="993" y="1369"/>
                    <a:pt x="1206" y="1267"/>
                    <a:pt x="1338" y="1076"/>
                  </a:cubicBezTo>
                  <a:cubicBezTo>
                    <a:pt x="1554" y="767"/>
                    <a:pt x="1477" y="339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9" name="Google Shape;2139;p37"/>
            <p:cNvSpPr/>
            <p:nvPr/>
          </p:nvSpPr>
          <p:spPr>
            <a:xfrm>
              <a:off x="1806317" y="32752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4"/>
                    <a:pt x="77" y="1031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0" name="Google Shape;2140;p37"/>
            <p:cNvSpPr/>
            <p:nvPr/>
          </p:nvSpPr>
          <p:spPr>
            <a:xfrm>
              <a:off x="187224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8" y="293"/>
                  </a:cubicBezTo>
                  <a:cubicBezTo>
                    <a:pt x="1" y="603"/>
                    <a:pt x="77" y="1029"/>
                    <a:pt x="388" y="1246"/>
                  </a:cubicBezTo>
                  <a:cubicBezTo>
                    <a:pt x="507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5"/>
                  </a:cubicBezTo>
                  <a:cubicBezTo>
                    <a:pt x="1555" y="766"/>
                    <a:pt x="1480" y="339"/>
                    <a:pt x="1170" y="123"/>
                  </a:cubicBezTo>
                  <a:cubicBezTo>
                    <a:pt x="1051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1" name="Google Shape;2141;p37"/>
            <p:cNvSpPr/>
            <p:nvPr/>
          </p:nvSpPr>
          <p:spPr>
            <a:xfrm>
              <a:off x="1872245" y="42646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4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4" y="765"/>
                    <a:pt x="1477" y="339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2" name="Google Shape;2142;p37"/>
            <p:cNvSpPr/>
            <p:nvPr/>
          </p:nvSpPr>
          <p:spPr>
            <a:xfrm>
              <a:off x="1806317" y="45941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3" name="Google Shape;2143;p37"/>
            <p:cNvSpPr/>
            <p:nvPr/>
          </p:nvSpPr>
          <p:spPr>
            <a:xfrm>
              <a:off x="1740355" y="426432"/>
              <a:ext cx="51183" cy="45094"/>
            </a:xfrm>
            <a:custGeom>
              <a:avLst/>
              <a:gdLst/>
              <a:ahLst/>
              <a:cxnLst/>
              <a:rect l="l" t="t" r="r" b="b"/>
              <a:pathLst>
                <a:path w="1555" h="1370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5"/>
                    <a:pt x="76" y="1031"/>
                    <a:pt x="386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8" y="1076"/>
                  </a:cubicBezTo>
                  <a:cubicBezTo>
                    <a:pt x="1554" y="766"/>
                    <a:pt x="1478" y="340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4" name="Google Shape;2144;p37"/>
            <p:cNvSpPr/>
            <p:nvPr/>
          </p:nvSpPr>
          <p:spPr>
            <a:xfrm>
              <a:off x="1806317" y="39351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2"/>
                    <a:pt x="77" y="1028"/>
                    <a:pt x="387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5" name="Google Shape;2145;p37"/>
            <p:cNvSpPr/>
            <p:nvPr/>
          </p:nvSpPr>
          <p:spPr>
            <a:xfrm>
              <a:off x="1806317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9" y="1076"/>
                  </a:cubicBezTo>
                  <a:cubicBezTo>
                    <a:pt x="1554" y="766"/>
                    <a:pt x="1478" y="339"/>
                    <a:pt x="1169" y="124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6" name="Google Shape;2146;p37"/>
            <p:cNvSpPr/>
            <p:nvPr/>
          </p:nvSpPr>
          <p:spPr>
            <a:xfrm>
              <a:off x="1806317" y="52540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7" name="Google Shape;2147;p37"/>
            <p:cNvSpPr/>
            <p:nvPr/>
          </p:nvSpPr>
          <p:spPr>
            <a:xfrm>
              <a:off x="1806317" y="72319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5"/>
                    <a:pt x="77" y="1031"/>
                    <a:pt x="387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6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8" name="Google Shape;2148;p37"/>
            <p:cNvSpPr/>
            <p:nvPr/>
          </p:nvSpPr>
          <p:spPr>
            <a:xfrm>
              <a:off x="1740355" y="69024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4" y="766"/>
                    <a:pt x="1478" y="338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9" name="Google Shape;2149;p37"/>
            <p:cNvSpPr/>
            <p:nvPr/>
          </p:nvSpPr>
          <p:spPr>
            <a:xfrm>
              <a:off x="1806317" y="65726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4"/>
                    <a:pt x="77" y="1031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0" name="Google Shape;2150;p37"/>
            <p:cNvSpPr/>
            <p:nvPr/>
          </p:nvSpPr>
          <p:spPr>
            <a:xfrm>
              <a:off x="1872278" y="88806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3"/>
                    <a:pt x="217" y="294"/>
                  </a:cubicBezTo>
                  <a:cubicBezTo>
                    <a:pt x="1" y="603"/>
                    <a:pt x="76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9" y="338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1" name="Google Shape;2151;p37"/>
            <p:cNvSpPr/>
            <p:nvPr/>
          </p:nvSpPr>
          <p:spPr>
            <a:xfrm>
              <a:off x="1806317" y="92107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4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2" name="Google Shape;2152;p37"/>
            <p:cNvSpPr/>
            <p:nvPr/>
          </p:nvSpPr>
          <p:spPr>
            <a:xfrm>
              <a:off x="1740355" y="88806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7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5"/>
                    <a:pt x="1478" y="339"/>
                    <a:pt x="1168" y="123"/>
                  </a:cubicBezTo>
                  <a:cubicBezTo>
                    <a:pt x="1049" y="40"/>
                    <a:pt x="913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3" name="Google Shape;2153;p37"/>
            <p:cNvSpPr/>
            <p:nvPr/>
          </p:nvSpPr>
          <p:spPr>
            <a:xfrm>
              <a:off x="1806317" y="855149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29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4" name="Google Shape;2154;p37"/>
            <p:cNvSpPr/>
            <p:nvPr/>
          </p:nvSpPr>
          <p:spPr>
            <a:xfrm>
              <a:off x="1740355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1" y="603"/>
                    <a:pt x="76" y="1031"/>
                    <a:pt x="386" y="1246"/>
                  </a:cubicBezTo>
                  <a:cubicBezTo>
                    <a:pt x="505" y="1329"/>
                    <a:pt x="641" y="1368"/>
                    <a:pt x="776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6"/>
                    <a:pt x="1478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5" name="Google Shape;2155;p37"/>
            <p:cNvSpPr/>
            <p:nvPr/>
          </p:nvSpPr>
          <p:spPr>
            <a:xfrm>
              <a:off x="1806317" y="7891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6" name="Google Shape;2156;p37"/>
            <p:cNvSpPr/>
            <p:nvPr/>
          </p:nvSpPr>
          <p:spPr>
            <a:xfrm>
              <a:off x="1773007" y="1021237"/>
              <a:ext cx="17379" cy="28669"/>
            </a:xfrm>
            <a:custGeom>
              <a:avLst/>
              <a:gdLst/>
              <a:ahLst/>
              <a:cxnLst/>
              <a:rect l="l" t="t" r="r" b="b"/>
              <a:pathLst>
                <a:path w="528" h="871" extrusionOk="0">
                  <a:moveTo>
                    <a:pt x="1" y="0"/>
                  </a:moveTo>
                  <a:lnTo>
                    <a:pt x="303" y="691"/>
                  </a:lnTo>
                  <a:cubicBezTo>
                    <a:pt x="334" y="761"/>
                    <a:pt x="377" y="820"/>
                    <a:pt x="429" y="870"/>
                  </a:cubicBezTo>
                  <a:cubicBezTo>
                    <a:pt x="527" y="587"/>
                    <a:pt x="435" y="264"/>
                    <a:pt x="176" y="85"/>
                  </a:cubicBezTo>
                  <a:cubicBezTo>
                    <a:pt x="121" y="47"/>
                    <a:pt x="62" y="2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7" name="Google Shape;2157;p37"/>
            <p:cNvSpPr/>
            <p:nvPr/>
          </p:nvSpPr>
          <p:spPr>
            <a:xfrm>
              <a:off x="1806317" y="987006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8" name="Google Shape;2158;p37"/>
            <p:cNvSpPr/>
            <p:nvPr/>
          </p:nvSpPr>
          <p:spPr>
            <a:xfrm>
              <a:off x="174035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0"/>
                  </a:moveTo>
                  <a:cubicBezTo>
                    <a:pt x="562" y="0"/>
                    <a:pt x="350" y="102"/>
                    <a:pt x="217" y="294"/>
                  </a:cubicBezTo>
                  <a:cubicBezTo>
                    <a:pt x="1" y="604"/>
                    <a:pt x="76" y="1030"/>
                    <a:pt x="387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6"/>
                  </a:cubicBezTo>
                  <a:cubicBezTo>
                    <a:pt x="1555" y="765"/>
                    <a:pt x="1480" y="338"/>
                    <a:pt x="1169" y="123"/>
                  </a:cubicBezTo>
                  <a:cubicBezTo>
                    <a:pt x="1050" y="40"/>
                    <a:pt x="914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9" name="Google Shape;2159;p37"/>
            <p:cNvSpPr/>
            <p:nvPr/>
          </p:nvSpPr>
          <p:spPr>
            <a:xfrm>
              <a:off x="1740355" y="294608"/>
              <a:ext cx="51150" cy="44995"/>
            </a:xfrm>
            <a:custGeom>
              <a:avLst/>
              <a:gdLst/>
              <a:ahLst/>
              <a:cxnLst/>
              <a:rect l="l" t="t" r="r" b="b"/>
              <a:pathLst>
                <a:path w="1554" h="1367" extrusionOk="0">
                  <a:moveTo>
                    <a:pt x="780" y="0"/>
                  </a:moveTo>
                  <a:cubicBezTo>
                    <a:pt x="733" y="0"/>
                    <a:pt x="686" y="5"/>
                    <a:pt x="640" y="14"/>
                  </a:cubicBezTo>
                  <a:lnTo>
                    <a:pt x="384" y="126"/>
                  </a:lnTo>
                  <a:cubicBezTo>
                    <a:pt x="321" y="171"/>
                    <a:pt x="263" y="224"/>
                    <a:pt x="216" y="292"/>
                  </a:cubicBezTo>
                  <a:cubicBezTo>
                    <a:pt x="1" y="602"/>
                    <a:pt x="76" y="1029"/>
                    <a:pt x="386" y="1244"/>
                  </a:cubicBezTo>
                  <a:cubicBezTo>
                    <a:pt x="505" y="1327"/>
                    <a:pt x="641" y="1367"/>
                    <a:pt x="777" y="1367"/>
                  </a:cubicBezTo>
                  <a:cubicBezTo>
                    <a:pt x="993" y="1367"/>
                    <a:pt x="1206" y="1265"/>
                    <a:pt x="1338" y="1074"/>
                  </a:cubicBezTo>
                  <a:cubicBezTo>
                    <a:pt x="1553" y="765"/>
                    <a:pt x="1478" y="337"/>
                    <a:pt x="1168" y="122"/>
                  </a:cubicBezTo>
                  <a:cubicBezTo>
                    <a:pt x="1050" y="39"/>
                    <a:pt x="914" y="0"/>
                    <a:pt x="7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0" name="Google Shape;2160;p37"/>
            <p:cNvSpPr/>
            <p:nvPr/>
          </p:nvSpPr>
          <p:spPr>
            <a:xfrm>
              <a:off x="1674394" y="327523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9" y="1"/>
                  </a:moveTo>
                  <a:cubicBezTo>
                    <a:pt x="562" y="1"/>
                    <a:pt x="350" y="103"/>
                    <a:pt x="218" y="293"/>
                  </a:cubicBezTo>
                  <a:cubicBezTo>
                    <a:pt x="1" y="604"/>
                    <a:pt x="77" y="1031"/>
                    <a:pt x="388" y="1246"/>
                  </a:cubicBezTo>
                  <a:cubicBezTo>
                    <a:pt x="507" y="1329"/>
                    <a:pt x="643" y="1369"/>
                    <a:pt x="778" y="1369"/>
                  </a:cubicBezTo>
                  <a:cubicBezTo>
                    <a:pt x="994" y="1369"/>
                    <a:pt x="1207" y="1266"/>
                    <a:pt x="1339" y="1075"/>
                  </a:cubicBezTo>
                  <a:cubicBezTo>
                    <a:pt x="1555" y="766"/>
                    <a:pt x="1479" y="339"/>
                    <a:pt x="1170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1" name="Google Shape;2161;p37"/>
            <p:cNvSpPr/>
            <p:nvPr/>
          </p:nvSpPr>
          <p:spPr>
            <a:xfrm>
              <a:off x="174035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7" y="293"/>
                  </a:cubicBezTo>
                  <a:cubicBezTo>
                    <a:pt x="1" y="603"/>
                    <a:pt x="76" y="1029"/>
                    <a:pt x="387" y="1246"/>
                  </a:cubicBezTo>
                  <a:cubicBezTo>
                    <a:pt x="506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5"/>
                  </a:cubicBezTo>
                  <a:cubicBezTo>
                    <a:pt x="1555" y="766"/>
                    <a:pt x="1480" y="339"/>
                    <a:pt x="1169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2" name="Google Shape;2162;p37"/>
            <p:cNvSpPr/>
            <p:nvPr/>
          </p:nvSpPr>
          <p:spPr>
            <a:xfrm>
              <a:off x="1674394" y="459413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50" y="103"/>
                    <a:pt x="218" y="294"/>
                  </a:cubicBezTo>
                  <a:cubicBezTo>
                    <a:pt x="1" y="604"/>
                    <a:pt x="77" y="1030"/>
                    <a:pt x="388" y="1246"/>
                  </a:cubicBezTo>
                  <a:cubicBezTo>
                    <a:pt x="507" y="1329"/>
                    <a:pt x="643" y="1369"/>
                    <a:pt x="778" y="1369"/>
                  </a:cubicBezTo>
                  <a:cubicBezTo>
                    <a:pt x="994" y="1369"/>
                    <a:pt x="1207" y="1267"/>
                    <a:pt x="1339" y="1076"/>
                  </a:cubicBezTo>
                  <a:cubicBezTo>
                    <a:pt x="1555" y="765"/>
                    <a:pt x="1479" y="339"/>
                    <a:pt x="1170" y="124"/>
                  </a:cubicBezTo>
                  <a:cubicBezTo>
                    <a:pt x="1050" y="41"/>
                    <a:pt x="914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3" name="Google Shape;2163;p37"/>
            <p:cNvSpPr/>
            <p:nvPr/>
          </p:nvSpPr>
          <p:spPr>
            <a:xfrm>
              <a:off x="1608465" y="426432"/>
              <a:ext cx="51150" cy="45094"/>
            </a:xfrm>
            <a:custGeom>
              <a:avLst/>
              <a:gdLst/>
              <a:ahLst/>
              <a:cxnLst/>
              <a:rect l="l" t="t" r="r" b="b"/>
              <a:pathLst>
                <a:path w="1554" h="1370" extrusionOk="0">
                  <a:moveTo>
                    <a:pt x="778" y="1"/>
                  </a:moveTo>
                  <a:cubicBezTo>
                    <a:pt x="562" y="1"/>
                    <a:pt x="348" y="103"/>
                    <a:pt x="216" y="294"/>
                  </a:cubicBezTo>
                  <a:cubicBezTo>
                    <a:pt x="0" y="605"/>
                    <a:pt x="77" y="1031"/>
                    <a:pt x="386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3" y="766"/>
                    <a:pt x="1478" y="340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4" name="Google Shape;2164;p37"/>
            <p:cNvSpPr/>
            <p:nvPr/>
          </p:nvSpPr>
          <p:spPr>
            <a:xfrm>
              <a:off x="1674394" y="39351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9" y="0"/>
                  </a:moveTo>
                  <a:cubicBezTo>
                    <a:pt x="562" y="0"/>
                    <a:pt x="350" y="102"/>
                    <a:pt x="218" y="293"/>
                  </a:cubicBezTo>
                  <a:cubicBezTo>
                    <a:pt x="1" y="602"/>
                    <a:pt x="77" y="1028"/>
                    <a:pt x="388" y="1245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5"/>
                    <a:pt x="1339" y="1075"/>
                  </a:cubicBezTo>
                  <a:cubicBezTo>
                    <a:pt x="1555" y="765"/>
                    <a:pt x="1479" y="339"/>
                    <a:pt x="1170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5" name="Google Shape;2165;p37"/>
            <p:cNvSpPr/>
            <p:nvPr/>
          </p:nvSpPr>
          <p:spPr>
            <a:xfrm>
              <a:off x="1740421" y="624317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4"/>
                    <a:pt x="74" y="1029"/>
                    <a:pt x="385" y="1245"/>
                  </a:cubicBezTo>
                  <a:cubicBezTo>
                    <a:pt x="505" y="1328"/>
                    <a:pt x="641" y="1368"/>
                    <a:pt x="777" y="1368"/>
                  </a:cubicBezTo>
                  <a:cubicBezTo>
                    <a:pt x="993" y="1368"/>
                    <a:pt x="1205" y="1266"/>
                    <a:pt x="1337" y="1075"/>
                  </a:cubicBezTo>
                  <a:cubicBezTo>
                    <a:pt x="1553" y="766"/>
                    <a:pt x="1478" y="339"/>
                    <a:pt x="1167" y="123"/>
                  </a:cubicBezTo>
                  <a:cubicBezTo>
                    <a:pt x="1048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6" name="Google Shape;2166;p37"/>
            <p:cNvSpPr/>
            <p:nvPr/>
          </p:nvSpPr>
          <p:spPr>
            <a:xfrm>
              <a:off x="1674427" y="65729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9" y="102"/>
                    <a:pt x="217" y="293"/>
                  </a:cubicBezTo>
                  <a:cubicBezTo>
                    <a:pt x="1" y="603"/>
                    <a:pt x="76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4" y="764"/>
                    <a:pt x="1478" y="338"/>
                    <a:pt x="1169" y="123"/>
                  </a:cubicBezTo>
                  <a:cubicBezTo>
                    <a:pt x="1049" y="40"/>
                    <a:pt x="913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7" name="Google Shape;2167;p37"/>
            <p:cNvSpPr/>
            <p:nvPr/>
          </p:nvSpPr>
          <p:spPr>
            <a:xfrm>
              <a:off x="1740355" y="55835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4" y="765"/>
                    <a:pt x="1478" y="338"/>
                    <a:pt x="1168" y="124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8" name="Google Shape;2168;p37"/>
            <p:cNvSpPr/>
            <p:nvPr/>
          </p:nvSpPr>
          <p:spPr>
            <a:xfrm>
              <a:off x="1674427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7" y="294"/>
                  </a:cubicBezTo>
                  <a:cubicBezTo>
                    <a:pt x="1" y="604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8" y="1076"/>
                  </a:cubicBezTo>
                  <a:cubicBezTo>
                    <a:pt x="1554" y="766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9" name="Google Shape;2169;p37"/>
            <p:cNvSpPr/>
            <p:nvPr/>
          </p:nvSpPr>
          <p:spPr>
            <a:xfrm>
              <a:off x="1674394" y="52540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9" y="0"/>
                  </a:moveTo>
                  <a:cubicBezTo>
                    <a:pt x="562" y="0"/>
                    <a:pt x="350" y="102"/>
                    <a:pt x="218" y="293"/>
                  </a:cubicBezTo>
                  <a:cubicBezTo>
                    <a:pt x="1" y="603"/>
                    <a:pt x="77" y="1030"/>
                    <a:pt x="388" y="1245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5"/>
                  </a:cubicBezTo>
                  <a:cubicBezTo>
                    <a:pt x="1555" y="765"/>
                    <a:pt x="1479" y="338"/>
                    <a:pt x="1170" y="122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0" name="Google Shape;2170;p37"/>
            <p:cNvSpPr/>
            <p:nvPr/>
          </p:nvSpPr>
          <p:spPr>
            <a:xfrm>
              <a:off x="1740355" y="75620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3" y="0"/>
                    <a:pt x="350" y="102"/>
                    <a:pt x="217" y="293"/>
                  </a:cubicBezTo>
                  <a:cubicBezTo>
                    <a:pt x="1" y="604"/>
                    <a:pt x="76" y="1029"/>
                    <a:pt x="387" y="1245"/>
                  </a:cubicBezTo>
                  <a:cubicBezTo>
                    <a:pt x="507" y="1328"/>
                    <a:pt x="643" y="1368"/>
                    <a:pt x="779" y="1368"/>
                  </a:cubicBezTo>
                  <a:cubicBezTo>
                    <a:pt x="995" y="1368"/>
                    <a:pt x="1207" y="1266"/>
                    <a:pt x="1339" y="1075"/>
                  </a:cubicBezTo>
                  <a:cubicBezTo>
                    <a:pt x="1555" y="765"/>
                    <a:pt x="1480" y="339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1" name="Google Shape;2171;p37"/>
            <p:cNvSpPr/>
            <p:nvPr/>
          </p:nvSpPr>
          <p:spPr>
            <a:xfrm>
              <a:off x="1674427" y="723226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1" y="0"/>
                    <a:pt x="349" y="102"/>
                    <a:pt x="217" y="293"/>
                  </a:cubicBezTo>
                  <a:cubicBezTo>
                    <a:pt x="1" y="602"/>
                    <a:pt x="76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8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2" name="Google Shape;2172;p37"/>
            <p:cNvSpPr/>
            <p:nvPr/>
          </p:nvSpPr>
          <p:spPr>
            <a:xfrm>
              <a:off x="1628675" y="690311"/>
              <a:ext cx="30940" cy="41242"/>
            </a:xfrm>
            <a:custGeom>
              <a:avLst/>
              <a:gdLst/>
              <a:ahLst/>
              <a:cxnLst/>
              <a:rect l="l" t="t" r="r" b="b"/>
              <a:pathLst>
                <a:path w="940" h="1253" extrusionOk="0">
                  <a:moveTo>
                    <a:pt x="168" y="1"/>
                  </a:moveTo>
                  <a:cubicBezTo>
                    <a:pt x="112" y="1"/>
                    <a:pt x="55" y="8"/>
                    <a:pt x="0" y="21"/>
                  </a:cubicBezTo>
                  <a:lnTo>
                    <a:pt x="538" y="1252"/>
                  </a:lnTo>
                  <a:cubicBezTo>
                    <a:pt x="610" y="1207"/>
                    <a:pt x="673" y="1146"/>
                    <a:pt x="725" y="1074"/>
                  </a:cubicBezTo>
                  <a:cubicBezTo>
                    <a:pt x="939" y="763"/>
                    <a:pt x="864" y="336"/>
                    <a:pt x="554" y="121"/>
                  </a:cubicBezTo>
                  <a:cubicBezTo>
                    <a:pt x="436" y="39"/>
                    <a:pt x="302" y="1"/>
                    <a:pt x="1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3" name="Google Shape;2173;p37"/>
            <p:cNvSpPr/>
            <p:nvPr/>
          </p:nvSpPr>
          <p:spPr>
            <a:xfrm>
              <a:off x="1700429" y="855083"/>
              <a:ext cx="25147" cy="37457"/>
            </a:xfrm>
            <a:custGeom>
              <a:avLst/>
              <a:gdLst/>
              <a:ahLst/>
              <a:cxnLst/>
              <a:rect l="l" t="t" r="r" b="b"/>
              <a:pathLst>
                <a:path w="764" h="1138" extrusionOk="0">
                  <a:moveTo>
                    <a:pt x="0" y="1"/>
                  </a:moveTo>
                  <a:lnTo>
                    <a:pt x="497" y="1137"/>
                  </a:lnTo>
                  <a:cubicBezTo>
                    <a:pt x="514" y="1117"/>
                    <a:pt x="534" y="1099"/>
                    <a:pt x="548" y="1075"/>
                  </a:cubicBezTo>
                  <a:cubicBezTo>
                    <a:pt x="764" y="766"/>
                    <a:pt x="688" y="339"/>
                    <a:pt x="379" y="123"/>
                  </a:cubicBezTo>
                  <a:cubicBezTo>
                    <a:pt x="263" y="43"/>
                    <a:pt x="131" y="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4" name="Google Shape;2174;p37"/>
            <p:cNvSpPr/>
            <p:nvPr/>
          </p:nvSpPr>
          <p:spPr>
            <a:xfrm>
              <a:off x="1678607" y="789155"/>
              <a:ext cx="46970" cy="44995"/>
            </a:xfrm>
            <a:custGeom>
              <a:avLst/>
              <a:gdLst/>
              <a:ahLst/>
              <a:cxnLst/>
              <a:rect l="l" t="t" r="r" b="b"/>
              <a:pathLst>
                <a:path w="1427" h="1367" extrusionOk="0">
                  <a:moveTo>
                    <a:pt x="650" y="1"/>
                  </a:moveTo>
                  <a:cubicBezTo>
                    <a:pt x="434" y="1"/>
                    <a:pt x="222" y="103"/>
                    <a:pt x="90" y="294"/>
                  </a:cubicBezTo>
                  <a:cubicBezTo>
                    <a:pt x="48" y="354"/>
                    <a:pt x="20" y="419"/>
                    <a:pt x="0" y="486"/>
                  </a:cubicBezTo>
                  <a:lnTo>
                    <a:pt x="356" y="1297"/>
                  </a:lnTo>
                  <a:cubicBezTo>
                    <a:pt x="450" y="1344"/>
                    <a:pt x="553" y="1367"/>
                    <a:pt x="654" y="1367"/>
                  </a:cubicBezTo>
                  <a:cubicBezTo>
                    <a:pt x="868" y="1367"/>
                    <a:pt x="1079" y="1265"/>
                    <a:pt x="1211" y="1076"/>
                  </a:cubicBezTo>
                  <a:cubicBezTo>
                    <a:pt x="1427" y="765"/>
                    <a:pt x="1351" y="339"/>
                    <a:pt x="1042" y="124"/>
                  </a:cubicBezTo>
                  <a:cubicBezTo>
                    <a:pt x="922" y="41"/>
                    <a:pt x="786" y="1"/>
                    <a:pt x="6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5" name="Google Shape;2175;p37"/>
            <p:cNvSpPr/>
            <p:nvPr/>
          </p:nvSpPr>
          <p:spPr>
            <a:xfrm>
              <a:off x="1747761" y="954058"/>
              <a:ext cx="43810" cy="44929"/>
            </a:xfrm>
            <a:custGeom>
              <a:avLst/>
              <a:gdLst/>
              <a:ahLst/>
              <a:cxnLst/>
              <a:rect l="l" t="t" r="r" b="b"/>
              <a:pathLst>
                <a:path w="1331" h="1365" extrusionOk="0">
                  <a:moveTo>
                    <a:pt x="556" y="0"/>
                  </a:moveTo>
                  <a:cubicBezTo>
                    <a:pt x="344" y="0"/>
                    <a:pt x="134" y="99"/>
                    <a:pt x="0" y="284"/>
                  </a:cubicBezTo>
                  <a:lnTo>
                    <a:pt x="471" y="1359"/>
                  </a:lnTo>
                  <a:cubicBezTo>
                    <a:pt x="499" y="1363"/>
                    <a:pt x="528" y="1365"/>
                    <a:pt x="557" y="1365"/>
                  </a:cubicBezTo>
                  <a:cubicBezTo>
                    <a:pt x="771" y="1365"/>
                    <a:pt x="982" y="1264"/>
                    <a:pt x="1114" y="1074"/>
                  </a:cubicBezTo>
                  <a:cubicBezTo>
                    <a:pt x="1330" y="764"/>
                    <a:pt x="1255" y="338"/>
                    <a:pt x="944" y="122"/>
                  </a:cubicBezTo>
                  <a:cubicBezTo>
                    <a:pt x="826" y="40"/>
                    <a:pt x="691" y="0"/>
                    <a:pt x="5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6" name="Google Shape;2176;p37"/>
            <p:cNvSpPr/>
            <p:nvPr/>
          </p:nvSpPr>
          <p:spPr>
            <a:xfrm>
              <a:off x="160846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3" y="0"/>
                    <a:pt x="350" y="102"/>
                    <a:pt x="217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6" y="765"/>
                    <a:pt x="1479" y="338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7" name="Google Shape;2177;p37"/>
            <p:cNvSpPr/>
            <p:nvPr/>
          </p:nvSpPr>
          <p:spPr>
            <a:xfrm>
              <a:off x="160846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7" y="293"/>
                  </a:cubicBezTo>
                  <a:cubicBezTo>
                    <a:pt x="0" y="603"/>
                    <a:pt x="77" y="1029"/>
                    <a:pt x="387" y="1246"/>
                  </a:cubicBezTo>
                  <a:cubicBezTo>
                    <a:pt x="506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5"/>
                  </a:cubicBezTo>
                  <a:cubicBezTo>
                    <a:pt x="1556" y="766"/>
                    <a:pt x="1479" y="339"/>
                    <a:pt x="1169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8" name="Google Shape;2178;p37"/>
            <p:cNvSpPr/>
            <p:nvPr/>
          </p:nvSpPr>
          <p:spPr>
            <a:xfrm>
              <a:off x="1542471" y="459413"/>
              <a:ext cx="51249" cy="45061"/>
            </a:xfrm>
            <a:custGeom>
              <a:avLst/>
              <a:gdLst/>
              <a:ahLst/>
              <a:cxnLst/>
              <a:rect l="l" t="t" r="r" b="b"/>
              <a:pathLst>
                <a:path w="1557" h="1369" extrusionOk="0">
                  <a:moveTo>
                    <a:pt x="778" y="1"/>
                  </a:moveTo>
                  <a:cubicBezTo>
                    <a:pt x="562" y="1"/>
                    <a:pt x="350" y="103"/>
                    <a:pt x="217" y="294"/>
                  </a:cubicBezTo>
                  <a:cubicBezTo>
                    <a:pt x="1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6" y="765"/>
                    <a:pt x="1481" y="339"/>
                    <a:pt x="1169" y="124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9" name="Google Shape;2179;p37"/>
            <p:cNvSpPr/>
            <p:nvPr/>
          </p:nvSpPr>
          <p:spPr>
            <a:xfrm>
              <a:off x="1514691" y="430316"/>
              <a:ext cx="10895" cy="22020"/>
            </a:xfrm>
            <a:custGeom>
              <a:avLst/>
              <a:gdLst/>
              <a:ahLst/>
              <a:cxnLst/>
              <a:rect l="l" t="t" r="r" b="b"/>
              <a:pathLst>
                <a:path w="331" h="669" extrusionOk="0">
                  <a:moveTo>
                    <a:pt x="1" y="0"/>
                  </a:moveTo>
                  <a:lnTo>
                    <a:pt x="294" y="669"/>
                  </a:lnTo>
                  <a:cubicBezTo>
                    <a:pt x="331" y="420"/>
                    <a:pt x="231" y="159"/>
                    <a:pt x="11" y="6"/>
                  </a:cubicBezTo>
                  <a:cubicBezTo>
                    <a:pt x="7" y="5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0" name="Google Shape;2180;p37"/>
            <p:cNvSpPr/>
            <p:nvPr/>
          </p:nvSpPr>
          <p:spPr>
            <a:xfrm>
              <a:off x="1542504" y="393518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9" y="0"/>
                  </a:moveTo>
                  <a:cubicBezTo>
                    <a:pt x="563" y="0"/>
                    <a:pt x="350" y="102"/>
                    <a:pt x="217" y="293"/>
                  </a:cubicBezTo>
                  <a:cubicBezTo>
                    <a:pt x="1" y="602"/>
                    <a:pt x="77" y="1028"/>
                    <a:pt x="387" y="1245"/>
                  </a:cubicBezTo>
                  <a:cubicBezTo>
                    <a:pt x="506" y="1328"/>
                    <a:pt x="643" y="1368"/>
                    <a:pt x="778" y="1368"/>
                  </a:cubicBezTo>
                  <a:cubicBezTo>
                    <a:pt x="994" y="1368"/>
                    <a:pt x="1207" y="1265"/>
                    <a:pt x="1339" y="1075"/>
                  </a:cubicBezTo>
                  <a:cubicBezTo>
                    <a:pt x="1555" y="765"/>
                    <a:pt x="1480" y="339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1" name="Google Shape;2181;p37"/>
            <p:cNvSpPr/>
            <p:nvPr/>
          </p:nvSpPr>
          <p:spPr>
            <a:xfrm>
              <a:off x="1608465" y="62428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8" y="102"/>
                    <a:pt x="216" y="293"/>
                  </a:cubicBezTo>
                  <a:cubicBezTo>
                    <a:pt x="0" y="603"/>
                    <a:pt x="77" y="1029"/>
                    <a:pt x="386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5" y="1266"/>
                    <a:pt x="1339" y="1075"/>
                  </a:cubicBezTo>
                  <a:cubicBezTo>
                    <a:pt x="1553" y="765"/>
                    <a:pt x="1478" y="339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2" name="Google Shape;2182;p37"/>
            <p:cNvSpPr/>
            <p:nvPr/>
          </p:nvSpPr>
          <p:spPr>
            <a:xfrm>
              <a:off x="1608465" y="5583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1" y="0"/>
                    <a:pt x="348" y="103"/>
                    <a:pt x="216" y="294"/>
                  </a:cubicBezTo>
                  <a:cubicBezTo>
                    <a:pt x="0" y="603"/>
                    <a:pt x="77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3" y="765"/>
                    <a:pt x="1478" y="338"/>
                    <a:pt x="1168" y="124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3" name="Google Shape;2183;p37"/>
            <p:cNvSpPr/>
            <p:nvPr/>
          </p:nvSpPr>
          <p:spPr>
            <a:xfrm>
              <a:off x="1557513" y="525408"/>
              <a:ext cx="36207" cy="43711"/>
            </a:xfrm>
            <a:custGeom>
              <a:avLst/>
              <a:gdLst/>
              <a:ahLst/>
              <a:cxnLst/>
              <a:rect l="l" t="t" r="r" b="b"/>
              <a:pathLst>
                <a:path w="1100" h="1328" extrusionOk="0">
                  <a:moveTo>
                    <a:pt x="328" y="1"/>
                  </a:moveTo>
                  <a:cubicBezTo>
                    <a:pt x="214" y="1"/>
                    <a:pt x="101" y="29"/>
                    <a:pt x="0" y="83"/>
                  </a:cubicBezTo>
                  <a:lnTo>
                    <a:pt x="545" y="1328"/>
                  </a:lnTo>
                  <a:cubicBezTo>
                    <a:pt x="676" y="1282"/>
                    <a:pt x="797" y="1199"/>
                    <a:pt x="883" y="1073"/>
                  </a:cubicBezTo>
                  <a:cubicBezTo>
                    <a:pt x="1099" y="764"/>
                    <a:pt x="1024" y="337"/>
                    <a:pt x="713" y="121"/>
                  </a:cubicBezTo>
                  <a:cubicBezTo>
                    <a:pt x="595" y="40"/>
                    <a:pt x="461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4" name="Google Shape;2184;p37"/>
            <p:cNvSpPr/>
            <p:nvPr/>
          </p:nvSpPr>
          <p:spPr>
            <a:xfrm>
              <a:off x="1503499" y="378245"/>
              <a:ext cx="346365" cy="681242"/>
            </a:xfrm>
            <a:custGeom>
              <a:avLst/>
              <a:gdLst/>
              <a:ahLst/>
              <a:cxnLst/>
              <a:rect l="l" t="t" r="r" b="b"/>
              <a:pathLst>
                <a:path w="10523" h="20697" extrusionOk="0">
                  <a:moveTo>
                    <a:pt x="1739" y="0"/>
                  </a:moveTo>
                  <a:cubicBezTo>
                    <a:pt x="1728" y="1"/>
                    <a:pt x="1718" y="5"/>
                    <a:pt x="1709" y="6"/>
                  </a:cubicBezTo>
                  <a:lnTo>
                    <a:pt x="500" y="534"/>
                  </a:lnTo>
                  <a:cubicBezTo>
                    <a:pt x="463" y="549"/>
                    <a:pt x="430" y="568"/>
                    <a:pt x="400" y="590"/>
                  </a:cubicBezTo>
                  <a:cubicBezTo>
                    <a:pt x="116" y="771"/>
                    <a:pt x="1" y="1136"/>
                    <a:pt x="139" y="1454"/>
                  </a:cubicBezTo>
                  <a:lnTo>
                    <a:pt x="8368" y="20279"/>
                  </a:lnTo>
                  <a:cubicBezTo>
                    <a:pt x="8482" y="20540"/>
                    <a:pt x="8737" y="20696"/>
                    <a:pt x="9006" y="20696"/>
                  </a:cubicBezTo>
                  <a:cubicBezTo>
                    <a:pt x="9099" y="20696"/>
                    <a:pt x="9194" y="20677"/>
                    <a:pt x="9285" y="20637"/>
                  </a:cubicBezTo>
                  <a:lnTo>
                    <a:pt x="10523" y="20096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5" name="Google Shape;2185;p37"/>
            <p:cNvSpPr/>
            <p:nvPr/>
          </p:nvSpPr>
          <p:spPr>
            <a:xfrm>
              <a:off x="2000976" y="234242"/>
              <a:ext cx="97066" cy="139198"/>
            </a:xfrm>
            <a:custGeom>
              <a:avLst/>
              <a:gdLst/>
              <a:ahLst/>
              <a:cxnLst/>
              <a:rect l="l" t="t" r="r" b="b"/>
              <a:pathLst>
                <a:path w="2949" h="4229" extrusionOk="0">
                  <a:moveTo>
                    <a:pt x="1287" y="1"/>
                  </a:moveTo>
                  <a:cubicBezTo>
                    <a:pt x="1260" y="1"/>
                    <a:pt x="1234" y="3"/>
                    <a:pt x="1207" y="8"/>
                  </a:cubicBezTo>
                  <a:lnTo>
                    <a:pt x="1" y="227"/>
                  </a:lnTo>
                  <a:lnTo>
                    <a:pt x="1748" y="4229"/>
                  </a:lnTo>
                  <a:lnTo>
                    <a:pt x="2730" y="3494"/>
                  </a:lnTo>
                  <a:cubicBezTo>
                    <a:pt x="2892" y="3372"/>
                    <a:pt x="2949" y="3156"/>
                    <a:pt x="2868" y="2970"/>
                  </a:cubicBezTo>
                  <a:lnTo>
                    <a:pt x="1686" y="263"/>
                  </a:lnTo>
                  <a:cubicBezTo>
                    <a:pt x="1616" y="102"/>
                    <a:pt x="1457" y="1"/>
                    <a:pt x="1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6" name="Google Shape;2186;p37"/>
            <p:cNvSpPr/>
            <p:nvPr/>
          </p:nvSpPr>
          <p:spPr>
            <a:xfrm>
              <a:off x="2144583" y="562898"/>
              <a:ext cx="97165" cy="139198"/>
            </a:xfrm>
            <a:custGeom>
              <a:avLst/>
              <a:gdLst/>
              <a:ahLst/>
              <a:cxnLst/>
              <a:rect l="l" t="t" r="r" b="b"/>
              <a:pathLst>
                <a:path w="2952" h="4229" extrusionOk="0">
                  <a:moveTo>
                    <a:pt x="1288" y="1"/>
                  </a:moveTo>
                  <a:cubicBezTo>
                    <a:pt x="1261" y="1"/>
                    <a:pt x="1234" y="3"/>
                    <a:pt x="1207" y="8"/>
                  </a:cubicBezTo>
                  <a:lnTo>
                    <a:pt x="1" y="227"/>
                  </a:lnTo>
                  <a:lnTo>
                    <a:pt x="1750" y="4229"/>
                  </a:lnTo>
                  <a:lnTo>
                    <a:pt x="2732" y="3494"/>
                  </a:lnTo>
                  <a:cubicBezTo>
                    <a:pt x="2894" y="3372"/>
                    <a:pt x="2951" y="3155"/>
                    <a:pt x="2870" y="2969"/>
                  </a:cubicBezTo>
                  <a:lnTo>
                    <a:pt x="1687" y="263"/>
                  </a:lnTo>
                  <a:cubicBezTo>
                    <a:pt x="1617" y="102"/>
                    <a:pt x="1459" y="1"/>
                    <a:pt x="12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7" name="Google Shape;2187;p37"/>
            <p:cNvSpPr/>
            <p:nvPr/>
          </p:nvSpPr>
          <p:spPr>
            <a:xfrm>
              <a:off x="1732949" y="458952"/>
              <a:ext cx="332442" cy="253281"/>
            </a:xfrm>
            <a:custGeom>
              <a:avLst/>
              <a:gdLst/>
              <a:ahLst/>
              <a:cxnLst/>
              <a:rect l="l" t="t" r="r" b="b"/>
              <a:pathLst>
                <a:path w="10100" h="7695" extrusionOk="0">
                  <a:moveTo>
                    <a:pt x="8024" y="0"/>
                  </a:moveTo>
                  <a:cubicBezTo>
                    <a:pt x="7956" y="0"/>
                    <a:pt x="7886" y="14"/>
                    <a:pt x="7819" y="43"/>
                  </a:cubicBezTo>
                  <a:lnTo>
                    <a:pt x="376" y="3298"/>
                  </a:lnTo>
                  <a:cubicBezTo>
                    <a:pt x="117" y="3411"/>
                    <a:pt x="0" y="3710"/>
                    <a:pt x="113" y="3968"/>
                  </a:cubicBezTo>
                  <a:lnTo>
                    <a:pt x="1610" y="7391"/>
                  </a:lnTo>
                  <a:cubicBezTo>
                    <a:pt x="1694" y="7581"/>
                    <a:pt x="1880" y="7695"/>
                    <a:pt x="2077" y="7695"/>
                  </a:cubicBezTo>
                  <a:cubicBezTo>
                    <a:pt x="2145" y="7695"/>
                    <a:pt x="2214" y="7681"/>
                    <a:pt x="2280" y="7653"/>
                  </a:cubicBezTo>
                  <a:lnTo>
                    <a:pt x="9724" y="4399"/>
                  </a:lnTo>
                  <a:cubicBezTo>
                    <a:pt x="9981" y="4285"/>
                    <a:pt x="10099" y="3986"/>
                    <a:pt x="9985" y="3729"/>
                  </a:cubicBezTo>
                  <a:lnTo>
                    <a:pt x="8489" y="305"/>
                  </a:lnTo>
                  <a:cubicBezTo>
                    <a:pt x="8406" y="114"/>
                    <a:pt x="8220" y="0"/>
                    <a:pt x="80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8" name="Google Shape;2188;p37"/>
            <p:cNvSpPr/>
            <p:nvPr/>
          </p:nvSpPr>
          <p:spPr>
            <a:xfrm>
              <a:off x="1723437" y="450724"/>
              <a:ext cx="68858" cy="49669"/>
            </a:xfrm>
            <a:custGeom>
              <a:avLst/>
              <a:gdLst/>
              <a:ahLst/>
              <a:cxnLst/>
              <a:rect l="l" t="t" r="r" b="b"/>
              <a:pathLst>
                <a:path w="2092" h="1509" extrusionOk="0">
                  <a:moveTo>
                    <a:pt x="1449" y="0"/>
                  </a:moveTo>
                  <a:cubicBezTo>
                    <a:pt x="913" y="0"/>
                    <a:pt x="207" y="364"/>
                    <a:pt x="73" y="915"/>
                  </a:cubicBezTo>
                  <a:cubicBezTo>
                    <a:pt x="0" y="1219"/>
                    <a:pt x="222" y="1505"/>
                    <a:pt x="685" y="1508"/>
                  </a:cubicBezTo>
                  <a:cubicBezTo>
                    <a:pt x="688" y="1508"/>
                    <a:pt x="692" y="1508"/>
                    <a:pt x="695" y="1508"/>
                  </a:cubicBezTo>
                  <a:cubicBezTo>
                    <a:pt x="1428" y="1508"/>
                    <a:pt x="2092" y="904"/>
                    <a:pt x="2074" y="484"/>
                  </a:cubicBezTo>
                  <a:cubicBezTo>
                    <a:pt x="2060" y="146"/>
                    <a:pt x="1788" y="0"/>
                    <a:pt x="1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9" name="Google Shape;2189;p37"/>
            <p:cNvSpPr/>
            <p:nvPr/>
          </p:nvSpPr>
          <p:spPr>
            <a:xfrm>
              <a:off x="1868131" y="383511"/>
              <a:ext cx="82847" cy="48155"/>
            </a:xfrm>
            <a:custGeom>
              <a:avLst/>
              <a:gdLst/>
              <a:ahLst/>
              <a:cxnLst/>
              <a:rect l="l" t="t" r="r" b="b"/>
              <a:pathLst>
                <a:path w="2517" h="1463" extrusionOk="0">
                  <a:moveTo>
                    <a:pt x="1718" y="1"/>
                  </a:moveTo>
                  <a:cubicBezTo>
                    <a:pt x="925" y="1"/>
                    <a:pt x="0" y="778"/>
                    <a:pt x="508" y="1288"/>
                  </a:cubicBezTo>
                  <a:cubicBezTo>
                    <a:pt x="621" y="1403"/>
                    <a:pt x="821" y="1463"/>
                    <a:pt x="1053" y="1463"/>
                  </a:cubicBezTo>
                  <a:cubicBezTo>
                    <a:pt x="1432" y="1463"/>
                    <a:pt x="1895" y="1304"/>
                    <a:pt x="2205" y="965"/>
                  </a:cubicBezTo>
                  <a:cubicBezTo>
                    <a:pt x="2516" y="623"/>
                    <a:pt x="2457" y="266"/>
                    <a:pt x="2183" y="113"/>
                  </a:cubicBezTo>
                  <a:cubicBezTo>
                    <a:pt x="2044" y="35"/>
                    <a:pt x="1884" y="1"/>
                    <a:pt x="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0" name="Google Shape;2190;p37"/>
            <p:cNvSpPr/>
            <p:nvPr/>
          </p:nvSpPr>
          <p:spPr>
            <a:xfrm>
              <a:off x="2072763" y="398554"/>
              <a:ext cx="97165" cy="139230"/>
            </a:xfrm>
            <a:custGeom>
              <a:avLst/>
              <a:gdLst/>
              <a:ahLst/>
              <a:cxnLst/>
              <a:rect l="l" t="t" r="r" b="b"/>
              <a:pathLst>
                <a:path w="2952" h="4230" extrusionOk="0">
                  <a:moveTo>
                    <a:pt x="1287" y="0"/>
                  </a:moveTo>
                  <a:cubicBezTo>
                    <a:pt x="1261" y="0"/>
                    <a:pt x="1234" y="3"/>
                    <a:pt x="1207" y="8"/>
                  </a:cubicBezTo>
                  <a:lnTo>
                    <a:pt x="1" y="228"/>
                  </a:lnTo>
                  <a:lnTo>
                    <a:pt x="1750" y="4230"/>
                  </a:lnTo>
                  <a:lnTo>
                    <a:pt x="2731" y="3495"/>
                  </a:lnTo>
                  <a:cubicBezTo>
                    <a:pt x="2894" y="3373"/>
                    <a:pt x="2951" y="3156"/>
                    <a:pt x="2869" y="2970"/>
                  </a:cubicBezTo>
                  <a:lnTo>
                    <a:pt x="1687" y="263"/>
                  </a:lnTo>
                  <a:cubicBezTo>
                    <a:pt x="1617" y="102"/>
                    <a:pt x="1459" y="0"/>
                    <a:pt x="1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1" name="Google Shape;2191;p37"/>
            <p:cNvSpPr/>
            <p:nvPr/>
          </p:nvSpPr>
          <p:spPr>
            <a:xfrm>
              <a:off x="2075363" y="411785"/>
              <a:ext cx="94598" cy="125933"/>
            </a:xfrm>
            <a:custGeom>
              <a:avLst/>
              <a:gdLst/>
              <a:ahLst/>
              <a:cxnLst/>
              <a:rect l="l" t="t" r="r" b="b"/>
              <a:pathLst>
                <a:path w="2874" h="3826" extrusionOk="0">
                  <a:moveTo>
                    <a:pt x="1" y="1"/>
                  </a:moveTo>
                  <a:lnTo>
                    <a:pt x="1672" y="3825"/>
                  </a:lnTo>
                  <a:lnTo>
                    <a:pt x="2654" y="3091"/>
                  </a:lnTo>
                  <a:cubicBezTo>
                    <a:pt x="2816" y="2970"/>
                    <a:pt x="2873" y="2753"/>
                    <a:pt x="2792" y="2567"/>
                  </a:cubicBezTo>
                  <a:lnTo>
                    <a:pt x="2468" y="1826"/>
                  </a:lnTo>
                  <a:cubicBezTo>
                    <a:pt x="2383" y="1822"/>
                    <a:pt x="2298" y="1823"/>
                    <a:pt x="2215" y="1817"/>
                  </a:cubicBezTo>
                  <a:cubicBezTo>
                    <a:pt x="1510" y="1760"/>
                    <a:pt x="640" y="1026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2" name="Google Shape;2192;p37"/>
            <p:cNvSpPr/>
            <p:nvPr/>
          </p:nvSpPr>
          <p:spPr>
            <a:xfrm>
              <a:off x="2147184" y="576162"/>
              <a:ext cx="94598" cy="125900"/>
            </a:xfrm>
            <a:custGeom>
              <a:avLst/>
              <a:gdLst/>
              <a:ahLst/>
              <a:cxnLst/>
              <a:rect l="l" t="t" r="r" b="b"/>
              <a:pathLst>
                <a:path w="2874" h="3825" extrusionOk="0">
                  <a:moveTo>
                    <a:pt x="1" y="1"/>
                  </a:moveTo>
                  <a:lnTo>
                    <a:pt x="1672" y="3824"/>
                  </a:lnTo>
                  <a:lnTo>
                    <a:pt x="2654" y="3090"/>
                  </a:lnTo>
                  <a:cubicBezTo>
                    <a:pt x="2816" y="2968"/>
                    <a:pt x="2873" y="2751"/>
                    <a:pt x="2792" y="2565"/>
                  </a:cubicBezTo>
                  <a:lnTo>
                    <a:pt x="2468" y="1824"/>
                  </a:lnTo>
                  <a:cubicBezTo>
                    <a:pt x="2383" y="1820"/>
                    <a:pt x="2298" y="1821"/>
                    <a:pt x="2215" y="1817"/>
                  </a:cubicBezTo>
                  <a:cubicBezTo>
                    <a:pt x="1510" y="1760"/>
                    <a:pt x="640" y="1026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3" name="Google Shape;2193;p37"/>
            <p:cNvSpPr/>
            <p:nvPr/>
          </p:nvSpPr>
          <p:spPr>
            <a:xfrm>
              <a:off x="2003543" y="247474"/>
              <a:ext cx="94565" cy="125933"/>
            </a:xfrm>
            <a:custGeom>
              <a:avLst/>
              <a:gdLst/>
              <a:ahLst/>
              <a:cxnLst/>
              <a:rect l="l" t="t" r="r" b="b"/>
              <a:pathLst>
                <a:path w="2873" h="3826" extrusionOk="0">
                  <a:moveTo>
                    <a:pt x="0" y="1"/>
                  </a:moveTo>
                  <a:lnTo>
                    <a:pt x="1672" y="3825"/>
                  </a:lnTo>
                  <a:lnTo>
                    <a:pt x="2653" y="3091"/>
                  </a:lnTo>
                  <a:cubicBezTo>
                    <a:pt x="2816" y="2969"/>
                    <a:pt x="2873" y="2752"/>
                    <a:pt x="2791" y="2566"/>
                  </a:cubicBezTo>
                  <a:lnTo>
                    <a:pt x="2467" y="1825"/>
                  </a:lnTo>
                  <a:cubicBezTo>
                    <a:pt x="2381" y="1821"/>
                    <a:pt x="2298" y="1823"/>
                    <a:pt x="2214" y="1816"/>
                  </a:cubicBezTo>
                  <a:cubicBezTo>
                    <a:pt x="1509" y="1760"/>
                    <a:pt x="640" y="1026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4" name="Google Shape;2194;p37"/>
            <p:cNvSpPr/>
            <p:nvPr/>
          </p:nvSpPr>
          <p:spPr>
            <a:xfrm>
              <a:off x="1560706" y="378015"/>
              <a:ext cx="700793" cy="661723"/>
            </a:xfrm>
            <a:custGeom>
              <a:avLst/>
              <a:gdLst/>
              <a:ahLst/>
              <a:cxnLst/>
              <a:rect l="l" t="t" r="r" b="b"/>
              <a:pathLst>
                <a:path w="21291" h="20104" extrusionOk="0">
                  <a:moveTo>
                    <a:pt x="88" y="1"/>
                  </a:moveTo>
                  <a:cubicBezTo>
                    <a:pt x="56" y="1"/>
                    <a:pt x="27" y="3"/>
                    <a:pt x="1" y="7"/>
                  </a:cubicBezTo>
                  <a:lnTo>
                    <a:pt x="8785" y="20104"/>
                  </a:lnTo>
                  <a:lnTo>
                    <a:pt x="20925" y="14797"/>
                  </a:lnTo>
                  <a:cubicBezTo>
                    <a:pt x="20942" y="14791"/>
                    <a:pt x="20958" y="14782"/>
                    <a:pt x="20974" y="14774"/>
                  </a:cubicBezTo>
                  <a:cubicBezTo>
                    <a:pt x="21102" y="14707"/>
                    <a:pt x="21201" y="14604"/>
                    <a:pt x="21262" y="14483"/>
                  </a:cubicBezTo>
                  <a:cubicBezTo>
                    <a:pt x="21271" y="14465"/>
                    <a:pt x="21281" y="14445"/>
                    <a:pt x="21290" y="14424"/>
                  </a:cubicBezTo>
                  <a:cubicBezTo>
                    <a:pt x="20882" y="13972"/>
                    <a:pt x="20315" y="13792"/>
                    <a:pt x="19654" y="13792"/>
                  </a:cubicBezTo>
                  <a:cubicBezTo>
                    <a:pt x="17228" y="13792"/>
                    <a:pt x="13531" y="16215"/>
                    <a:pt x="11705" y="16507"/>
                  </a:cubicBezTo>
                  <a:cubicBezTo>
                    <a:pt x="11484" y="16543"/>
                    <a:pt x="11255" y="16562"/>
                    <a:pt x="11027" y="16562"/>
                  </a:cubicBezTo>
                  <a:cubicBezTo>
                    <a:pt x="10331" y="16562"/>
                    <a:pt x="9626" y="16385"/>
                    <a:pt x="9062" y="15973"/>
                  </a:cubicBezTo>
                  <a:cubicBezTo>
                    <a:pt x="8296" y="15411"/>
                    <a:pt x="7929" y="14514"/>
                    <a:pt x="7556" y="13676"/>
                  </a:cubicBezTo>
                  <a:cubicBezTo>
                    <a:pt x="7335" y="13182"/>
                    <a:pt x="7121" y="12687"/>
                    <a:pt x="6909" y="12189"/>
                  </a:cubicBezTo>
                  <a:cubicBezTo>
                    <a:pt x="6007" y="10072"/>
                    <a:pt x="5183" y="7919"/>
                    <a:pt x="4281" y="5800"/>
                  </a:cubicBezTo>
                  <a:cubicBezTo>
                    <a:pt x="3862" y="4817"/>
                    <a:pt x="3435" y="3840"/>
                    <a:pt x="2950" y="2887"/>
                  </a:cubicBezTo>
                  <a:cubicBezTo>
                    <a:pt x="2413" y="1833"/>
                    <a:pt x="1847" y="932"/>
                    <a:pt x="827" y="274"/>
                  </a:cubicBezTo>
                  <a:cubicBezTo>
                    <a:pt x="506" y="69"/>
                    <a:pt x="257" y="1"/>
                    <a:pt x="8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5" name="Google Shape;2195;p37"/>
            <p:cNvSpPr/>
            <p:nvPr/>
          </p:nvSpPr>
          <p:spPr>
            <a:xfrm>
              <a:off x="1954533" y="239443"/>
              <a:ext cx="121094" cy="260522"/>
            </a:xfrm>
            <a:custGeom>
              <a:avLst/>
              <a:gdLst/>
              <a:ahLst/>
              <a:cxnLst/>
              <a:rect l="l" t="t" r="r" b="b"/>
              <a:pathLst>
                <a:path w="3679" h="7915" extrusionOk="0">
                  <a:moveTo>
                    <a:pt x="171" y="1"/>
                  </a:moveTo>
                  <a:cubicBezTo>
                    <a:pt x="86" y="1"/>
                    <a:pt x="0" y="79"/>
                    <a:pt x="35" y="184"/>
                  </a:cubicBezTo>
                  <a:cubicBezTo>
                    <a:pt x="735" y="2278"/>
                    <a:pt x="2289" y="5860"/>
                    <a:pt x="3373" y="7837"/>
                  </a:cubicBezTo>
                  <a:cubicBezTo>
                    <a:pt x="3402" y="7891"/>
                    <a:pt x="3449" y="7914"/>
                    <a:pt x="3497" y="7914"/>
                  </a:cubicBezTo>
                  <a:cubicBezTo>
                    <a:pt x="3588" y="7914"/>
                    <a:pt x="3678" y="7831"/>
                    <a:pt x="3641" y="7720"/>
                  </a:cubicBezTo>
                  <a:cubicBezTo>
                    <a:pt x="2924" y="5584"/>
                    <a:pt x="1352" y="2011"/>
                    <a:pt x="288" y="73"/>
                  </a:cubicBezTo>
                  <a:cubicBezTo>
                    <a:pt x="261" y="22"/>
                    <a:pt x="216" y="1"/>
                    <a:pt x="17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6" name="Google Shape;2196;p37"/>
            <p:cNvSpPr/>
            <p:nvPr/>
          </p:nvSpPr>
          <p:spPr>
            <a:xfrm>
              <a:off x="1498727" y="197147"/>
              <a:ext cx="769520" cy="866652"/>
            </a:xfrm>
            <a:custGeom>
              <a:avLst/>
              <a:gdLst/>
              <a:ahLst/>
              <a:cxnLst/>
              <a:rect l="l" t="t" r="r" b="b"/>
              <a:pathLst>
                <a:path w="23379" h="26330" extrusionOk="0">
                  <a:moveTo>
                    <a:pt x="16546" y="1258"/>
                  </a:moveTo>
                  <a:cubicBezTo>
                    <a:pt x="16666" y="1258"/>
                    <a:pt x="16776" y="1328"/>
                    <a:pt x="16827" y="1442"/>
                  </a:cubicBezTo>
                  <a:lnTo>
                    <a:pt x="18009" y="4148"/>
                  </a:lnTo>
                  <a:cubicBezTo>
                    <a:pt x="18066" y="4279"/>
                    <a:pt x="18026" y="4430"/>
                    <a:pt x="17911" y="4517"/>
                  </a:cubicBezTo>
                  <a:lnTo>
                    <a:pt x="17083" y="5136"/>
                  </a:lnTo>
                  <a:lnTo>
                    <a:pt x="15471" y="1449"/>
                  </a:lnTo>
                  <a:lnTo>
                    <a:pt x="16490" y="1263"/>
                  </a:lnTo>
                  <a:cubicBezTo>
                    <a:pt x="16508" y="1259"/>
                    <a:pt x="16527" y="1258"/>
                    <a:pt x="16546" y="1258"/>
                  </a:cubicBezTo>
                  <a:close/>
                  <a:moveTo>
                    <a:pt x="18727" y="6250"/>
                  </a:moveTo>
                  <a:cubicBezTo>
                    <a:pt x="18847" y="6250"/>
                    <a:pt x="18958" y="6320"/>
                    <a:pt x="19009" y="6434"/>
                  </a:cubicBezTo>
                  <a:lnTo>
                    <a:pt x="20191" y="9141"/>
                  </a:lnTo>
                  <a:cubicBezTo>
                    <a:pt x="20248" y="9271"/>
                    <a:pt x="20208" y="9423"/>
                    <a:pt x="20094" y="9509"/>
                  </a:cubicBezTo>
                  <a:lnTo>
                    <a:pt x="19265" y="10129"/>
                  </a:lnTo>
                  <a:lnTo>
                    <a:pt x="17654" y="6441"/>
                  </a:lnTo>
                  <a:lnTo>
                    <a:pt x="18673" y="6255"/>
                  </a:lnTo>
                  <a:cubicBezTo>
                    <a:pt x="18691" y="6251"/>
                    <a:pt x="18709" y="6250"/>
                    <a:pt x="18727" y="6250"/>
                  </a:cubicBezTo>
                  <a:close/>
                  <a:moveTo>
                    <a:pt x="20909" y="11243"/>
                  </a:moveTo>
                  <a:cubicBezTo>
                    <a:pt x="21029" y="11243"/>
                    <a:pt x="21139" y="11313"/>
                    <a:pt x="21190" y="11427"/>
                  </a:cubicBezTo>
                  <a:lnTo>
                    <a:pt x="22372" y="14133"/>
                  </a:lnTo>
                  <a:cubicBezTo>
                    <a:pt x="22430" y="14264"/>
                    <a:pt x="22389" y="14417"/>
                    <a:pt x="22275" y="14502"/>
                  </a:cubicBezTo>
                  <a:lnTo>
                    <a:pt x="21446" y="15121"/>
                  </a:lnTo>
                  <a:lnTo>
                    <a:pt x="19835" y="11434"/>
                  </a:lnTo>
                  <a:lnTo>
                    <a:pt x="20854" y="11248"/>
                  </a:lnTo>
                  <a:cubicBezTo>
                    <a:pt x="20872" y="11244"/>
                    <a:pt x="20891" y="11243"/>
                    <a:pt x="20909" y="11243"/>
                  </a:cubicBezTo>
                  <a:close/>
                  <a:moveTo>
                    <a:pt x="14297" y="262"/>
                  </a:moveTo>
                  <a:cubicBezTo>
                    <a:pt x="14367" y="262"/>
                    <a:pt x="14436" y="275"/>
                    <a:pt x="14504" y="302"/>
                  </a:cubicBezTo>
                  <a:cubicBezTo>
                    <a:pt x="14645" y="358"/>
                    <a:pt x="14755" y="465"/>
                    <a:pt x="14817" y="603"/>
                  </a:cubicBezTo>
                  <a:lnTo>
                    <a:pt x="15135" y="1331"/>
                  </a:lnTo>
                  <a:cubicBezTo>
                    <a:pt x="15129" y="1355"/>
                    <a:pt x="15129" y="1382"/>
                    <a:pt x="15141" y="1407"/>
                  </a:cubicBezTo>
                  <a:lnTo>
                    <a:pt x="16889" y="5409"/>
                  </a:lnTo>
                  <a:cubicBezTo>
                    <a:pt x="16899" y="5433"/>
                    <a:pt x="16919" y="5451"/>
                    <a:pt x="16942" y="5465"/>
                  </a:cubicBezTo>
                  <a:lnTo>
                    <a:pt x="17317" y="6323"/>
                  </a:lnTo>
                  <a:cubicBezTo>
                    <a:pt x="17312" y="6348"/>
                    <a:pt x="17312" y="6375"/>
                    <a:pt x="17323" y="6400"/>
                  </a:cubicBezTo>
                  <a:lnTo>
                    <a:pt x="19072" y="10402"/>
                  </a:lnTo>
                  <a:cubicBezTo>
                    <a:pt x="19082" y="10427"/>
                    <a:pt x="19102" y="10444"/>
                    <a:pt x="19125" y="10457"/>
                  </a:cubicBezTo>
                  <a:lnTo>
                    <a:pt x="19499" y="11315"/>
                  </a:lnTo>
                  <a:cubicBezTo>
                    <a:pt x="19494" y="11340"/>
                    <a:pt x="19494" y="11367"/>
                    <a:pt x="19505" y="11392"/>
                  </a:cubicBezTo>
                  <a:lnTo>
                    <a:pt x="21254" y="15394"/>
                  </a:lnTo>
                  <a:cubicBezTo>
                    <a:pt x="21265" y="15418"/>
                    <a:pt x="21285" y="15436"/>
                    <a:pt x="21306" y="15450"/>
                  </a:cubicBezTo>
                  <a:lnTo>
                    <a:pt x="23046" y="19429"/>
                  </a:lnTo>
                  <a:cubicBezTo>
                    <a:pt x="23107" y="19570"/>
                    <a:pt x="23110" y="19727"/>
                    <a:pt x="23051" y="19871"/>
                  </a:cubicBezTo>
                  <a:cubicBezTo>
                    <a:pt x="23043" y="19888"/>
                    <a:pt x="23037" y="19904"/>
                    <a:pt x="23030" y="19919"/>
                  </a:cubicBezTo>
                  <a:cubicBezTo>
                    <a:pt x="22980" y="20014"/>
                    <a:pt x="22903" y="20094"/>
                    <a:pt x="22798" y="20154"/>
                  </a:cubicBezTo>
                  <a:cubicBezTo>
                    <a:pt x="22790" y="20159"/>
                    <a:pt x="22781" y="20163"/>
                    <a:pt x="22770" y="20168"/>
                  </a:cubicBezTo>
                  <a:lnTo>
                    <a:pt x="9379" y="26021"/>
                  </a:lnTo>
                  <a:cubicBezTo>
                    <a:pt x="9306" y="26054"/>
                    <a:pt x="9228" y="26070"/>
                    <a:pt x="9151" y="26070"/>
                  </a:cubicBezTo>
                  <a:cubicBezTo>
                    <a:pt x="9081" y="26070"/>
                    <a:pt x="9011" y="26057"/>
                    <a:pt x="8945" y="26031"/>
                  </a:cubicBezTo>
                  <a:cubicBezTo>
                    <a:pt x="8805" y="25976"/>
                    <a:pt x="8694" y="25869"/>
                    <a:pt x="8632" y="25730"/>
                  </a:cubicBezTo>
                  <a:lnTo>
                    <a:pt x="403" y="6904"/>
                  </a:lnTo>
                  <a:cubicBezTo>
                    <a:pt x="291" y="6647"/>
                    <a:pt x="380" y="6352"/>
                    <a:pt x="624" y="6195"/>
                  </a:cubicBezTo>
                  <a:cubicBezTo>
                    <a:pt x="632" y="6189"/>
                    <a:pt x="642" y="6183"/>
                    <a:pt x="663" y="6173"/>
                  </a:cubicBezTo>
                  <a:cubicBezTo>
                    <a:pt x="673" y="6166"/>
                    <a:pt x="685" y="6162"/>
                    <a:pt x="696" y="6157"/>
                  </a:cubicBezTo>
                  <a:lnTo>
                    <a:pt x="14071" y="310"/>
                  </a:lnTo>
                  <a:cubicBezTo>
                    <a:pt x="14143" y="278"/>
                    <a:pt x="14220" y="262"/>
                    <a:pt x="14297" y="262"/>
                  </a:cubicBezTo>
                  <a:close/>
                  <a:moveTo>
                    <a:pt x="14296" y="1"/>
                  </a:moveTo>
                  <a:cubicBezTo>
                    <a:pt x="14184" y="1"/>
                    <a:pt x="14072" y="24"/>
                    <a:pt x="13966" y="71"/>
                  </a:cubicBezTo>
                  <a:lnTo>
                    <a:pt x="591" y="5917"/>
                  </a:lnTo>
                  <a:cubicBezTo>
                    <a:pt x="567" y="5928"/>
                    <a:pt x="545" y="5939"/>
                    <a:pt x="531" y="5946"/>
                  </a:cubicBezTo>
                  <a:cubicBezTo>
                    <a:pt x="507" y="5959"/>
                    <a:pt x="485" y="5972"/>
                    <a:pt x="474" y="5981"/>
                  </a:cubicBezTo>
                  <a:cubicBezTo>
                    <a:pt x="131" y="6200"/>
                    <a:pt x="1" y="6632"/>
                    <a:pt x="164" y="7008"/>
                  </a:cubicBezTo>
                  <a:lnTo>
                    <a:pt x="8393" y="25834"/>
                  </a:lnTo>
                  <a:cubicBezTo>
                    <a:pt x="8482" y="26036"/>
                    <a:pt x="8643" y="26192"/>
                    <a:pt x="8850" y="26272"/>
                  </a:cubicBezTo>
                  <a:cubicBezTo>
                    <a:pt x="8946" y="26311"/>
                    <a:pt x="9050" y="26330"/>
                    <a:pt x="9151" y="26330"/>
                  </a:cubicBezTo>
                  <a:cubicBezTo>
                    <a:pt x="9263" y="26330"/>
                    <a:pt x="9376" y="26306"/>
                    <a:pt x="9483" y="26260"/>
                  </a:cubicBezTo>
                  <a:lnTo>
                    <a:pt x="22876" y="20405"/>
                  </a:lnTo>
                  <a:cubicBezTo>
                    <a:pt x="22899" y="20396"/>
                    <a:pt x="22920" y="20385"/>
                    <a:pt x="22934" y="20376"/>
                  </a:cubicBezTo>
                  <a:cubicBezTo>
                    <a:pt x="23075" y="20294"/>
                    <a:pt x="23188" y="20178"/>
                    <a:pt x="23260" y="20037"/>
                  </a:cubicBezTo>
                  <a:cubicBezTo>
                    <a:pt x="23272" y="20014"/>
                    <a:pt x="23283" y="19990"/>
                    <a:pt x="23291" y="19968"/>
                  </a:cubicBezTo>
                  <a:cubicBezTo>
                    <a:pt x="23379" y="19760"/>
                    <a:pt x="23376" y="19531"/>
                    <a:pt x="23285" y="19324"/>
                  </a:cubicBezTo>
                  <a:lnTo>
                    <a:pt x="21554" y="15367"/>
                  </a:lnTo>
                  <a:lnTo>
                    <a:pt x="22432" y="14711"/>
                  </a:lnTo>
                  <a:cubicBezTo>
                    <a:pt x="22643" y="14551"/>
                    <a:pt x="22717" y="14270"/>
                    <a:pt x="22611" y="14029"/>
                  </a:cubicBezTo>
                  <a:lnTo>
                    <a:pt x="21429" y="11322"/>
                  </a:lnTo>
                  <a:cubicBezTo>
                    <a:pt x="21337" y="11111"/>
                    <a:pt x="21133" y="10982"/>
                    <a:pt x="20911" y="10982"/>
                  </a:cubicBezTo>
                  <a:cubicBezTo>
                    <a:pt x="20877" y="10982"/>
                    <a:pt x="20842" y="10985"/>
                    <a:pt x="20807" y="10991"/>
                  </a:cubicBezTo>
                  <a:lnTo>
                    <a:pt x="19728" y="11188"/>
                  </a:lnTo>
                  <a:lnTo>
                    <a:pt x="19373" y="10375"/>
                  </a:lnTo>
                  <a:lnTo>
                    <a:pt x="20251" y="9718"/>
                  </a:lnTo>
                  <a:cubicBezTo>
                    <a:pt x="20462" y="9558"/>
                    <a:pt x="20536" y="9278"/>
                    <a:pt x="20429" y="9036"/>
                  </a:cubicBezTo>
                  <a:lnTo>
                    <a:pt x="19247" y="6329"/>
                  </a:lnTo>
                  <a:cubicBezTo>
                    <a:pt x="19155" y="6119"/>
                    <a:pt x="18950" y="5989"/>
                    <a:pt x="18728" y="5989"/>
                  </a:cubicBezTo>
                  <a:cubicBezTo>
                    <a:pt x="18694" y="5989"/>
                    <a:pt x="18660" y="5992"/>
                    <a:pt x="18625" y="5998"/>
                  </a:cubicBezTo>
                  <a:lnTo>
                    <a:pt x="17546" y="6195"/>
                  </a:lnTo>
                  <a:lnTo>
                    <a:pt x="17191" y="5382"/>
                  </a:lnTo>
                  <a:lnTo>
                    <a:pt x="18068" y="4726"/>
                  </a:lnTo>
                  <a:cubicBezTo>
                    <a:pt x="18280" y="4566"/>
                    <a:pt x="18354" y="4285"/>
                    <a:pt x="18247" y="4044"/>
                  </a:cubicBezTo>
                  <a:lnTo>
                    <a:pt x="17064" y="1337"/>
                  </a:lnTo>
                  <a:cubicBezTo>
                    <a:pt x="16972" y="1126"/>
                    <a:pt x="16768" y="997"/>
                    <a:pt x="16546" y="997"/>
                  </a:cubicBezTo>
                  <a:cubicBezTo>
                    <a:pt x="16512" y="997"/>
                    <a:pt x="16477" y="1000"/>
                    <a:pt x="16442" y="1006"/>
                  </a:cubicBezTo>
                  <a:lnTo>
                    <a:pt x="15364" y="1203"/>
                  </a:lnTo>
                  <a:lnTo>
                    <a:pt x="15055" y="498"/>
                  </a:lnTo>
                  <a:cubicBezTo>
                    <a:pt x="14966" y="295"/>
                    <a:pt x="14805" y="139"/>
                    <a:pt x="14599" y="59"/>
                  </a:cubicBezTo>
                  <a:cubicBezTo>
                    <a:pt x="14501" y="20"/>
                    <a:pt x="14398" y="1"/>
                    <a:pt x="14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7" name="Google Shape;2197;p37"/>
            <p:cNvSpPr/>
            <p:nvPr/>
          </p:nvSpPr>
          <p:spPr>
            <a:xfrm>
              <a:off x="1728078" y="454641"/>
              <a:ext cx="339847" cy="261905"/>
            </a:xfrm>
            <a:custGeom>
              <a:avLst/>
              <a:gdLst/>
              <a:ahLst/>
              <a:cxnLst/>
              <a:rect l="l" t="t" r="r" b="b"/>
              <a:pathLst>
                <a:path w="10325" h="7957" extrusionOk="0">
                  <a:moveTo>
                    <a:pt x="8173" y="260"/>
                  </a:moveTo>
                  <a:cubicBezTo>
                    <a:pt x="8218" y="260"/>
                    <a:pt x="8265" y="269"/>
                    <a:pt x="8311" y="287"/>
                  </a:cubicBezTo>
                  <a:cubicBezTo>
                    <a:pt x="8404" y="324"/>
                    <a:pt x="8479" y="394"/>
                    <a:pt x="8519" y="488"/>
                  </a:cubicBezTo>
                  <a:lnTo>
                    <a:pt x="10015" y="3911"/>
                  </a:lnTo>
                  <a:cubicBezTo>
                    <a:pt x="10056" y="4004"/>
                    <a:pt x="10057" y="4107"/>
                    <a:pt x="10021" y="4201"/>
                  </a:cubicBezTo>
                  <a:cubicBezTo>
                    <a:pt x="9983" y="4296"/>
                    <a:pt x="9913" y="4369"/>
                    <a:pt x="9820" y="4410"/>
                  </a:cubicBezTo>
                  <a:lnTo>
                    <a:pt x="2376" y="7664"/>
                  </a:lnTo>
                  <a:cubicBezTo>
                    <a:pt x="2328" y="7686"/>
                    <a:pt x="2277" y="7697"/>
                    <a:pt x="2226" y="7697"/>
                  </a:cubicBezTo>
                  <a:cubicBezTo>
                    <a:pt x="2179" y="7697"/>
                    <a:pt x="2132" y="7688"/>
                    <a:pt x="2087" y="7670"/>
                  </a:cubicBezTo>
                  <a:cubicBezTo>
                    <a:pt x="1992" y="7632"/>
                    <a:pt x="1918" y="7561"/>
                    <a:pt x="1877" y="7469"/>
                  </a:cubicBezTo>
                  <a:lnTo>
                    <a:pt x="381" y="4046"/>
                  </a:lnTo>
                  <a:cubicBezTo>
                    <a:pt x="297" y="3854"/>
                    <a:pt x="386" y="3631"/>
                    <a:pt x="577" y="3547"/>
                  </a:cubicBezTo>
                  <a:lnTo>
                    <a:pt x="8020" y="292"/>
                  </a:lnTo>
                  <a:cubicBezTo>
                    <a:pt x="8069" y="271"/>
                    <a:pt x="8120" y="260"/>
                    <a:pt x="8173" y="260"/>
                  </a:cubicBezTo>
                  <a:close/>
                  <a:moveTo>
                    <a:pt x="8172" y="1"/>
                  </a:moveTo>
                  <a:cubicBezTo>
                    <a:pt x="8085" y="1"/>
                    <a:pt x="7998" y="19"/>
                    <a:pt x="7915" y="54"/>
                  </a:cubicBezTo>
                  <a:lnTo>
                    <a:pt x="472" y="3309"/>
                  </a:lnTo>
                  <a:cubicBezTo>
                    <a:pt x="148" y="3450"/>
                    <a:pt x="1" y="3828"/>
                    <a:pt x="142" y="4150"/>
                  </a:cubicBezTo>
                  <a:lnTo>
                    <a:pt x="1638" y="7574"/>
                  </a:lnTo>
                  <a:cubicBezTo>
                    <a:pt x="1706" y="7730"/>
                    <a:pt x="1833" y="7851"/>
                    <a:pt x="1991" y="7913"/>
                  </a:cubicBezTo>
                  <a:cubicBezTo>
                    <a:pt x="2067" y="7942"/>
                    <a:pt x="2145" y="7957"/>
                    <a:pt x="2225" y="7957"/>
                  </a:cubicBezTo>
                  <a:cubicBezTo>
                    <a:pt x="2311" y="7957"/>
                    <a:pt x="2399" y="7938"/>
                    <a:pt x="2481" y="7903"/>
                  </a:cubicBezTo>
                  <a:lnTo>
                    <a:pt x="9924" y="4649"/>
                  </a:lnTo>
                  <a:cubicBezTo>
                    <a:pt x="10080" y="4580"/>
                    <a:pt x="10200" y="4454"/>
                    <a:pt x="10262" y="4297"/>
                  </a:cubicBezTo>
                  <a:cubicBezTo>
                    <a:pt x="10325" y="4137"/>
                    <a:pt x="10322" y="3964"/>
                    <a:pt x="10254" y="3808"/>
                  </a:cubicBezTo>
                  <a:lnTo>
                    <a:pt x="8758" y="384"/>
                  </a:lnTo>
                  <a:cubicBezTo>
                    <a:pt x="8690" y="227"/>
                    <a:pt x="8563" y="107"/>
                    <a:pt x="8404" y="46"/>
                  </a:cubicBezTo>
                  <a:cubicBezTo>
                    <a:pt x="8330" y="16"/>
                    <a:pt x="8251" y="1"/>
                    <a:pt x="81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8" name="Google Shape;2198;p37"/>
            <p:cNvSpPr/>
            <p:nvPr/>
          </p:nvSpPr>
          <p:spPr>
            <a:xfrm>
              <a:off x="1782256" y="381174"/>
              <a:ext cx="77548" cy="61024"/>
            </a:xfrm>
            <a:custGeom>
              <a:avLst/>
              <a:gdLst/>
              <a:ahLst/>
              <a:cxnLst/>
              <a:rect l="l" t="t" r="r" b="b"/>
              <a:pathLst>
                <a:path w="2356" h="1854" extrusionOk="0">
                  <a:moveTo>
                    <a:pt x="1992" y="1"/>
                  </a:moveTo>
                  <a:cubicBezTo>
                    <a:pt x="1974" y="1"/>
                    <a:pt x="1956" y="5"/>
                    <a:pt x="1938" y="12"/>
                  </a:cubicBezTo>
                  <a:cubicBezTo>
                    <a:pt x="1873" y="41"/>
                    <a:pt x="1842" y="119"/>
                    <a:pt x="1872" y="185"/>
                  </a:cubicBezTo>
                  <a:cubicBezTo>
                    <a:pt x="2069" y="625"/>
                    <a:pt x="2024" y="1233"/>
                    <a:pt x="1558" y="1496"/>
                  </a:cubicBezTo>
                  <a:cubicBezTo>
                    <a:pt x="1431" y="1566"/>
                    <a:pt x="1308" y="1591"/>
                    <a:pt x="1198" y="1591"/>
                  </a:cubicBezTo>
                  <a:cubicBezTo>
                    <a:pt x="1097" y="1591"/>
                    <a:pt x="1007" y="1570"/>
                    <a:pt x="936" y="1544"/>
                  </a:cubicBezTo>
                  <a:cubicBezTo>
                    <a:pt x="652" y="1444"/>
                    <a:pt x="390" y="1188"/>
                    <a:pt x="271" y="889"/>
                  </a:cubicBezTo>
                  <a:cubicBezTo>
                    <a:pt x="250" y="838"/>
                    <a:pt x="201" y="807"/>
                    <a:pt x="149" y="807"/>
                  </a:cubicBezTo>
                  <a:cubicBezTo>
                    <a:pt x="133" y="807"/>
                    <a:pt x="116" y="810"/>
                    <a:pt x="100" y="817"/>
                  </a:cubicBezTo>
                  <a:cubicBezTo>
                    <a:pt x="33" y="843"/>
                    <a:pt x="0" y="921"/>
                    <a:pt x="28" y="987"/>
                  </a:cubicBezTo>
                  <a:cubicBezTo>
                    <a:pt x="178" y="1357"/>
                    <a:pt x="494" y="1664"/>
                    <a:pt x="850" y="1790"/>
                  </a:cubicBezTo>
                  <a:cubicBezTo>
                    <a:pt x="968" y="1832"/>
                    <a:pt x="1086" y="1853"/>
                    <a:pt x="1202" y="1853"/>
                  </a:cubicBezTo>
                  <a:cubicBezTo>
                    <a:pt x="1369" y="1853"/>
                    <a:pt x="1534" y="1808"/>
                    <a:pt x="1687" y="1724"/>
                  </a:cubicBezTo>
                  <a:cubicBezTo>
                    <a:pt x="2289" y="1386"/>
                    <a:pt x="2356" y="624"/>
                    <a:pt x="2111" y="78"/>
                  </a:cubicBezTo>
                  <a:cubicBezTo>
                    <a:pt x="2089" y="30"/>
                    <a:pt x="2042" y="1"/>
                    <a:pt x="1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9" name="Google Shape;2199;p37"/>
            <p:cNvSpPr/>
            <p:nvPr/>
          </p:nvSpPr>
          <p:spPr>
            <a:xfrm>
              <a:off x="1850785" y="327062"/>
              <a:ext cx="57437" cy="48023"/>
            </a:xfrm>
            <a:custGeom>
              <a:avLst/>
              <a:gdLst/>
              <a:ahLst/>
              <a:cxnLst/>
              <a:rect l="l" t="t" r="r" b="b"/>
              <a:pathLst>
                <a:path w="1745" h="1459" extrusionOk="0">
                  <a:moveTo>
                    <a:pt x="1429" y="0"/>
                  </a:moveTo>
                  <a:cubicBezTo>
                    <a:pt x="1412" y="0"/>
                    <a:pt x="1393" y="4"/>
                    <a:pt x="1376" y="12"/>
                  </a:cubicBezTo>
                  <a:cubicBezTo>
                    <a:pt x="1309" y="40"/>
                    <a:pt x="1280" y="118"/>
                    <a:pt x="1309" y="184"/>
                  </a:cubicBezTo>
                  <a:cubicBezTo>
                    <a:pt x="1458" y="518"/>
                    <a:pt x="1453" y="967"/>
                    <a:pt x="1150" y="1141"/>
                  </a:cubicBezTo>
                  <a:cubicBezTo>
                    <a:pt x="1086" y="1179"/>
                    <a:pt x="1018" y="1198"/>
                    <a:pt x="946" y="1198"/>
                  </a:cubicBezTo>
                  <a:cubicBezTo>
                    <a:pt x="895" y="1198"/>
                    <a:pt x="842" y="1188"/>
                    <a:pt x="788" y="1169"/>
                  </a:cubicBezTo>
                  <a:cubicBezTo>
                    <a:pt x="574" y="1097"/>
                    <a:pt x="372" y="889"/>
                    <a:pt x="270" y="640"/>
                  </a:cubicBezTo>
                  <a:cubicBezTo>
                    <a:pt x="250" y="589"/>
                    <a:pt x="200" y="558"/>
                    <a:pt x="148" y="558"/>
                  </a:cubicBezTo>
                  <a:cubicBezTo>
                    <a:pt x="132" y="558"/>
                    <a:pt x="115" y="561"/>
                    <a:pt x="99" y="568"/>
                  </a:cubicBezTo>
                  <a:cubicBezTo>
                    <a:pt x="32" y="595"/>
                    <a:pt x="1" y="672"/>
                    <a:pt x="27" y="738"/>
                  </a:cubicBezTo>
                  <a:cubicBezTo>
                    <a:pt x="158" y="1054"/>
                    <a:pt x="424" y="1320"/>
                    <a:pt x="705" y="1417"/>
                  </a:cubicBezTo>
                  <a:cubicBezTo>
                    <a:pt x="786" y="1445"/>
                    <a:pt x="867" y="1459"/>
                    <a:pt x="946" y="1459"/>
                  </a:cubicBezTo>
                  <a:cubicBezTo>
                    <a:pt x="1063" y="1459"/>
                    <a:pt x="1176" y="1428"/>
                    <a:pt x="1281" y="1368"/>
                  </a:cubicBezTo>
                  <a:cubicBezTo>
                    <a:pt x="1718" y="1116"/>
                    <a:pt x="1744" y="515"/>
                    <a:pt x="1549" y="78"/>
                  </a:cubicBezTo>
                  <a:cubicBezTo>
                    <a:pt x="1527" y="29"/>
                    <a:pt x="1479" y="0"/>
                    <a:pt x="14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0" name="Google Shape;2200;p37"/>
            <p:cNvSpPr/>
            <p:nvPr/>
          </p:nvSpPr>
          <p:spPr>
            <a:xfrm>
              <a:off x="1708527" y="389272"/>
              <a:ext cx="57437" cy="48023"/>
            </a:xfrm>
            <a:custGeom>
              <a:avLst/>
              <a:gdLst/>
              <a:ahLst/>
              <a:cxnLst/>
              <a:rect l="l" t="t" r="r" b="b"/>
              <a:pathLst>
                <a:path w="1745" h="1459" extrusionOk="0">
                  <a:moveTo>
                    <a:pt x="1428" y="1"/>
                  </a:moveTo>
                  <a:cubicBezTo>
                    <a:pt x="1411" y="1"/>
                    <a:pt x="1393" y="4"/>
                    <a:pt x="1375" y="11"/>
                  </a:cubicBezTo>
                  <a:cubicBezTo>
                    <a:pt x="1309" y="40"/>
                    <a:pt x="1280" y="118"/>
                    <a:pt x="1309" y="183"/>
                  </a:cubicBezTo>
                  <a:cubicBezTo>
                    <a:pt x="1458" y="518"/>
                    <a:pt x="1453" y="968"/>
                    <a:pt x="1150" y="1141"/>
                  </a:cubicBezTo>
                  <a:cubicBezTo>
                    <a:pt x="1085" y="1178"/>
                    <a:pt x="1017" y="1197"/>
                    <a:pt x="945" y="1197"/>
                  </a:cubicBezTo>
                  <a:cubicBezTo>
                    <a:pt x="894" y="1197"/>
                    <a:pt x="842" y="1188"/>
                    <a:pt x="788" y="1169"/>
                  </a:cubicBezTo>
                  <a:cubicBezTo>
                    <a:pt x="574" y="1096"/>
                    <a:pt x="372" y="889"/>
                    <a:pt x="269" y="640"/>
                  </a:cubicBezTo>
                  <a:cubicBezTo>
                    <a:pt x="249" y="589"/>
                    <a:pt x="200" y="558"/>
                    <a:pt x="148" y="558"/>
                  </a:cubicBezTo>
                  <a:cubicBezTo>
                    <a:pt x="132" y="558"/>
                    <a:pt x="115" y="561"/>
                    <a:pt x="99" y="568"/>
                  </a:cubicBezTo>
                  <a:cubicBezTo>
                    <a:pt x="33" y="594"/>
                    <a:pt x="1" y="672"/>
                    <a:pt x="27" y="738"/>
                  </a:cubicBezTo>
                  <a:cubicBezTo>
                    <a:pt x="156" y="1054"/>
                    <a:pt x="421" y="1320"/>
                    <a:pt x="703" y="1417"/>
                  </a:cubicBezTo>
                  <a:cubicBezTo>
                    <a:pt x="787" y="1443"/>
                    <a:pt x="868" y="1458"/>
                    <a:pt x="947" y="1458"/>
                  </a:cubicBezTo>
                  <a:cubicBezTo>
                    <a:pt x="1064" y="1458"/>
                    <a:pt x="1176" y="1427"/>
                    <a:pt x="1282" y="1368"/>
                  </a:cubicBezTo>
                  <a:cubicBezTo>
                    <a:pt x="1718" y="1115"/>
                    <a:pt x="1745" y="515"/>
                    <a:pt x="1549" y="77"/>
                  </a:cubicBezTo>
                  <a:cubicBezTo>
                    <a:pt x="1527" y="29"/>
                    <a:pt x="1479" y="1"/>
                    <a:pt x="14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01" name="Google Shape;2201;p37"/>
          <p:cNvGrpSpPr/>
          <p:nvPr/>
        </p:nvGrpSpPr>
        <p:grpSpPr>
          <a:xfrm>
            <a:off x="4984368" y="162850"/>
            <a:ext cx="514066" cy="553927"/>
            <a:chOff x="2904293" y="162850"/>
            <a:chExt cx="514066" cy="553927"/>
          </a:xfrm>
        </p:grpSpPr>
        <p:sp>
          <p:nvSpPr>
            <p:cNvPr id="2202" name="Google Shape;2202;p37"/>
            <p:cNvSpPr/>
            <p:nvPr/>
          </p:nvSpPr>
          <p:spPr>
            <a:xfrm>
              <a:off x="3155862" y="189182"/>
              <a:ext cx="192915" cy="159144"/>
            </a:xfrm>
            <a:custGeom>
              <a:avLst/>
              <a:gdLst/>
              <a:ahLst/>
              <a:cxnLst/>
              <a:rect l="l" t="t" r="r" b="b"/>
              <a:pathLst>
                <a:path w="5861" h="4835" extrusionOk="0">
                  <a:moveTo>
                    <a:pt x="4342" y="0"/>
                  </a:moveTo>
                  <a:cubicBezTo>
                    <a:pt x="4151" y="0"/>
                    <a:pt x="3970" y="81"/>
                    <a:pt x="3841" y="221"/>
                  </a:cubicBezTo>
                  <a:lnTo>
                    <a:pt x="83" y="4324"/>
                  </a:lnTo>
                  <a:cubicBezTo>
                    <a:pt x="29" y="4384"/>
                    <a:pt x="0" y="4462"/>
                    <a:pt x="3" y="4543"/>
                  </a:cubicBezTo>
                  <a:cubicBezTo>
                    <a:pt x="6" y="4624"/>
                    <a:pt x="42" y="4701"/>
                    <a:pt x="102" y="4755"/>
                  </a:cubicBezTo>
                  <a:cubicBezTo>
                    <a:pt x="157" y="4807"/>
                    <a:pt x="231" y="4835"/>
                    <a:pt x="307" y="4835"/>
                  </a:cubicBezTo>
                  <a:cubicBezTo>
                    <a:pt x="395" y="4835"/>
                    <a:pt x="477" y="4799"/>
                    <a:pt x="533" y="4736"/>
                  </a:cubicBezTo>
                  <a:lnTo>
                    <a:pt x="4290" y="634"/>
                  </a:lnTo>
                  <a:cubicBezTo>
                    <a:pt x="4307" y="615"/>
                    <a:pt x="4328" y="612"/>
                    <a:pt x="4340" y="612"/>
                  </a:cubicBezTo>
                  <a:cubicBezTo>
                    <a:pt x="4353" y="612"/>
                    <a:pt x="4371" y="616"/>
                    <a:pt x="4387" y="631"/>
                  </a:cubicBezTo>
                  <a:lnTo>
                    <a:pt x="5313" y="1479"/>
                  </a:lnTo>
                  <a:cubicBezTo>
                    <a:pt x="5370" y="1530"/>
                    <a:pt x="5443" y="1559"/>
                    <a:pt x="5520" y="1559"/>
                  </a:cubicBezTo>
                  <a:cubicBezTo>
                    <a:pt x="5606" y="1559"/>
                    <a:pt x="5689" y="1522"/>
                    <a:pt x="5746" y="1459"/>
                  </a:cubicBezTo>
                  <a:cubicBezTo>
                    <a:pt x="5860" y="1334"/>
                    <a:pt x="5853" y="1142"/>
                    <a:pt x="5727" y="1027"/>
                  </a:cubicBezTo>
                  <a:lnTo>
                    <a:pt x="4800" y="179"/>
                  </a:lnTo>
                  <a:cubicBezTo>
                    <a:pt x="4676" y="64"/>
                    <a:pt x="4512" y="0"/>
                    <a:pt x="4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3" name="Google Shape;2203;p37"/>
            <p:cNvSpPr/>
            <p:nvPr/>
          </p:nvSpPr>
          <p:spPr>
            <a:xfrm>
              <a:off x="3350224" y="167162"/>
              <a:ext cx="63296" cy="62341"/>
            </a:xfrm>
            <a:custGeom>
              <a:avLst/>
              <a:gdLst/>
              <a:ahLst/>
              <a:cxnLst/>
              <a:rect l="l" t="t" r="r" b="b"/>
              <a:pathLst>
                <a:path w="1923" h="1894" extrusionOk="0">
                  <a:moveTo>
                    <a:pt x="1383" y="1"/>
                  </a:moveTo>
                  <a:cubicBezTo>
                    <a:pt x="1251" y="1"/>
                    <a:pt x="1120" y="54"/>
                    <a:pt x="1023" y="158"/>
                  </a:cubicBezTo>
                  <a:lnTo>
                    <a:pt x="182" y="1078"/>
                  </a:lnTo>
                  <a:cubicBezTo>
                    <a:pt x="1" y="1276"/>
                    <a:pt x="14" y="1583"/>
                    <a:pt x="213" y="1765"/>
                  </a:cubicBezTo>
                  <a:cubicBezTo>
                    <a:pt x="306" y="1851"/>
                    <a:pt x="424" y="1893"/>
                    <a:pt x="541" y="1893"/>
                  </a:cubicBezTo>
                  <a:cubicBezTo>
                    <a:pt x="673" y="1893"/>
                    <a:pt x="804" y="1840"/>
                    <a:pt x="900" y="1734"/>
                  </a:cubicBezTo>
                  <a:lnTo>
                    <a:pt x="1741" y="816"/>
                  </a:lnTo>
                  <a:cubicBezTo>
                    <a:pt x="1922" y="617"/>
                    <a:pt x="1909" y="311"/>
                    <a:pt x="1711" y="128"/>
                  </a:cubicBezTo>
                  <a:cubicBezTo>
                    <a:pt x="1618" y="43"/>
                    <a:pt x="1500" y="1"/>
                    <a:pt x="1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4" name="Google Shape;2204;p37"/>
            <p:cNvSpPr/>
            <p:nvPr/>
          </p:nvSpPr>
          <p:spPr>
            <a:xfrm>
              <a:off x="2961005" y="190466"/>
              <a:ext cx="432997" cy="462061"/>
            </a:xfrm>
            <a:custGeom>
              <a:avLst/>
              <a:gdLst/>
              <a:ahLst/>
              <a:cxnLst/>
              <a:rect l="l" t="t" r="r" b="b"/>
              <a:pathLst>
                <a:path w="13155" h="14038" extrusionOk="0">
                  <a:moveTo>
                    <a:pt x="11959" y="0"/>
                  </a:moveTo>
                  <a:cubicBezTo>
                    <a:pt x="11825" y="0"/>
                    <a:pt x="11691" y="54"/>
                    <a:pt x="11593" y="161"/>
                  </a:cubicBezTo>
                  <a:lnTo>
                    <a:pt x="185" y="12616"/>
                  </a:lnTo>
                  <a:cubicBezTo>
                    <a:pt x="0" y="12818"/>
                    <a:pt x="13" y="13132"/>
                    <a:pt x="215" y="13315"/>
                  </a:cubicBezTo>
                  <a:lnTo>
                    <a:pt x="862" y="13907"/>
                  </a:lnTo>
                  <a:cubicBezTo>
                    <a:pt x="957" y="13994"/>
                    <a:pt x="1078" y="14037"/>
                    <a:pt x="1197" y="14037"/>
                  </a:cubicBezTo>
                  <a:cubicBezTo>
                    <a:pt x="1331" y="14037"/>
                    <a:pt x="1464" y="13983"/>
                    <a:pt x="1561" y="13876"/>
                  </a:cubicBezTo>
                  <a:lnTo>
                    <a:pt x="12970" y="1422"/>
                  </a:lnTo>
                  <a:cubicBezTo>
                    <a:pt x="13155" y="1220"/>
                    <a:pt x="13141" y="905"/>
                    <a:pt x="12939" y="722"/>
                  </a:cubicBezTo>
                  <a:lnTo>
                    <a:pt x="12293" y="130"/>
                  </a:lnTo>
                  <a:cubicBezTo>
                    <a:pt x="12198" y="43"/>
                    <a:pt x="12078" y="0"/>
                    <a:pt x="119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5" name="Google Shape;2205;p37"/>
            <p:cNvSpPr/>
            <p:nvPr/>
          </p:nvSpPr>
          <p:spPr>
            <a:xfrm>
              <a:off x="2909033" y="600783"/>
              <a:ext cx="110660" cy="111746"/>
            </a:xfrm>
            <a:custGeom>
              <a:avLst/>
              <a:gdLst/>
              <a:ahLst/>
              <a:cxnLst/>
              <a:rect l="l" t="t" r="r" b="b"/>
              <a:pathLst>
                <a:path w="3362" h="3395" extrusionOk="0">
                  <a:moveTo>
                    <a:pt x="2284" y="1"/>
                  </a:moveTo>
                  <a:cubicBezTo>
                    <a:pt x="2065" y="1"/>
                    <a:pt x="1795" y="173"/>
                    <a:pt x="1626" y="443"/>
                  </a:cubicBezTo>
                  <a:lnTo>
                    <a:pt x="430" y="2359"/>
                  </a:lnTo>
                  <a:lnTo>
                    <a:pt x="84" y="2915"/>
                  </a:lnTo>
                  <a:cubicBezTo>
                    <a:pt x="0" y="3049"/>
                    <a:pt x="21" y="3218"/>
                    <a:pt x="128" y="3317"/>
                  </a:cubicBezTo>
                  <a:cubicBezTo>
                    <a:pt x="184" y="3368"/>
                    <a:pt x="257" y="3394"/>
                    <a:pt x="331" y="3394"/>
                  </a:cubicBezTo>
                  <a:cubicBezTo>
                    <a:pt x="401" y="3394"/>
                    <a:pt x="472" y="3372"/>
                    <a:pt x="532" y="3326"/>
                  </a:cubicBezTo>
                  <a:lnTo>
                    <a:pt x="1055" y="2933"/>
                  </a:lnTo>
                  <a:lnTo>
                    <a:pt x="2860" y="1574"/>
                  </a:lnTo>
                  <a:cubicBezTo>
                    <a:pt x="3211" y="1308"/>
                    <a:pt x="3361" y="867"/>
                    <a:pt x="3142" y="666"/>
                  </a:cubicBezTo>
                  <a:lnTo>
                    <a:pt x="2505" y="81"/>
                  </a:lnTo>
                  <a:cubicBezTo>
                    <a:pt x="2444" y="26"/>
                    <a:pt x="2368" y="1"/>
                    <a:pt x="22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6" name="Google Shape;2206;p37"/>
            <p:cNvSpPr/>
            <p:nvPr/>
          </p:nvSpPr>
          <p:spPr>
            <a:xfrm>
              <a:off x="2961005" y="280060"/>
              <a:ext cx="349590" cy="372433"/>
            </a:xfrm>
            <a:custGeom>
              <a:avLst/>
              <a:gdLst/>
              <a:ahLst/>
              <a:cxnLst/>
              <a:rect l="l" t="t" r="r" b="b"/>
              <a:pathLst>
                <a:path w="10621" h="11315" extrusionOk="0">
                  <a:moveTo>
                    <a:pt x="9246" y="0"/>
                  </a:moveTo>
                  <a:lnTo>
                    <a:pt x="677" y="9353"/>
                  </a:lnTo>
                  <a:lnTo>
                    <a:pt x="184" y="9890"/>
                  </a:lnTo>
                  <a:cubicBezTo>
                    <a:pt x="0" y="10095"/>
                    <a:pt x="13" y="10406"/>
                    <a:pt x="215" y="10592"/>
                  </a:cubicBezTo>
                  <a:lnTo>
                    <a:pt x="862" y="11183"/>
                  </a:lnTo>
                  <a:cubicBezTo>
                    <a:pt x="958" y="11271"/>
                    <a:pt x="1078" y="11314"/>
                    <a:pt x="1198" y="11314"/>
                  </a:cubicBezTo>
                  <a:cubicBezTo>
                    <a:pt x="1332" y="11314"/>
                    <a:pt x="1465" y="11260"/>
                    <a:pt x="1562" y="11154"/>
                  </a:cubicBezTo>
                  <a:lnTo>
                    <a:pt x="10620" y="1264"/>
                  </a:lnTo>
                  <a:lnTo>
                    <a:pt x="10014" y="705"/>
                  </a:lnTo>
                  <a:lnTo>
                    <a:pt x="92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7" name="Google Shape;2207;p37"/>
            <p:cNvSpPr/>
            <p:nvPr/>
          </p:nvSpPr>
          <p:spPr>
            <a:xfrm>
              <a:off x="3290615" y="242241"/>
              <a:ext cx="92656" cy="79457"/>
            </a:xfrm>
            <a:custGeom>
              <a:avLst/>
              <a:gdLst/>
              <a:ahLst/>
              <a:cxnLst/>
              <a:rect l="l" t="t" r="r" b="b"/>
              <a:pathLst>
                <a:path w="2815" h="2414" extrusionOk="0">
                  <a:moveTo>
                    <a:pt x="2795" y="1"/>
                  </a:moveTo>
                  <a:cubicBezTo>
                    <a:pt x="2299" y="1"/>
                    <a:pt x="1788" y="206"/>
                    <a:pt x="1450" y="496"/>
                  </a:cubicBezTo>
                  <a:cubicBezTo>
                    <a:pt x="978" y="897"/>
                    <a:pt x="494" y="1357"/>
                    <a:pt x="0" y="1857"/>
                  </a:cubicBezTo>
                  <a:lnTo>
                    <a:pt x="606" y="2413"/>
                  </a:lnTo>
                  <a:lnTo>
                    <a:pt x="2814" y="1"/>
                  </a:lnTo>
                  <a:cubicBezTo>
                    <a:pt x="2808" y="1"/>
                    <a:pt x="2801" y="1"/>
                    <a:pt x="279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8" name="Google Shape;2208;p37"/>
            <p:cNvSpPr/>
            <p:nvPr/>
          </p:nvSpPr>
          <p:spPr>
            <a:xfrm>
              <a:off x="3086543" y="327326"/>
              <a:ext cx="164575" cy="177906"/>
            </a:xfrm>
            <a:custGeom>
              <a:avLst/>
              <a:gdLst/>
              <a:ahLst/>
              <a:cxnLst/>
              <a:rect l="l" t="t" r="r" b="b"/>
              <a:pathLst>
                <a:path w="5000" h="5405" extrusionOk="0">
                  <a:moveTo>
                    <a:pt x="4892" y="1"/>
                  </a:moveTo>
                  <a:cubicBezTo>
                    <a:pt x="4868" y="1"/>
                    <a:pt x="4845" y="9"/>
                    <a:pt x="4826" y="27"/>
                  </a:cubicBezTo>
                  <a:cubicBezTo>
                    <a:pt x="3966" y="840"/>
                    <a:pt x="3154" y="1695"/>
                    <a:pt x="2352" y="2560"/>
                  </a:cubicBezTo>
                  <a:cubicBezTo>
                    <a:pt x="1555" y="3430"/>
                    <a:pt x="771" y="4312"/>
                    <a:pt x="32" y="5236"/>
                  </a:cubicBezTo>
                  <a:cubicBezTo>
                    <a:pt x="0" y="5276"/>
                    <a:pt x="2" y="5334"/>
                    <a:pt x="38" y="5372"/>
                  </a:cubicBezTo>
                  <a:cubicBezTo>
                    <a:pt x="58" y="5394"/>
                    <a:pt x="85" y="5405"/>
                    <a:pt x="113" y="5405"/>
                  </a:cubicBezTo>
                  <a:cubicBezTo>
                    <a:pt x="138" y="5405"/>
                    <a:pt x="164" y="5395"/>
                    <a:pt x="183" y="5376"/>
                  </a:cubicBezTo>
                  <a:cubicBezTo>
                    <a:pt x="1043" y="4564"/>
                    <a:pt x="1855" y="3706"/>
                    <a:pt x="2655" y="2839"/>
                  </a:cubicBezTo>
                  <a:cubicBezTo>
                    <a:pt x="3450" y="1968"/>
                    <a:pt x="4234" y="1085"/>
                    <a:pt x="4970" y="159"/>
                  </a:cubicBezTo>
                  <a:cubicBezTo>
                    <a:pt x="5000" y="122"/>
                    <a:pt x="4998" y="67"/>
                    <a:pt x="4965" y="31"/>
                  </a:cubicBezTo>
                  <a:cubicBezTo>
                    <a:pt x="4945" y="11"/>
                    <a:pt x="4919" y="1"/>
                    <a:pt x="4892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9" name="Google Shape;2209;p37"/>
            <p:cNvSpPr/>
            <p:nvPr/>
          </p:nvSpPr>
          <p:spPr>
            <a:xfrm>
              <a:off x="2961005" y="303265"/>
              <a:ext cx="349590" cy="349228"/>
            </a:xfrm>
            <a:custGeom>
              <a:avLst/>
              <a:gdLst/>
              <a:ahLst/>
              <a:cxnLst/>
              <a:rect l="l" t="t" r="r" b="b"/>
              <a:pathLst>
                <a:path w="10621" h="10610" extrusionOk="0">
                  <a:moveTo>
                    <a:pt x="10014" y="0"/>
                  </a:moveTo>
                  <a:cubicBezTo>
                    <a:pt x="6967" y="3088"/>
                    <a:pt x="3641" y="7653"/>
                    <a:pt x="1575" y="8494"/>
                  </a:cubicBezTo>
                  <a:cubicBezTo>
                    <a:pt x="1291" y="8610"/>
                    <a:pt x="1000" y="8648"/>
                    <a:pt x="702" y="8648"/>
                  </a:cubicBezTo>
                  <a:cubicBezTo>
                    <a:pt x="693" y="8648"/>
                    <a:pt x="685" y="8648"/>
                    <a:pt x="677" y="8648"/>
                  </a:cubicBezTo>
                  <a:lnTo>
                    <a:pt x="184" y="9185"/>
                  </a:lnTo>
                  <a:cubicBezTo>
                    <a:pt x="0" y="9390"/>
                    <a:pt x="13" y="9701"/>
                    <a:pt x="215" y="9887"/>
                  </a:cubicBezTo>
                  <a:lnTo>
                    <a:pt x="862" y="10478"/>
                  </a:lnTo>
                  <a:cubicBezTo>
                    <a:pt x="958" y="10566"/>
                    <a:pt x="1078" y="10609"/>
                    <a:pt x="1198" y="10609"/>
                  </a:cubicBezTo>
                  <a:cubicBezTo>
                    <a:pt x="1332" y="10609"/>
                    <a:pt x="1465" y="10555"/>
                    <a:pt x="1562" y="10449"/>
                  </a:cubicBezTo>
                  <a:lnTo>
                    <a:pt x="10620" y="559"/>
                  </a:lnTo>
                  <a:lnTo>
                    <a:pt x="10014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0" name="Google Shape;2210;p37"/>
            <p:cNvSpPr/>
            <p:nvPr/>
          </p:nvSpPr>
          <p:spPr>
            <a:xfrm>
              <a:off x="2904293" y="162850"/>
              <a:ext cx="514066" cy="553927"/>
            </a:xfrm>
            <a:custGeom>
              <a:avLst/>
              <a:gdLst/>
              <a:ahLst/>
              <a:cxnLst/>
              <a:rect l="l" t="t" r="r" b="b"/>
              <a:pathLst>
                <a:path w="15618" h="16829" extrusionOk="0">
                  <a:moveTo>
                    <a:pt x="14935" y="260"/>
                  </a:moveTo>
                  <a:cubicBezTo>
                    <a:pt x="15023" y="260"/>
                    <a:pt x="15106" y="294"/>
                    <a:pt x="15171" y="353"/>
                  </a:cubicBezTo>
                  <a:cubicBezTo>
                    <a:pt x="15317" y="487"/>
                    <a:pt x="15327" y="715"/>
                    <a:pt x="15195" y="859"/>
                  </a:cubicBezTo>
                  <a:lnTo>
                    <a:pt x="14692" y="1408"/>
                  </a:lnTo>
                  <a:lnTo>
                    <a:pt x="14165" y="927"/>
                  </a:lnTo>
                  <a:lnTo>
                    <a:pt x="14668" y="376"/>
                  </a:lnTo>
                  <a:cubicBezTo>
                    <a:pt x="14732" y="305"/>
                    <a:pt x="14820" y="266"/>
                    <a:pt x="14916" y="261"/>
                  </a:cubicBezTo>
                  <a:cubicBezTo>
                    <a:pt x="14922" y="260"/>
                    <a:pt x="14929" y="260"/>
                    <a:pt x="14935" y="260"/>
                  </a:cubicBezTo>
                  <a:close/>
                  <a:moveTo>
                    <a:pt x="13682" y="968"/>
                  </a:moveTo>
                  <a:cubicBezTo>
                    <a:pt x="13710" y="968"/>
                    <a:pt x="13737" y="970"/>
                    <a:pt x="13764" y="977"/>
                  </a:cubicBezTo>
                  <a:cubicBezTo>
                    <a:pt x="13826" y="992"/>
                    <a:pt x="13881" y="1021"/>
                    <a:pt x="13928" y="1065"/>
                  </a:cubicBezTo>
                  <a:lnTo>
                    <a:pt x="13989" y="1120"/>
                  </a:lnTo>
                  <a:lnTo>
                    <a:pt x="14516" y="1602"/>
                  </a:lnTo>
                  <a:lnTo>
                    <a:pt x="14575" y="1657"/>
                  </a:lnTo>
                  <a:cubicBezTo>
                    <a:pt x="14622" y="1700"/>
                    <a:pt x="14656" y="1756"/>
                    <a:pt x="14676" y="1814"/>
                  </a:cubicBezTo>
                  <a:cubicBezTo>
                    <a:pt x="14684" y="1844"/>
                    <a:pt x="14692" y="1878"/>
                    <a:pt x="14693" y="1910"/>
                  </a:cubicBezTo>
                  <a:cubicBezTo>
                    <a:pt x="14698" y="2008"/>
                    <a:pt x="14663" y="2099"/>
                    <a:pt x="14598" y="2173"/>
                  </a:cubicBezTo>
                  <a:lnTo>
                    <a:pt x="12336" y="4641"/>
                  </a:lnTo>
                  <a:lnTo>
                    <a:pt x="11151" y="3556"/>
                  </a:lnTo>
                  <a:lnTo>
                    <a:pt x="12522" y="2057"/>
                  </a:lnTo>
                  <a:lnTo>
                    <a:pt x="12699" y="1864"/>
                  </a:lnTo>
                  <a:lnTo>
                    <a:pt x="12936" y="1607"/>
                  </a:lnTo>
                  <a:lnTo>
                    <a:pt x="13111" y="1415"/>
                  </a:lnTo>
                  <a:lnTo>
                    <a:pt x="13412" y="1086"/>
                  </a:lnTo>
                  <a:cubicBezTo>
                    <a:pt x="13477" y="1014"/>
                    <a:pt x="13567" y="974"/>
                    <a:pt x="13665" y="969"/>
                  </a:cubicBezTo>
                  <a:cubicBezTo>
                    <a:pt x="13671" y="968"/>
                    <a:pt x="13675" y="968"/>
                    <a:pt x="13682" y="968"/>
                  </a:cubicBezTo>
                  <a:close/>
                  <a:moveTo>
                    <a:pt x="11984" y="929"/>
                  </a:moveTo>
                  <a:cubicBezTo>
                    <a:pt x="12118" y="929"/>
                    <a:pt x="12250" y="977"/>
                    <a:pt x="12356" y="1075"/>
                  </a:cubicBezTo>
                  <a:lnTo>
                    <a:pt x="12742" y="1429"/>
                  </a:lnTo>
                  <a:lnTo>
                    <a:pt x="12506" y="1687"/>
                  </a:lnTo>
                  <a:lnTo>
                    <a:pt x="12119" y="1333"/>
                  </a:lnTo>
                  <a:cubicBezTo>
                    <a:pt x="12081" y="1298"/>
                    <a:pt x="12032" y="1280"/>
                    <a:pt x="11984" y="1280"/>
                  </a:cubicBezTo>
                  <a:cubicBezTo>
                    <a:pt x="11931" y="1280"/>
                    <a:pt x="11875" y="1301"/>
                    <a:pt x="11837" y="1346"/>
                  </a:cubicBezTo>
                  <a:lnTo>
                    <a:pt x="8080" y="5447"/>
                  </a:lnTo>
                  <a:cubicBezTo>
                    <a:pt x="8045" y="5485"/>
                    <a:pt x="7999" y="5503"/>
                    <a:pt x="7952" y="5503"/>
                  </a:cubicBezTo>
                  <a:cubicBezTo>
                    <a:pt x="7909" y="5503"/>
                    <a:pt x="7867" y="5488"/>
                    <a:pt x="7832" y="5458"/>
                  </a:cubicBezTo>
                  <a:cubicBezTo>
                    <a:pt x="7761" y="5392"/>
                    <a:pt x="7757" y="5280"/>
                    <a:pt x="7822" y="5210"/>
                  </a:cubicBezTo>
                  <a:lnTo>
                    <a:pt x="11580" y="1109"/>
                  </a:lnTo>
                  <a:cubicBezTo>
                    <a:pt x="11687" y="991"/>
                    <a:pt x="11836" y="929"/>
                    <a:pt x="11984" y="929"/>
                  </a:cubicBezTo>
                  <a:close/>
                  <a:moveTo>
                    <a:pt x="10974" y="3748"/>
                  </a:moveTo>
                  <a:lnTo>
                    <a:pt x="12159" y="4834"/>
                  </a:lnTo>
                  <a:lnTo>
                    <a:pt x="3517" y="14268"/>
                  </a:lnTo>
                  <a:lnTo>
                    <a:pt x="3188" y="14627"/>
                  </a:lnTo>
                  <a:cubicBezTo>
                    <a:pt x="3127" y="14694"/>
                    <a:pt x="3045" y="14733"/>
                    <a:pt x="2962" y="14743"/>
                  </a:cubicBezTo>
                  <a:cubicBezTo>
                    <a:pt x="2947" y="14745"/>
                    <a:pt x="2933" y="14745"/>
                    <a:pt x="2919" y="14745"/>
                  </a:cubicBezTo>
                  <a:cubicBezTo>
                    <a:pt x="2830" y="14745"/>
                    <a:pt x="2742" y="14714"/>
                    <a:pt x="2672" y="14650"/>
                  </a:cubicBezTo>
                  <a:lnTo>
                    <a:pt x="2025" y="14058"/>
                  </a:lnTo>
                  <a:cubicBezTo>
                    <a:pt x="1942" y="13983"/>
                    <a:pt x="1904" y="13877"/>
                    <a:pt x="1909" y="13774"/>
                  </a:cubicBezTo>
                  <a:cubicBezTo>
                    <a:pt x="1911" y="13691"/>
                    <a:pt x="1942" y="13608"/>
                    <a:pt x="2002" y="13542"/>
                  </a:cubicBezTo>
                  <a:lnTo>
                    <a:pt x="2331" y="13184"/>
                  </a:lnTo>
                  <a:lnTo>
                    <a:pt x="10974" y="3748"/>
                  </a:lnTo>
                  <a:close/>
                  <a:moveTo>
                    <a:pt x="1718" y="14075"/>
                  </a:moveTo>
                  <a:cubicBezTo>
                    <a:pt x="1751" y="14139"/>
                    <a:pt x="1794" y="14197"/>
                    <a:pt x="1849" y="14249"/>
                  </a:cubicBezTo>
                  <a:lnTo>
                    <a:pt x="2496" y="14842"/>
                  </a:lnTo>
                  <a:cubicBezTo>
                    <a:pt x="2551" y="14893"/>
                    <a:pt x="2614" y="14932"/>
                    <a:pt x="2681" y="14957"/>
                  </a:cubicBezTo>
                  <a:lnTo>
                    <a:pt x="1102" y="16147"/>
                  </a:lnTo>
                  <a:lnTo>
                    <a:pt x="672" y="15754"/>
                  </a:lnTo>
                  <a:lnTo>
                    <a:pt x="1718" y="14075"/>
                  </a:lnTo>
                  <a:close/>
                  <a:moveTo>
                    <a:pt x="14930" y="1"/>
                  </a:moveTo>
                  <a:cubicBezTo>
                    <a:pt x="14921" y="1"/>
                    <a:pt x="14913" y="1"/>
                    <a:pt x="14904" y="1"/>
                  </a:cubicBezTo>
                  <a:cubicBezTo>
                    <a:pt x="14739" y="8"/>
                    <a:pt x="14587" y="80"/>
                    <a:pt x="14476" y="200"/>
                  </a:cubicBezTo>
                  <a:lnTo>
                    <a:pt x="13954" y="769"/>
                  </a:lnTo>
                  <a:cubicBezTo>
                    <a:pt x="13872" y="728"/>
                    <a:pt x="13781" y="707"/>
                    <a:pt x="13686" y="707"/>
                  </a:cubicBezTo>
                  <a:cubicBezTo>
                    <a:pt x="13676" y="707"/>
                    <a:pt x="13665" y="707"/>
                    <a:pt x="13654" y="708"/>
                  </a:cubicBezTo>
                  <a:cubicBezTo>
                    <a:pt x="13487" y="715"/>
                    <a:pt x="13333" y="787"/>
                    <a:pt x="13219" y="910"/>
                  </a:cubicBezTo>
                  <a:lnTo>
                    <a:pt x="12918" y="1236"/>
                  </a:lnTo>
                  <a:lnTo>
                    <a:pt x="12531" y="881"/>
                  </a:lnTo>
                  <a:cubicBezTo>
                    <a:pt x="12382" y="745"/>
                    <a:pt x="12187" y="670"/>
                    <a:pt x="11983" y="670"/>
                  </a:cubicBezTo>
                  <a:cubicBezTo>
                    <a:pt x="11757" y="670"/>
                    <a:pt x="11538" y="764"/>
                    <a:pt x="11386" y="932"/>
                  </a:cubicBezTo>
                  <a:lnTo>
                    <a:pt x="7630" y="5034"/>
                  </a:lnTo>
                  <a:cubicBezTo>
                    <a:pt x="7467" y="5210"/>
                    <a:pt x="7479" y="5488"/>
                    <a:pt x="7657" y="5650"/>
                  </a:cubicBezTo>
                  <a:cubicBezTo>
                    <a:pt x="7739" y="5724"/>
                    <a:pt x="7842" y="5764"/>
                    <a:pt x="7952" y="5764"/>
                  </a:cubicBezTo>
                  <a:cubicBezTo>
                    <a:pt x="8074" y="5764"/>
                    <a:pt x="8191" y="5713"/>
                    <a:pt x="8273" y="5624"/>
                  </a:cubicBezTo>
                  <a:lnTo>
                    <a:pt x="11989" y="1567"/>
                  </a:lnTo>
                  <a:lnTo>
                    <a:pt x="12331" y="1881"/>
                  </a:lnTo>
                  <a:lnTo>
                    <a:pt x="10872" y="3476"/>
                  </a:lnTo>
                  <a:lnTo>
                    <a:pt x="1811" y="13365"/>
                  </a:lnTo>
                  <a:cubicBezTo>
                    <a:pt x="1726" y="13456"/>
                    <a:pt x="1676" y="13565"/>
                    <a:pt x="1658" y="13678"/>
                  </a:cubicBezTo>
                  <a:cubicBezTo>
                    <a:pt x="1656" y="13679"/>
                    <a:pt x="1656" y="13679"/>
                    <a:pt x="1656" y="13680"/>
                  </a:cubicBezTo>
                  <a:lnTo>
                    <a:pt x="118" y="16148"/>
                  </a:lnTo>
                  <a:cubicBezTo>
                    <a:pt x="1" y="16338"/>
                    <a:pt x="28" y="16576"/>
                    <a:pt x="184" y="16717"/>
                  </a:cubicBezTo>
                  <a:cubicBezTo>
                    <a:pt x="266" y="16791"/>
                    <a:pt x="368" y="16828"/>
                    <a:pt x="475" y="16828"/>
                  </a:cubicBezTo>
                  <a:cubicBezTo>
                    <a:pt x="573" y="16828"/>
                    <a:pt x="671" y="16797"/>
                    <a:pt x="756" y="16734"/>
                  </a:cubicBezTo>
                  <a:lnTo>
                    <a:pt x="3080" y="14982"/>
                  </a:lnTo>
                  <a:cubicBezTo>
                    <a:pt x="3081" y="14982"/>
                    <a:pt x="3081" y="14982"/>
                    <a:pt x="3082" y="14981"/>
                  </a:cubicBezTo>
                  <a:cubicBezTo>
                    <a:pt x="3193" y="14953"/>
                    <a:pt x="3299" y="14892"/>
                    <a:pt x="3381" y="14802"/>
                  </a:cubicBezTo>
                  <a:lnTo>
                    <a:pt x="12439" y="4912"/>
                  </a:lnTo>
                  <a:cubicBezTo>
                    <a:pt x="12441" y="4911"/>
                    <a:pt x="12442" y="4909"/>
                    <a:pt x="12442" y="4907"/>
                  </a:cubicBezTo>
                  <a:lnTo>
                    <a:pt x="14788" y="2347"/>
                  </a:lnTo>
                  <a:cubicBezTo>
                    <a:pt x="14901" y="2225"/>
                    <a:pt x="14960" y="2063"/>
                    <a:pt x="14953" y="1897"/>
                  </a:cubicBezTo>
                  <a:cubicBezTo>
                    <a:pt x="14948" y="1791"/>
                    <a:pt x="14917" y="1690"/>
                    <a:pt x="14865" y="1602"/>
                  </a:cubicBezTo>
                  <a:lnTo>
                    <a:pt x="15385" y="1034"/>
                  </a:lnTo>
                  <a:cubicBezTo>
                    <a:pt x="15617" y="784"/>
                    <a:pt x="15599" y="392"/>
                    <a:pt x="15349" y="162"/>
                  </a:cubicBezTo>
                  <a:cubicBezTo>
                    <a:pt x="15233" y="57"/>
                    <a:pt x="15087" y="1"/>
                    <a:pt x="149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11" name="Google Shape;2211;p37"/>
          <p:cNvGrpSpPr/>
          <p:nvPr/>
        </p:nvGrpSpPr>
        <p:grpSpPr>
          <a:xfrm>
            <a:off x="325091" y="2045363"/>
            <a:ext cx="201736" cy="526377"/>
            <a:chOff x="4641641" y="852713"/>
            <a:chExt cx="201736" cy="526377"/>
          </a:xfrm>
        </p:grpSpPr>
        <p:sp>
          <p:nvSpPr>
            <p:cNvPr id="2212" name="Google Shape;2212;p37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3" name="Google Shape;2213;p37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4" name="Google Shape;2214;p37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15" name="Google Shape;2215;p37"/>
          <p:cNvGrpSpPr/>
          <p:nvPr/>
        </p:nvGrpSpPr>
        <p:grpSpPr>
          <a:xfrm>
            <a:off x="8619111" y="162842"/>
            <a:ext cx="245941" cy="414400"/>
            <a:chOff x="3801586" y="1135617"/>
            <a:chExt cx="245941" cy="414400"/>
          </a:xfrm>
        </p:grpSpPr>
        <p:sp>
          <p:nvSpPr>
            <p:cNvPr id="2216" name="Google Shape;2216;p37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7" name="Google Shape;2217;p37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8" name="Google Shape;2218;p37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9" name="Google Shape;2219;p37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0" name="Google Shape;2220;p37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1" name="Google Shape;2221;p37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22" name="Google Shape;2222;p37"/>
          <p:cNvGrpSpPr/>
          <p:nvPr/>
        </p:nvGrpSpPr>
        <p:grpSpPr>
          <a:xfrm>
            <a:off x="7531458" y="126721"/>
            <a:ext cx="817707" cy="914412"/>
            <a:chOff x="6900658" y="3614371"/>
            <a:chExt cx="817707" cy="914412"/>
          </a:xfrm>
        </p:grpSpPr>
        <p:sp>
          <p:nvSpPr>
            <p:cNvPr id="2223" name="Google Shape;2223;p37"/>
            <p:cNvSpPr/>
            <p:nvPr/>
          </p:nvSpPr>
          <p:spPr>
            <a:xfrm>
              <a:off x="6909743" y="3618683"/>
              <a:ext cx="804048" cy="905722"/>
            </a:xfrm>
            <a:custGeom>
              <a:avLst/>
              <a:gdLst/>
              <a:ahLst/>
              <a:cxnLst/>
              <a:rect l="l" t="t" r="r" b="b"/>
              <a:pathLst>
                <a:path w="24428" h="27517" extrusionOk="0">
                  <a:moveTo>
                    <a:pt x="13099" y="0"/>
                  </a:moveTo>
                  <a:cubicBezTo>
                    <a:pt x="12593" y="0"/>
                    <a:pt x="12130" y="258"/>
                    <a:pt x="11863" y="686"/>
                  </a:cubicBezTo>
                  <a:lnTo>
                    <a:pt x="352" y="19175"/>
                  </a:lnTo>
                  <a:cubicBezTo>
                    <a:pt x="0" y="19743"/>
                    <a:pt x="74" y="20471"/>
                    <a:pt x="533" y="20947"/>
                  </a:cubicBezTo>
                  <a:cubicBezTo>
                    <a:pt x="1940" y="22406"/>
                    <a:pt x="3523" y="23696"/>
                    <a:pt x="5241" y="24777"/>
                  </a:cubicBezTo>
                  <a:cubicBezTo>
                    <a:pt x="7029" y="25905"/>
                    <a:pt x="8955" y="26803"/>
                    <a:pt x="10966" y="27446"/>
                  </a:cubicBezTo>
                  <a:cubicBezTo>
                    <a:pt x="11111" y="27493"/>
                    <a:pt x="11262" y="27517"/>
                    <a:pt x="11413" y="27517"/>
                  </a:cubicBezTo>
                  <a:cubicBezTo>
                    <a:pt x="11919" y="27517"/>
                    <a:pt x="12381" y="27260"/>
                    <a:pt x="12647" y="26830"/>
                  </a:cubicBezTo>
                  <a:lnTo>
                    <a:pt x="24158" y="8342"/>
                  </a:lnTo>
                  <a:cubicBezTo>
                    <a:pt x="24364" y="8012"/>
                    <a:pt x="24428" y="7622"/>
                    <a:pt x="24340" y="7243"/>
                  </a:cubicBezTo>
                  <a:cubicBezTo>
                    <a:pt x="24252" y="6865"/>
                    <a:pt x="24021" y="6542"/>
                    <a:pt x="23692" y="6338"/>
                  </a:cubicBezTo>
                  <a:lnTo>
                    <a:pt x="13866" y="220"/>
                  </a:lnTo>
                  <a:cubicBezTo>
                    <a:pt x="13635" y="77"/>
                    <a:pt x="13370" y="0"/>
                    <a:pt x="13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4" name="Google Shape;2224;p37"/>
            <p:cNvSpPr/>
            <p:nvPr/>
          </p:nvSpPr>
          <p:spPr>
            <a:xfrm>
              <a:off x="7356497" y="3654988"/>
              <a:ext cx="200321" cy="125274"/>
            </a:xfrm>
            <a:custGeom>
              <a:avLst/>
              <a:gdLst/>
              <a:ahLst/>
              <a:cxnLst/>
              <a:rect l="l" t="t" r="r" b="b"/>
              <a:pathLst>
                <a:path w="6086" h="3806" extrusionOk="0">
                  <a:moveTo>
                    <a:pt x="111" y="1"/>
                  </a:moveTo>
                  <a:cubicBezTo>
                    <a:pt x="84" y="1"/>
                    <a:pt x="61" y="8"/>
                    <a:pt x="46" y="22"/>
                  </a:cubicBezTo>
                  <a:cubicBezTo>
                    <a:pt x="1" y="60"/>
                    <a:pt x="36" y="146"/>
                    <a:pt x="123" y="212"/>
                  </a:cubicBezTo>
                  <a:cubicBezTo>
                    <a:pt x="1526" y="1260"/>
                    <a:pt x="4187" y="2931"/>
                    <a:pt x="5822" y="3768"/>
                  </a:cubicBezTo>
                  <a:cubicBezTo>
                    <a:pt x="5873" y="3794"/>
                    <a:pt x="5917" y="3805"/>
                    <a:pt x="5952" y="3805"/>
                  </a:cubicBezTo>
                  <a:cubicBezTo>
                    <a:pt x="6065" y="3805"/>
                    <a:pt x="6085" y="3689"/>
                    <a:pt x="5939" y="3581"/>
                  </a:cubicBezTo>
                  <a:cubicBezTo>
                    <a:pt x="4458" y="2478"/>
                    <a:pt x="1785" y="827"/>
                    <a:pt x="233" y="35"/>
                  </a:cubicBezTo>
                  <a:cubicBezTo>
                    <a:pt x="190" y="13"/>
                    <a:pt x="147" y="1"/>
                    <a:pt x="11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5" name="Google Shape;2225;p37"/>
            <p:cNvSpPr/>
            <p:nvPr/>
          </p:nvSpPr>
          <p:spPr>
            <a:xfrm>
              <a:off x="7150713" y="4317598"/>
              <a:ext cx="92689" cy="83538"/>
            </a:xfrm>
            <a:custGeom>
              <a:avLst/>
              <a:gdLst/>
              <a:ahLst/>
              <a:cxnLst/>
              <a:rect l="l" t="t" r="r" b="b"/>
              <a:pathLst>
                <a:path w="2816" h="2538" extrusionOk="0">
                  <a:moveTo>
                    <a:pt x="931" y="0"/>
                  </a:moveTo>
                  <a:cubicBezTo>
                    <a:pt x="783" y="0"/>
                    <a:pt x="649" y="75"/>
                    <a:pt x="571" y="200"/>
                  </a:cubicBezTo>
                  <a:lnTo>
                    <a:pt x="80" y="990"/>
                  </a:lnTo>
                  <a:cubicBezTo>
                    <a:pt x="20" y="1085"/>
                    <a:pt x="1" y="1198"/>
                    <a:pt x="27" y="1309"/>
                  </a:cubicBezTo>
                  <a:cubicBezTo>
                    <a:pt x="52" y="1419"/>
                    <a:pt x="118" y="1512"/>
                    <a:pt x="214" y="1573"/>
                  </a:cubicBezTo>
                  <a:lnTo>
                    <a:pt x="1662" y="2474"/>
                  </a:lnTo>
                  <a:cubicBezTo>
                    <a:pt x="1730" y="2515"/>
                    <a:pt x="1808" y="2538"/>
                    <a:pt x="1885" y="2538"/>
                  </a:cubicBezTo>
                  <a:cubicBezTo>
                    <a:pt x="2032" y="2538"/>
                    <a:pt x="2166" y="2463"/>
                    <a:pt x="2245" y="2339"/>
                  </a:cubicBezTo>
                  <a:lnTo>
                    <a:pt x="2736" y="1548"/>
                  </a:lnTo>
                  <a:cubicBezTo>
                    <a:pt x="2797" y="1452"/>
                    <a:pt x="2815" y="1340"/>
                    <a:pt x="2790" y="1229"/>
                  </a:cubicBezTo>
                  <a:cubicBezTo>
                    <a:pt x="2765" y="1118"/>
                    <a:pt x="2698" y="1026"/>
                    <a:pt x="2602" y="966"/>
                  </a:cubicBezTo>
                  <a:lnTo>
                    <a:pt x="1154" y="64"/>
                  </a:lnTo>
                  <a:cubicBezTo>
                    <a:pt x="1086" y="23"/>
                    <a:pt x="1010" y="0"/>
                    <a:pt x="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6" name="Google Shape;2226;p37"/>
            <p:cNvSpPr/>
            <p:nvPr/>
          </p:nvSpPr>
          <p:spPr>
            <a:xfrm>
              <a:off x="7241624" y="4374179"/>
              <a:ext cx="92689" cy="83538"/>
            </a:xfrm>
            <a:custGeom>
              <a:avLst/>
              <a:gdLst/>
              <a:ahLst/>
              <a:cxnLst/>
              <a:rect l="l" t="t" r="r" b="b"/>
              <a:pathLst>
                <a:path w="2816" h="2538" extrusionOk="0">
                  <a:moveTo>
                    <a:pt x="931" y="0"/>
                  </a:moveTo>
                  <a:cubicBezTo>
                    <a:pt x="783" y="0"/>
                    <a:pt x="649" y="75"/>
                    <a:pt x="572" y="200"/>
                  </a:cubicBezTo>
                  <a:lnTo>
                    <a:pt x="80" y="990"/>
                  </a:lnTo>
                  <a:cubicBezTo>
                    <a:pt x="20" y="1086"/>
                    <a:pt x="1" y="1200"/>
                    <a:pt x="26" y="1309"/>
                  </a:cubicBezTo>
                  <a:cubicBezTo>
                    <a:pt x="52" y="1420"/>
                    <a:pt x="118" y="1513"/>
                    <a:pt x="214" y="1573"/>
                  </a:cubicBezTo>
                  <a:lnTo>
                    <a:pt x="1663" y="2474"/>
                  </a:lnTo>
                  <a:cubicBezTo>
                    <a:pt x="1730" y="2516"/>
                    <a:pt x="1807" y="2538"/>
                    <a:pt x="1886" y="2538"/>
                  </a:cubicBezTo>
                  <a:cubicBezTo>
                    <a:pt x="2033" y="2538"/>
                    <a:pt x="2166" y="2463"/>
                    <a:pt x="2245" y="2339"/>
                  </a:cubicBezTo>
                  <a:lnTo>
                    <a:pt x="2737" y="1549"/>
                  </a:lnTo>
                  <a:cubicBezTo>
                    <a:pt x="2797" y="1453"/>
                    <a:pt x="2815" y="1340"/>
                    <a:pt x="2791" y="1229"/>
                  </a:cubicBezTo>
                  <a:cubicBezTo>
                    <a:pt x="2765" y="1120"/>
                    <a:pt x="2698" y="1026"/>
                    <a:pt x="2602" y="967"/>
                  </a:cubicBezTo>
                  <a:lnTo>
                    <a:pt x="1154" y="64"/>
                  </a:lnTo>
                  <a:cubicBezTo>
                    <a:pt x="1086" y="24"/>
                    <a:pt x="1010" y="0"/>
                    <a:pt x="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7" name="Google Shape;2227;p37"/>
            <p:cNvSpPr/>
            <p:nvPr/>
          </p:nvSpPr>
          <p:spPr>
            <a:xfrm>
              <a:off x="7281319" y="4310587"/>
              <a:ext cx="92623" cy="83505"/>
            </a:xfrm>
            <a:custGeom>
              <a:avLst/>
              <a:gdLst/>
              <a:ahLst/>
              <a:cxnLst/>
              <a:rect l="l" t="t" r="r" b="b"/>
              <a:pathLst>
                <a:path w="2814" h="2537" extrusionOk="0">
                  <a:moveTo>
                    <a:pt x="930" y="0"/>
                  </a:moveTo>
                  <a:cubicBezTo>
                    <a:pt x="782" y="0"/>
                    <a:pt x="648" y="75"/>
                    <a:pt x="571" y="200"/>
                  </a:cubicBezTo>
                  <a:lnTo>
                    <a:pt x="79" y="990"/>
                  </a:lnTo>
                  <a:cubicBezTo>
                    <a:pt x="18" y="1086"/>
                    <a:pt x="0" y="1198"/>
                    <a:pt x="26" y="1309"/>
                  </a:cubicBezTo>
                  <a:cubicBezTo>
                    <a:pt x="50" y="1419"/>
                    <a:pt x="117" y="1511"/>
                    <a:pt x="213" y="1571"/>
                  </a:cubicBezTo>
                  <a:lnTo>
                    <a:pt x="1661" y="2473"/>
                  </a:lnTo>
                  <a:cubicBezTo>
                    <a:pt x="1729" y="2513"/>
                    <a:pt x="1806" y="2537"/>
                    <a:pt x="1885" y="2537"/>
                  </a:cubicBezTo>
                  <a:cubicBezTo>
                    <a:pt x="2031" y="2537"/>
                    <a:pt x="2165" y="2462"/>
                    <a:pt x="2242" y="2338"/>
                  </a:cubicBezTo>
                  <a:lnTo>
                    <a:pt x="2735" y="1548"/>
                  </a:lnTo>
                  <a:cubicBezTo>
                    <a:pt x="2794" y="1453"/>
                    <a:pt x="2813" y="1340"/>
                    <a:pt x="2788" y="1229"/>
                  </a:cubicBezTo>
                  <a:cubicBezTo>
                    <a:pt x="2762" y="1119"/>
                    <a:pt x="2696" y="1026"/>
                    <a:pt x="2601" y="966"/>
                  </a:cubicBezTo>
                  <a:lnTo>
                    <a:pt x="1154" y="64"/>
                  </a:lnTo>
                  <a:cubicBezTo>
                    <a:pt x="1086" y="23"/>
                    <a:pt x="1008" y="0"/>
                    <a:pt x="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8" name="Google Shape;2228;p37"/>
            <p:cNvSpPr/>
            <p:nvPr/>
          </p:nvSpPr>
          <p:spPr>
            <a:xfrm>
              <a:off x="7320916" y="4246864"/>
              <a:ext cx="94170" cy="83538"/>
            </a:xfrm>
            <a:custGeom>
              <a:avLst/>
              <a:gdLst/>
              <a:ahLst/>
              <a:cxnLst/>
              <a:rect l="l" t="t" r="r" b="b"/>
              <a:pathLst>
                <a:path w="2861" h="2538" extrusionOk="0">
                  <a:moveTo>
                    <a:pt x="931" y="0"/>
                  </a:moveTo>
                  <a:cubicBezTo>
                    <a:pt x="783" y="0"/>
                    <a:pt x="649" y="74"/>
                    <a:pt x="571" y="200"/>
                  </a:cubicBezTo>
                  <a:lnTo>
                    <a:pt x="79" y="989"/>
                  </a:lnTo>
                  <a:cubicBezTo>
                    <a:pt x="20" y="1085"/>
                    <a:pt x="1" y="1198"/>
                    <a:pt x="26" y="1309"/>
                  </a:cubicBezTo>
                  <a:cubicBezTo>
                    <a:pt x="52" y="1419"/>
                    <a:pt x="118" y="1512"/>
                    <a:pt x="213" y="1573"/>
                  </a:cubicBezTo>
                  <a:lnTo>
                    <a:pt x="1661" y="2474"/>
                  </a:lnTo>
                  <a:cubicBezTo>
                    <a:pt x="1730" y="2515"/>
                    <a:pt x="1807" y="2537"/>
                    <a:pt x="1885" y="2537"/>
                  </a:cubicBezTo>
                  <a:cubicBezTo>
                    <a:pt x="2033" y="2537"/>
                    <a:pt x="2166" y="2463"/>
                    <a:pt x="2246" y="2336"/>
                  </a:cubicBezTo>
                  <a:lnTo>
                    <a:pt x="2738" y="1547"/>
                  </a:lnTo>
                  <a:cubicBezTo>
                    <a:pt x="2861" y="1350"/>
                    <a:pt x="2800" y="1088"/>
                    <a:pt x="2602" y="966"/>
                  </a:cubicBezTo>
                  <a:lnTo>
                    <a:pt x="1154" y="64"/>
                  </a:lnTo>
                  <a:cubicBezTo>
                    <a:pt x="1086" y="22"/>
                    <a:pt x="1009" y="0"/>
                    <a:pt x="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9" name="Google Shape;2229;p37"/>
            <p:cNvSpPr/>
            <p:nvPr/>
          </p:nvSpPr>
          <p:spPr>
            <a:xfrm>
              <a:off x="7360513" y="4183239"/>
              <a:ext cx="94170" cy="83538"/>
            </a:xfrm>
            <a:custGeom>
              <a:avLst/>
              <a:gdLst/>
              <a:ahLst/>
              <a:cxnLst/>
              <a:rect l="l" t="t" r="r" b="b"/>
              <a:pathLst>
                <a:path w="2861" h="2538" extrusionOk="0">
                  <a:moveTo>
                    <a:pt x="931" y="1"/>
                  </a:moveTo>
                  <a:cubicBezTo>
                    <a:pt x="783" y="1"/>
                    <a:pt x="649" y="75"/>
                    <a:pt x="572" y="200"/>
                  </a:cubicBezTo>
                  <a:lnTo>
                    <a:pt x="80" y="990"/>
                  </a:lnTo>
                  <a:cubicBezTo>
                    <a:pt x="20" y="1086"/>
                    <a:pt x="1" y="1199"/>
                    <a:pt x="27" y="1310"/>
                  </a:cubicBezTo>
                  <a:cubicBezTo>
                    <a:pt x="52" y="1418"/>
                    <a:pt x="118" y="1512"/>
                    <a:pt x="214" y="1571"/>
                  </a:cubicBezTo>
                  <a:lnTo>
                    <a:pt x="1663" y="2473"/>
                  </a:lnTo>
                  <a:cubicBezTo>
                    <a:pt x="1730" y="2514"/>
                    <a:pt x="1808" y="2537"/>
                    <a:pt x="1886" y="2537"/>
                  </a:cubicBezTo>
                  <a:cubicBezTo>
                    <a:pt x="2033" y="2537"/>
                    <a:pt x="2168" y="2463"/>
                    <a:pt x="2246" y="2337"/>
                  </a:cubicBezTo>
                  <a:lnTo>
                    <a:pt x="2738" y="1548"/>
                  </a:lnTo>
                  <a:cubicBezTo>
                    <a:pt x="2861" y="1351"/>
                    <a:pt x="2799" y="1089"/>
                    <a:pt x="2602" y="966"/>
                  </a:cubicBezTo>
                  <a:lnTo>
                    <a:pt x="1154" y="65"/>
                  </a:lnTo>
                  <a:cubicBezTo>
                    <a:pt x="1086" y="23"/>
                    <a:pt x="1010" y="1"/>
                    <a:pt x="9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0" name="Google Shape;2230;p37"/>
            <p:cNvSpPr/>
            <p:nvPr/>
          </p:nvSpPr>
          <p:spPr>
            <a:xfrm>
              <a:off x="7217991" y="3685336"/>
              <a:ext cx="437045" cy="376153"/>
            </a:xfrm>
            <a:custGeom>
              <a:avLst/>
              <a:gdLst/>
              <a:ahLst/>
              <a:cxnLst/>
              <a:rect l="l" t="t" r="r" b="b"/>
              <a:pathLst>
                <a:path w="13278" h="11428" extrusionOk="0">
                  <a:moveTo>
                    <a:pt x="3566" y="0"/>
                  </a:moveTo>
                  <a:cubicBezTo>
                    <a:pt x="3355" y="0"/>
                    <a:pt x="3149" y="106"/>
                    <a:pt x="3030" y="298"/>
                  </a:cubicBezTo>
                  <a:lnTo>
                    <a:pt x="186" y="4865"/>
                  </a:lnTo>
                  <a:cubicBezTo>
                    <a:pt x="1" y="5160"/>
                    <a:pt x="91" y="5549"/>
                    <a:pt x="388" y="5734"/>
                  </a:cubicBezTo>
                  <a:lnTo>
                    <a:pt x="9379" y="11332"/>
                  </a:lnTo>
                  <a:cubicBezTo>
                    <a:pt x="9483" y="11397"/>
                    <a:pt x="9599" y="11428"/>
                    <a:pt x="9713" y="11428"/>
                  </a:cubicBezTo>
                  <a:cubicBezTo>
                    <a:pt x="9924" y="11428"/>
                    <a:pt x="10129" y="11322"/>
                    <a:pt x="10250" y="11130"/>
                  </a:cubicBezTo>
                  <a:lnTo>
                    <a:pt x="13092" y="6563"/>
                  </a:lnTo>
                  <a:cubicBezTo>
                    <a:pt x="13278" y="6266"/>
                    <a:pt x="13186" y="5878"/>
                    <a:pt x="12890" y="5693"/>
                  </a:cubicBezTo>
                  <a:lnTo>
                    <a:pt x="3899" y="96"/>
                  </a:lnTo>
                  <a:cubicBezTo>
                    <a:pt x="3795" y="31"/>
                    <a:pt x="3680" y="0"/>
                    <a:pt x="35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1" name="Google Shape;2231;p37"/>
            <p:cNvSpPr/>
            <p:nvPr/>
          </p:nvSpPr>
          <p:spPr>
            <a:xfrm>
              <a:off x="6967377" y="4204404"/>
              <a:ext cx="94071" cy="83472"/>
            </a:xfrm>
            <a:custGeom>
              <a:avLst/>
              <a:gdLst/>
              <a:ahLst/>
              <a:cxnLst/>
              <a:rect l="l" t="t" r="r" b="b"/>
              <a:pathLst>
                <a:path w="2858" h="2536" extrusionOk="0">
                  <a:moveTo>
                    <a:pt x="974" y="1"/>
                  </a:moveTo>
                  <a:cubicBezTo>
                    <a:pt x="826" y="1"/>
                    <a:pt x="692" y="75"/>
                    <a:pt x="614" y="199"/>
                  </a:cubicBezTo>
                  <a:lnTo>
                    <a:pt x="123" y="990"/>
                  </a:lnTo>
                  <a:cubicBezTo>
                    <a:pt x="0" y="1187"/>
                    <a:pt x="61" y="1447"/>
                    <a:pt x="258" y="1571"/>
                  </a:cubicBezTo>
                  <a:lnTo>
                    <a:pt x="1707" y="2472"/>
                  </a:lnTo>
                  <a:cubicBezTo>
                    <a:pt x="1774" y="2514"/>
                    <a:pt x="1851" y="2536"/>
                    <a:pt x="1930" y="2536"/>
                  </a:cubicBezTo>
                  <a:cubicBezTo>
                    <a:pt x="2077" y="2536"/>
                    <a:pt x="2212" y="2461"/>
                    <a:pt x="2288" y="2338"/>
                  </a:cubicBezTo>
                  <a:lnTo>
                    <a:pt x="2779" y="1549"/>
                  </a:lnTo>
                  <a:cubicBezTo>
                    <a:pt x="2840" y="1453"/>
                    <a:pt x="2858" y="1339"/>
                    <a:pt x="2832" y="1229"/>
                  </a:cubicBezTo>
                  <a:cubicBezTo>
                    <a:pt x="2808" y="1119"/>
                    <a:pt x="2741" y="1025"/>
                    <a:pt x="2645" y="966"/>
                  </a:cubicBezTo>
                  <a:lnTo>
                    <a:pt x="1197" y="64"/>
                  </a:lnTo>
                  <a:cubicBezTo>
                    <a:pt x="1129" y="23"/>
                    <a:pt x="1052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2" name="Google Shape;2232;p37"/>
            <p:cNvSpPr/>
            <p:nvPr/>
          </p:nvSpPr>
          <p:spPr>
            <a:xfrm>
              <a:off x="7007006" y="4140746"/>
              <a:ext cx="94137" cy="83505"/>
            </a:xfrm>
            <a:custGeom>
              <a:avLst/>
              <a:gdLst/>
              <a:ahLst/>
              <a:cxnLst/>
              <a:rect l="l" t="t" r="r" b="b"/>
              <a:pathLst>
                <a:path w="2860" h="2537" extrusionOk="0">
                  <a:moveTo>
                    <a:pt x="974" y="0"/>
                  </a:moveTo>
                  <a:cubicBezTo>
                    <a:pt x="827" y="0"/>
                    <a:pt x="692" y="75"/>
                    <a:pt x="616" y="200"/>
                  </a:cubicBezTo>
                  <a:lnTo>
                    <a:pt x="123" y="990"/>
                  </a:lnTo>
                  <a:cubicBezTo>
                    <a:pt x="1" y="1187"/>
                    <a:pt x="61" y="1448"/>
                    <a:pt x="259" y="1571"/>
                  </a:cubicBezTo>
                  <a:lnTo>
                    <a:pt x="1707" y="2473"/>
                  </a:lnTo>
                  <a:cubicBezTo>
                    <a:pt x="1775" y="2513"/>
                    <a:pt x="1852" y="2537"/>
                    <a:pt x="1931" y="2537"/>
                  </a:cubicBezTo>
                  <a:cubicBezTo>
                    <a:pt x="2077" y="2537"/>
                    <a:pt x="2211" y="2462"/>
                    <a:pt x="2288" y="2338"/>
                  </a:cubicBezTo>
                  <a:lnTo>
                    <a:pt x="2781" y="1548"/>
                  </a:lnTo>
                  <a:cubicBezTo>
                    <a:pt x="2840" y="1453"/>
                    <a:pt x="2859" y="1340"/>
                    <a:pt x="2834" y="1229"/>
                  </a:cubicBezTo>
                  <a:cubicBezTo>
                    <a:pt x="2808" y="1118"/>
                    <a:pt x="2742" y="1026"/>
                    <a:pt x="2647" y="966"/>
                  </a:cubicBezTo>
                  <a:lnTo>
                    <a:pt x="1198" y="64"/>
                  </a:lnTo>
                  <a:cubicBezTo>
                    <a:pt x="1130" y="23"/>
                    <a:pt x="1053" y="0"/>
                    <a:pt x="9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3" name="Google Shape;2233;p37"/>
            <p:cNvSpPr/>
            <p:nvPr/>
          </p:nvSpPr>
          <p:spPr>
            <a:xfrm>
              <a:off x="7048150" y="4076990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1" y="1"/>
                  </a:moveTo>
                  <a:cubicBezTo>
                    <a:pt x="783" y="1"/>
                    <a:pt x="649" y="75"/>
                    <a:pt x="572" y="201"/>
                  </a:cubicBezTo>
                  <a:lnTo>
                    <a:pt x="79" y="990"/>
                  </a:lnTo>
                  <a:cubicBezTo>
                    <a:pt x="20" y="1086"/>
                    <a:pt x="1" y="1199"/>
                    <a:pt x="26" y="1310"/>
                  </a:cubicBezTo>
                  <a:cubicBezTo>
                    <a:pt x="52" y="1420"/>
                    <a:pt x="118" y="1513"/>
                    <a:pt x="214" y="1573"/>
                  </a:cubicBezTo>
                  <a:lnTo>
                    <a:pt x="1660" y="2475"/>
                  </a:lnTo>
                  <a:cubicBezTo>
                    <a:pt x="1729" y="2516"/>
                    <a:pt x="1806" y="2538"/>
                    <a:pt x="1884" y="2538"/>
                  </a:cubicBezTo>
                  <a:cubicBezTo>
                    <a:pt x="2032" y="2538"/>
                    <a:pt x="2166" y="2465"/>
                    <a:pt x="2245" y="2339"/>
                  </a:cubicBezTo>
                  <a:lnTo>
                    <a:pt x="2737" y="1549"/>
                  </a:lnTo>
                  <a:cubicBezTo>
                    <a:pt x="2797" y="1453"/>
                    <a:pt x="2815" y="1340"/>
                    <a:pt x="2790" y="1230"/>
                  </a:cubicBezTo>
                  <a:cubicBezTo>
                    <a:pt x="2765" y="1119"/>
                    <a:pt x="2698" y="1027"/>
                    <a:pt x="2602" y="967"/>
                  </a:cubicBezTo>
                  <a:lnTo>
                    <a:pt x="1154" y="65"/>
                  </a:lnTo>
                  <a:cubicBezTo>
                    <a:pt x="1086" y="23"/>
                    <a:pt x="1009" y="1"/>
                    <a:pt x="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4" name="Google Shape;2234;p37"/>
            <p:cNvSpPr/>
            <p:nvPr/>
          </p:nvSpPr>
          <p:spPr>
            <a:xfrm>
              <a:off x="7087812" y="4013366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29" y="1"/>
                  </a:moveTo>
                  <a:cubicBezTo>
                    <a:pt x="782" y="1"/>
                    <a:pt x="647" y="75"/>
                    <a:pt x="570" y="200"/>
                  </a:cubicBezTo>
                  <a:lnTo>
                    <a:pt x="78" y="990"/>
                  </a:lnTo>
                  <a:cubicBezTo>
                    <a:pt x="18" y="1086"/>
                    <a:pt x="0" y="1199"/>
                    <a:pt x="25" y="1309"/>
                  </a:cubicBezTo>
                  <a:cubicBezTo>
                    <a:pt x="50" y="1419"/>
                    <a:pt x="117" y="1513"/>
                    <a:pt x="213" y="1572"/>
                  </a:cubicBezTo>
                  <a:lnTo>
                    <a:pt x="1661" y="2474"/>
                  </a:lnTo>
                  <a:cubicBezTo>
                    <a:pt x="1728" y="2515"/>
                    <a:pt x="1806" y="2538"/>
                    <a:pt x="1884" y="2538"/>
                  </a:cubicBezTo>
                  <a:cubicBezTo>
                    <a:pt x="2030" y="2538"/>
                    <a:pt x="2165" y="2464"/>
                    <a:pt x="2243" y="2338"/>
                  </a:cubicBezTo>
                  <a:lnTo>
                    <a:pt x="2735" y="1549"/>
                  </a:lnTo>
                  <a:cubicBezTo>
                    <a:pt x="2795" y="1453"/>
                    <a:pt x="2814" y="1339"/>
                    <a:pt x="2789" y="1230"/>
                  </a:cubicBezTo>
                  <a:cubicBezTo>
                    <a:pt x="2763" y="1119"/>
                    <a:pt x="2697" y="1025"/>
                    <a:pt x="2601" y="966"/>
                  </a:cubicBezTo>
                  <a:lnTo>
                    <a:pt x="1152" y="65"/>
                  </a:lnTo>
                  <a:cubicBezTo>
                    <a:pt x="1085" y="23"/>
                    <a:pt x="1008" y="1"/>
                    <a:pt x="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5" name="Google Shape;2235;p37"/>
            <p:cNvSpPr/>
            <p:nvPr/>
          </p:nvSpPr>
          <p:spPr>
            <a:xfrm>
              <a:off x="7127409" y="3949741"/>
              <a:ext cx="94137" cy="83538"/>
            </a:xfrm>
            <a:custGeom>
              <a:avLst/>
              <a:gdLst/>
              <a:ahLst/>
              <a:cxnLst/>
              <a:rect l="l" t="t" r="r" b="b"/>
              <a:pathLst>
                <a:path w="2860" h="2538" extrusionOk="0">
                  <a:moveTo>
                    <a:pt x="931" y="1"/>
                  </a:moveTo>
                  <a:cubicBezTo>
                    <a:pt x="783" y="1"/>
                    <a:pt x="649" y="75"/>
                    <a:pt x="572" y="201"/>
                  </a:cubicBezTo>
                  <a:lnTo>
                    <a:pt x="80" y="990"/>
                  </a:lnTo>
                  <a:cubicBezTo>
                    <a:pt x="45" y="1045"/>
                    <a:pt x="25" y="1104"/>
                    <a:pt x="18" y="1166"/>
                  </a:cubicBezTo>
                  <a:cubicBezTo>
                    <a:pt x="0" y="1327"/>
                    <a:pt x="77" y="1487"/>
                    <a:pt x="214" y="1572"/>
                  </a:cubicBezTo>
                  <a:lnTo>
                    <a:pt x="1662" y="2473"/>
                  </a:lnTo>
                  <a:cubicBezTo>
                    <a:pt x="1729" y="2515"/>
                    <a:pt x="1806" y="2537"/>
                    <a:pt x="1885" y="2537"/>
                  </a:cubicBezTo>
                  <a:cubicBezTo>
                    <a:pt x="2031" y="2537"/>
                    <a:pt x="2165" y="2463"/>
                    <a:pt x="2245" y="2338"/>
                  </a:cubicBezTo>
                  <a:lnTo>
                    <a:pt x="2737" y="1548"/>
                  </a:lnTo>
                  <a:cubicBezTo>
                    <a:pt x="2859" y="1350"/>
                    <a:pt x="2799" y="1089"/>
                    <a:pt x="2602" y="967"/>
                  </a:cubicBezTo>
                  <a:lnTo>
                    <a:pt x="1154" y="64"/>
                  </a:lnTo>
                  <a:cubicBezTo>
                    <a:pt x="1087" y="24"/>
                    <a:pt x="1009" y="1"/>
                    <a:pt x="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6" name="Google Shape;2236;p37"/>
            <p:cNvSpPr/>
            <p:nvPr/>
          </p:nvSpPr>
          <p:spPr>
            <a:xfrm>
              <a:off x="7058321" y="4261017"/>
              <a:ext cx="95585" cy="83538"/>
            </a:xfrm>
            <a:custGeom>
              <a:avLst/>
              <a:gdLst/>
              <a:ahLst/>
              <a:cxnLst/>
              <a:rect l="l" t="t" r="r" b="b"/>
              <a:pathLst>
                <a:path w="2904" h="2538" extrusionOk="0">
                  <a:moveTo>
                    <a:pt x="974" y="1"/>
                  </a:moveTo>
                  <a:cubicBezTo>
                    <a:pt x="827" y="1"/>
                    <a:pt x="692" y="75"/>
                    <a:pt x="615" y="201"/>
                  </a:cubicBezTo>
                  <a:lnTo>
                    <a:pt x="123" y="990"/>
                  </a:lnTo>
                  <a:cubicBezTo>
                    <a:pt x="0" y="1187"/>
                    <a:pt x="61" y="1449"/>
                    <a:pt x="259" y="1571"/>
                  </a:cubicBezTo>
                  <a:lnTo>
                    <a:pt x="1707" y="2473"/>
                  </a:lnTo>
                  <a:cubicBezTo>
                    <a:pt x="1775" y="2515"/>
                    <a:pt x="1851" y="2537"/>
                    <a:pt x="1930" y="2537"/>
                  </a:cubicBezTo>
                  <a:cubicBezTo>
                    <a:pt x="2077" y="2537"/>
                    <a:pt x="2211" y="2462"/>
                    <a:pt x="2290" y="2337"/>
                  </a:cubicBezTo>
                  <a:lnTo>
                    <a:pt x="2781" y="1548"/>
                  </a:lnTo>
                  <a:cubicBezTo>
                    <a:pt x="2904" y="1351"/>
                    <a:pt x="2844" y="1089"/>
                    <a:pt x="2646" y="967"/>
                  </a:cubicBezTo>
                  <a:lnTo>
                    <a:pt x="1197" y="65"/>
                  </a:lnTo>
                  <a:cubicBezTo>
                    <a:pt x="1130" y="23"/>
                    <a:pt x="1052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7" name="Google Shape;2237;p37"/>
            <p:cNvSpPr/>
            <p:nvPr/>
          </p:nvSpPr>
          <p:spPr>
            <a:xfrm>
              <a:off x="7099431" y="4197294"/>
              <a:ext cx="94170" cy="83571"/>
            </a:xfrm>
            <a:custGeom>
              <a:avLst/>
              <a:gdLst/>
              <a:ahLst/>
              <a:cxnLst/>
              <a:rect l="l" t="t" r="r" b="b"/>
              <a:pathLst>
                <a:path w="2861" h="2539" extrusionOk="0">
                  <a:moveTo>
                    <a:pt x="930" y="1"/>
                  </a:moveTo>
                  <a:cubicBezTo>
                    <a:pt x="782" y="1"/>
                    <a:pt x="648" y="75"/>
                    <a:pt x="571" y="201"/>
                  </a:cubicBezTo>
                  <a:lnTo>
                    <a:pt x="79" y="990"/>
                  </a:lnTo>
                  <a:cubicBezTo>
                    <a:pt x="19" y="1086"/>
                    <a:pt x="0" y="1199"/>
                    <a:pt x="26" y="1309"/>
                  </a:cubicBezTo>
                  <a:cubicBezTo>
                    <a:pt x="51" y="1420"/>
                    <a:pt x="117" y="1512"/>
                    <a:pt x="213" y="1573"/>
                  </a:cubicBezTo>
                  <a:lnTo>
                    <a:pt x="1661" y="2474"/>
                  </a:lnTo>
                  <a:cubicBezTo>
                    <a:pt x="1729" y="2516"/>
                    <a:pt x="1807" y="2538"/>
                    <a:pt x="1885" y="2538"/>
                  </a:cubicBezTo>
                  <a:cubicBezTo>
                    <a:pt x="2031" y="2538"/>
                    <a:pt x="2165" y="2464"/>
                    <a:pt x="2245" y="2337"/>
                  </a:cubicBezTo>
                  <a:lnTo>
                    <a:pt x="2738" y="1548"/>
                  </a:lnTo>
                  <a:cubicBezTo>
                    <a:pt x="2860" y="1351"/>
                    <a:pt x="2800" y="1090"/>
                    <a:pt x="2602" y="967"/>
                  </a:cubicBezTo>
                  <a:lnTo>
                    <a:pt x="1154" y="64"/>
                  </a:lnTo>
                  <a:cubicBezTo>
                    <a:pt x="1086" y="23"/>
                    <a:pt x="1009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8" name="Google Shape;2238;p37"/>
            <p:cNvSpPr/>
            <p:nvPr/>
          </p:nvSpPr>
          <p:spPr>
            <a:xfrm>
              <a:off x="7139028" y="4133669"/>
              <a:ext cx="92656" cy="83538"/>
            </a:xfrm>
            <a:custGeom>
              <a:avLst/>
              <a:gdLst/>
              <a:ahLst/>
              <a:cxnLst/>
              <a:rect l="l" t="t" r="r" b="b"/>
              <a:pathLst>
                <a:path w="2815" h="2538" extrusionOk="0">
                  <a:moveTo>
                    <a:pt x="930" y="0"/>
                  </a:moveTo>
                  <a:cubicBezTo>
                    <a:pt x="783" y="0"/>
                    <a:pt x="649" y="75"/>
                    <a:pt x="572" y="199"/>
                  </a:cubicBezTo>
                  <a:lnTo>
                    <a:pt x="79" y="990"/>
                  </a:lnTo>
                  <a:cubicBezTo>
                    <a:pt x="20" y="1086"/>
                    <a:pt x="1" y="1198"/>
                    <a:pt x="26" y="1309"/>
                  </a:cubicBezTo>
                  <a:cubicBezTo>
                    <a:pt x="52" y="1419"/>
                    <a:pt x="118" y="1512"/>
                    <a:pt x="213" y="1572"/>
                  </a:cubicBezTo>
                  <a:lnTo>
                    <a:pt x="1662" y="2474"/>
                  </a:lnTo>
                  <a:cubicBezTo>
                    <a:pt x="1730" y="2514"/>
                    <a:pt x="1807" y="2538"/>
                    <a:pt x="1886" y="2538"/>
                  </a:cubicBezTo>
                  <a:cubicBezTo>
                    <a:pt x="2033" y="2538"/>
                    <a:pt x="2168" y="2463"/>
                    <a:pt x="2244" y="2337"/>
                  </a:cubicBezTo>
                  <a:lnTo>
                    <a:pt x="2737" y="1546"/>
                  </a:lnTo>
                  <a:cubicBezTo>
                    <a:pt x="2797" y="1451"/>
                    <a:pt x="2815" y="1338"/>
                    <a:pt x="2790" y="1227"/>
                  </a:cubicBezTo>
                  <a:cubicBezTo>
                    <a:pt x="2765" y="1119"/>
                    <a:pt x="2698" y="1025"/>
                    <a:pt x="2602" y="965"/>
                  </a:cubicBezTo>
                  <a:lnTo>
                    <a:pt x="1154" y="64"/>
                  </a:lnTo>
                  <a:cubicBezTo>
                    <a:pt x="1086" y="23"/>
                    <a:pt x="1009" y="0"/>
                    <a:pt x="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9" name="Google Shape;2239;p37"/>
            <p:cNvSpPr/>
            <p:nvPr/>
          </p:nvSpPr>
          <p:spPr>
            <a:xfrm>
              <a:off x="7178723" y="4070012"/>
              <a:ext cx="92656" cy="83538"/>
            </a:xfrm>
            <a:custGeom>
              <a:avLst/>
              <a:gdLst/>
              <a:ahLst/>
              <a:cxnLst/>
              <a:rect l="l" t="t" r="r" b="b"/>
              <a:pathLst>
                <a:path w="2815" h="2538" extrusionOk="0">
                  <a:moveTo>
                    <a:pt x="930" y="0"/>
                  </a:moveTo>
                  <a:cubicBezTo>
                    <a:pt x="782" y="0"/>
                    <a:pt x="648" y="75"/>
                    <a:pt x="570" y="200"/>
                  </a:cubicBezTo>
                  <a:lnTo>
                    <a:pt x="79" y="990"/>
                  </a:lnTo>
                  <a:cubicBezTo>
                    <a:pt x="18" y="1085"/>
                    <a:pt x="0" y="1198"/>
                    <a:pt x="26" y="1309"/>
                  </a:cubicBezTo>
                  <a:cubicBezTo>
                    <a:pt x="50" y="1419"/>
                    <a:pt x="117" y="1512"/>
                    <a:pt x="213" y="1573"/>
                  </a:cubicBezTo>
                  <a:lnTo>
                    <a:pt x="1661" y="2474"/>
                  </a:lnTo>
                  <a:cubicBezTo>
                    <a:pt x="1729" y="2515"/>
                    <a:pt x="1806" y="2538"/>
                    <a:pt x="1884" y="2538"/>
                  </a:cubicBezTo>
                  <a:cubicBezTo>
                    <a:pt x="2032" y="2538"/>
                    <a:pt x="2165" y="2462"/>
                    <a:pt x="2244" y="2339"/>
                  </a:cubicBezTo>
                  <a:lnTo>
                    <a:pt x="2735" y="1548"/>
                  </a:lnTo>
                  <a:cubicBezTo>
                    <a:pt x="2795" y="1452"/>
                    <a:pt x="2814" y="1340"/>
                    <a:pt x="2789" y="1229"/>
                  </a:cubicBezTo>
                  <a:cubicBezTo>
                    <a:pt x="2763" y="1118"/>
                    <a:pt x="2697" y="1026"/>
                    <a:pt x="2601" y="966"/>
                  </a:cubicBezTo>
                  <a:lnTo>
                    <a:pt x="1153" y="64"/>
                  </a:lnTo>
                  <a:cubicBezTo>
                    <a:pt x="1085" y="23"/>
                    <a:pt x="1008" y="0"/>
                    <a:pt x="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0" name="Google Shape;2240;p37"/>
            <p:cNvSpPr/>
            <p:nvPr/>
          </p:nvSpPr>
          <p:spPr>
            <a:xfrm>
              <a:off x="7218320" y="4006289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0" y="1"/>
                  </a:moveTo>
                  <a:cubicBezTo>
                    <a:pt x="782" y="1"/>
                    <a:pt x="648" y="75"/>
                    <a:pt x="571" y="201"/>
                  </a:cubicBezTo>
                  <a:lnTo>
                    <a:pt x="79" y="990"/>
                  </a:lnTo>
                  <a:cubicBezTo>
                    <a:pt x="20" y="1086"/>
                    <a:pt x="0" y="1200"/>
                    <a:pt x="26" y="1310"/>
                  </a:cubicBezTo>
                  <a:cubicBezTo>
                    <a:pt x="51" y="1420"/>
                    <a:pt x="117" y="1514"/>
                    <a:pt x="213" y="1573"/>
                  </a:cubicBezTo>
                  <a:lnTo>
                    <a:pt x="1661" y="2475"/>
                  </a:lnTo>
                  <a:cubicBezTo>
                    <a:pt x="1729" y="2516"/>
                    <a:pt x="1807" y="2538"/>
                    <a:pt x="1885" y="2538"/>
                  </a:cubicBezTo>
                  <a:cubicBezTo>
                    <a:pt x="2032" y="2538"/>
                    <a:pt x="2167" y="2464"/>
                    <a:pt x="2244" y="2339"/>
                  </a:cubicBezTo>
                  <a:lnTo>
                    <a:pt x="2736" y="1549"/>
                  </a:lnTo>
                  <a:cubicBezTo>
                    <a:pt x="2796" y="1453"/>
                    <a:pt x="2814" y="1340"/>
                    <a:pt x="2789" y="1230"/>
                  </a:cubicBezTo>
                  <a:cubicBezTo>
                    <a:pt x="2764" y="1120"/>
                    <a:pt x="2697" y="1026"/>
                    <a:pt x="2602" y="967"/>
                  </a:cubicBezTo>
                  <a:lnTo>
                    <a:pt x="1154" y="65"/>
                  </a:lnTo>
                  <a:cubicBezTo>
                    <a:pt x="1086" y="24"/>
                    <a:pt x="1009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1" name="Google Shape;2241;p37"/>
            <p:cNvSpPr/>
            <p:nvPr/>
          </p:nvSpPr>
          <p:spPr>
            <a:xfrm>
              <a:off x="7190342" y="4253875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0" y="1"/>
                  </a:moveTo>
                  <a:cubicBezTo>
                    <a:pt x="782" y="1"/>
                    <a:pt x="648" y="75"/>
                    <a:pt x="572" y="201"/>
                  </a:cubicBezTo>
                  <a:lnTo>
                    <a:pt x="79" y="990"/>
                  </a:lnTo>
                  <a:cubicBezTo>
                    <a:pt x="19" y="1086"/>
                    <a:pt x="0" y="1200"/>
                    <a:pt x="26" y="1310"/>
                  </a:cubicBezTo>
                  <a:cubicBezTo>
                    <a:pt x="51" y="1420"/>
                    <a:pt x="117" y="1514"/>
                    <a:pt x="213" y="1573"/>
                  </a:cubicBezTo>
                  <a:lnTo>
                    <a:pt x="1662" y="2475"/>
                  </a:lnTo>
                  <a:cubicBezTo>
                    <a:pt x="1729" y="2516"/>
                    <a:pt x="1807" y="2538"/>
                    <a:pt x="1886" y="2538"/>
                  </a:cubicBezTo>
                  <a:cubicBezTo>
                    <a:pt x="2032" y="2538"/>
                    <a:pt x="2168" y="2466"/>
                    <a:pt x="2244" y="2339"/>
                  </a:cubicBezTo>
                  <a:lnTo>
                    <a:pt x="2737" y="1549"/>
                  </a:lnTo>
                  <a:cubicBezTo>
                    <a:pt x="2796" y="1453"/>
                    <a:pt x="2814" y="1340"/>
                    <a:pt x="2790" y="1230"/>
                  </a:cubicBezTo>
                  <a:cubicBezTo>
                    <a:pt x="2764" y="1120"/>
                    <a:pt x="2697" y="1027"/>
                    <a:pt x="2602" y="967"/>
                  </a:cubicBezTo>
                  <a:lnTo>
                    <a:pt x="1154" y="65"/>
                  </a:lnTo>
                  <a:cubicBezTo>
                    <a:pt x="1085" y="24"/>
                    <a:pt x="1009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2" name="Google Shape;2242;p37"/>
            <p:cNvSpPr/>
            <p:nvPr/>
          </p:nvSpPr>
          <p:spPr>
            <a:xfrm>
              <a:off x="7228491" y="4190283"/>
              <a:ext cx="94137" cy="83538"/>
            </a:xfrm>
            <a:custGeom>
              <a:avLst/>
              <a:gdLst/>
              <a:ahLst/>
              <a:cxnLst/>
              <a:rect l="l" t="t" r="r" b="b"/>
              <a:pathLst>
                <a:path w="2860" h="2538" extrusionOk="0">
                  <a:moveTo>
                    <a:pt x="974" y="1"/>
                  </a:moveTo>
                  <a:cubicBezTo>
                    <a:pt x="828" y="1"/>
                    <a:pt x="693" y="75"/>
                    <a:pt x="616" y="201"/>
                  </a:cubicBezTo>
                  <a:lnTo>
                    <a:pt x="123" y="990"/>
                  </a:lnTo>
                  <a:cubicBezTo>
                    <a:pt x="1" y="1187"/>
                    <a:pt x="62" y="1448"/>
                    <a:pt x="259" y="1571"/>
                  </a:cubicBezTo>
                  <a:lnTo>
                    <a:pt x="1708" y="2473"/>
                  </a:lnTo>
                  <a:cubicBezTo>
                    <a:pt x="1776" y="2515"/>
                    <a:pt x="1852" y="2537"/>
                    <a:pt x="1931" y="2537"/>
                  </a:cubicBezTo>
                  <a:cubicBezTo>
                    <a:pt x="2078" y="2537"/>
                    <a:pt x="2212" y="2463"/>
                    <a:pt x="2288" y="2338"/>
                  </a:cubicBezTo>
                  <a:lnTo>
                    <a:pt x="2781" y="1549"/>
                  </a:lnTo>
                  <a:cubicBezTo>
                    <a:pt x="2841" y="1453"/>
                    <a:pt x="2860" y="1340"/>
                    <a:pt x="2834" y="1230"/>
                  </a:cubicBezTo>
                  <a:cubicBezTo>
                    <a:pt x="2809" y="1119"/>
                    <a:pt x="2743" y="1026"/>
                    <a:pt x="2647" y="967"/>
                  </a:cubicBezTo>
                  <a:lnTo>
                    <a:pt x="1198" y="65"/>
                  </a:lnTo>
                  <a:cubicBezTo>
                    <a:pt x="1131" y="23"/>
                    <a:pt x="1053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3" name="Google Shape;2243;p37"/>
            <p:cNvSpPr/>
            <p:nvPr/>
          </p:nvSpPr>
          <p:spPr>
            <a:xfrm>
              <a:off x="7268153" y="4126659"/>
              <a:ext cx="95552" cy="83472"/>
            </a:xfrm>
            <a:custGeom>
              <a:avLst/>
              <a:gdLst/>
              <a:ahLst/>
              <a:cxnLst/>
              <a:rect l="l" t="t" r="r" b="b"/>
              <a:pathLst>
                <a:path w="2903" h="2536" extrusionOk="0">
                  <a:moveTo>
                    <a:pt x="974" y="1"/>
                  </a:moveTo>
                  <a:cubicBezTo>
                    <a:pt x="826" y="1"/>
                    <a:pt x="692" y="75"/>
                    <a:pt x="614" y="200"/>
                  </a:cubicBezTo>
                  <a:lnTo>
                    <a:pt x="123" y="990"/>
                  </a:lnTo>
                  <a:cubicBezTo>
                    <a:pt x="0" y="1187"/>
                    <a:pt x="60" y="1449"/>
                    <a:pt x="258" y="1571"/>
                  </a:cubicBezTo>
                  <a:lnTo>
                    <a:pt x="1706" y="2472"/>
                  </a:lnTo>
                  <a:cubicBezTo>
                    <a:pt x="1774" y="2514"/>
                    <a:pt x="1852" y="2536"/>
                    <a:pt x="1929" y="2536"/>
                  </a:cubicBezTo>
                  <a:cubicBezTo>
                    <a:pt x="2077" y="2536"/>
                    <a:pt x="2211" y="2461"/>
                    <a:pt x="2289" y="2337"/>
                  </a:cubicBezTo>
                  <a:lnTo>
                    <a:pt x="2780" y="1546"/>
                  </a:lnTo>
                  <a:cubicBezTo>
                    <a:pt x="2903" y="1350"/>
                    <a:pt x="2843" y="1088"/>
                    <a:pt x="2645" y="966"/>
                  </a:cubicBezTo>
                  <a:lnTo>
                    <a:pt x="1197" y="64"/>
                  </a:lnTo>
                  <a:cubicBezTo>
                    <a:pt x="1129" y="23"/>
                    <a:pt x="1051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4" name="Google Shape;2244;p37"/>
            <p:cNvSpPr/>
            <p:nvPr/>
          </p:nvSpPr>
          <p:spPr>
            <a:xfrm>
              <a:off x="7309330" y="4062935"/>
              <a:ext cx="92623" cy="83538"/>
            </a:xfrm>
            <a:custGeom>
              <a:avLst/>
              <a:gdLst/>
              <a:ahLst/>
              <a:cxnLst/>
              <a:rect l="l" t="t" r="r" b="b"/>
              <a:pathLst>
                <a:path w="2814" h="2538" extrusionOk="0">
                  <a:moveTo>
                    <a:pt x="930" y="0"/>
                  </a:moveTo>
                  <a:cubicBezTo>
                    <a:pt x="782" y="0"/>
                    <a:pt x="648" y="75"/>
                    <a:pt x="571" y="199"/>
                  </a:cubicBezTo>
                  <a:lnTo>
                    <a:pt x="79" y="990"/>
                  </a:lnTo>
                  <a:cubicBezTo>
                    <a:pt x="19" y="1085"/>
                    <a:pt x="1" y="1198"/>
                    <a:pt x="26" y="1309"/>
                  </a:cubicBezTo>
                  <a:cubicBezTo>
                    <a:pt x="51" y="1418"/>
                    <a:pt x="118" y="1512"/>
                    <a:pt x="213" y="1572"/>
                  </a:cubicBezTo>
                  <a:lnTo>
                    <a:pt x="1660" y="2474"/>
                  </a:lnTo>
                  <a:cubicBezTo>
                    <a:pt x="1727" y="2514"/>
                    <a:pt x="1805" y="2538"/>
                    <a:pt x="1884" y="2538"/>
                  </a:cubicBezTo>
                  <a:cubicBezTo>
                    <a:pt x="2029" y="2538"/>
                    <a:pt x="2165" y="2463"/>
                    <a:pt x="2242" y="2338"/>
                  </a:cubicBezTo>
                  <a:lnTo>
                    <a:pt x="2735" y="1548"/>
                  </a:lnTo>
                  <a:cubicBezTo>
                    <a:pt x="2794" y="1453"/>
                    <a:pt x="2814" y="1339"/>
                    <a:pt x="2788" y="1229"/>
                  </a:cubicBezTo>
                  <a:cubicBezTo>
                    <a:pt x="2762" y="1118"/>
                    <a:pt x="2697" y="1025"/>
                    <a:pt x="2601" y="965"/>
                  </a:cubicBezTo>
                  <a:lnTo>
                    <a:pt x="1154" y="64"/>
                  </a:lnTo>
                  <a:cubicBezTo>
                    <a:pt x="1086" y="23"/>
                    <a:pt x="1008" y="0"/>
                    <a:pt x="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5" name="Google Shape;2245;p37"/>
            <p:cNvSpPr/>
            <p:nvPr/>
          </p:nvSpPr>
          <p:spPr>
            <a:xfrm>
              <a:off x="7400208" y="4119549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0" y="1"/>
                  </a:moveTo>
                  <a:cubicBezTo>
                    <a:pt x="782" y="1"/>
                    <a:pt x="648" y="75"/>
                    <a:pt x="571" y="201"/>
                  </a:cubicBezTo>
                  <a:lnTo>
                    <a:pt x="79" y="990"/>
                  </a:lnTo>
                  <a:cubicBezTo>
                    <a:pt x="18" y="1086"/>
                    <a:pt x="0" y="1199"/>
                    <a:pt x="26" y="1309"/>
                  </a:cubicBezTo>
                  <a:cubicBezTo>
                    <a:pt x="50" y="1420"/>
                    <a:pt x="117" y="1512"/>
                    <a:pt x="213" y="1573"/>
                  </a:cubicBezTo>
                  <a:lnTo>
                    <a:pt x="1661" y="2474"/>
                  </a:lnTo>
                  <a:cubicBezTo>
                    <a:pt x="1729" y="2516"/>
                    <a:pt x="1806" y="2538"/>
                    <a:pt x="1885" y="2538"/>
                  </a:cubicBezTo>
                  <a:cubicBezTo>
                    <a:pt x="2031" y="2538"/>
                    <a:pt x="2166" y="2464"/>
                    <a:pt x="2244" y="2339"/>
                  </a:cubicBezTo>
                  <a:lnTo>
                    <a:pt x="2736" y="1549"/>
                  </a:lnTo>
                  <a:cubicBezTo>
                    <a:pt x="2795" y="1453"/>
                    <a:pt x="2815" y="1340"/>
                    <a:pt x="2789" y="1229"/>
                  </a:cubicBezTo>
                  <a:cubicBezTo>
                    <a:pt x="2763" y="1119"/>
                    <a:pt x="2697" y="1026"/>
                    <a:pt x="2602" y="967"/>
                  </a:cubicBezTo>
                  <a:lnTo>
                    <a:pt x="1154" y="64"/>
                  </a:lnTo>
                  <a:cubicBezTo>
                    <a:pt x="1086" y="23"/>
                    <a:pt x="1008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6" name="Google Shape;2246;p37"/>
            <p:cNvSpPr/>
            <p:nvPr/>
          </p:nvSpPr>
          <p:spPr>
            <a:xfrm>
              <a:off x="7166710" y="3898394"/>
              <a:ext cx="85217" cy="71162"/>
            </a:xfrm>
            <a:custGeom>
              <a:avLst/>
              <a:gdLst/>
              <a:ahLst/>
              <a:cxnLst/>
              <a:rect l="l" t="t" r="r" b="b"/>
              <a:pathLst>
                <a:path w="2589" h="2162" extrusionOk="0">
                  <a:moveTo>
                    <a:pt x="706" y="1"/>
                  </a:moveTo>
                  <a:cubicBezTo>
                    <a:pt x="558" y="1"/>
                    <a:pt x="425" y="75"/>
                    <a:pt x="346" y="201"/>
                  </a:cubicBezTo>
                  <a:lnTo>
                    <a:pt x="88" y="616"/>
                  </a:lnTo>
                  <a:cubicBezTo>
                    <a:pt x="59" y="662"/>
                    <a:pt x="39" y="713"/>
                    <a:pt x="31" y="763"/>
                  </a:cubicBezTo>
                  <a:cubicBezTo>
                    <a:pt x="0" y="932"/>
                    <a:pt x="79" y="1106"/>
                    <a:pt x="224" y="1197"/>
                  </a:cubicBezTo>
                  <a:lnTo>
                    <a:pt x="1673" y="2098"/>
                  </a:lnTo>
                  <a:cubicBezTo>
                    <a:pt x="1740" y="2139"/>
                    <a:pt x="1817" y="2162"/>
                    <a:pt x="1896" y="2162"/>
                  </a:cubicBezTo>
                  <a:cubicBezTo>
                    <a:pt x="2042" y="2162"/>
                    <a:pt x="2176" y="2087"/>
                    <a:pt x="2252" y="1964"/>
                  </a:cubicBezTo>
                  <a:lnTo>
                    <a:pt x="2510" y="1549"/>
                  </a:lnTo>
                  <a:cubicBezTo>
                    <a:pt x="2570" y="1453"/>
                    <a:pt x="2589" y="1340"/>
                    <a:pt x="2563" y="1230"/>
                  </a:cubicBezTo>
                  <a:cubicBezTo>
                    <a:pt x="2538" y="1119"/>
                    <a:pt x="2472" y="1027"/>
                    <a:pt x="2376" y="966"/>
                  </a:cubicBezTo>
                  <a:lnTo>
                    <a:pt x="928" y="65"/>
                  </a:lnTo>
                  <a:cubicBezTo>
                    <a:pt x="861" y="23"/>
                    <a:pt x="784" y="1"/>
                    <a:pt x="7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7" name="Google Shape;2247;p37"/>
            <p:cNvSpPr/>
            <p:nvPr/>
          </p:nvSpPr>
          <p:spPr>
            <a:xfrm>
              <a:off x="7348564" y="4011654"/>
              <a:ext cx="86698" cy="71162"/>
            </a:xfrm>
            <a:custGeom>
              <a:avLst/>
              <a:gdLst/>
              <a:ahLst/>
              <a:cxnLst/>
              <a:rect l="l" t="t" r="r" b="b"/>
              <a:pathLst>
                <a:path w="2634" h="2162" extrusionOk="0">
                  <a:moveTo>
                    <a:pt x="704" y="1"/>
                  </a:moveTo>
                  <a:cubicBezTo>
                    <a:pt x="558" y="1"/>
                    <a:pt x="425" y="75"/>
                    <a:pt x="346" y="200"/>
                  </a:cubicBezTo>
                  <a:lnTo>
                    <a:pt x="87" y="615"/>
                  </a:lnTo>
                  <a:cubicBezTo>
                    <a:pt x="59" y="661"/>
                    <a:pt x="38" y="712"/>
                    <a:pt x="31" y="762"/>
                  </a:cubicBezTo>
                  <a:cubicBezTo>
                    <a:pt x="0" y="932"/>
                    <a:pt x="79" y="1106"/>
                    <a:pt x="224" y="1197"/>
                  </a:cubicBezTo>
                  <a:lnTo>
                    <a:pt x="1672" y="2098"/>
                  </a:lnTo>
                  <a:cubicBezTo>
                    <a:pt x="1740" y="2139"/>
                    <a:pt x="1816" y="2161"/>
                    <a:pt x="1895" y="2161"/>
                  </a:cubicBezTo>
                  <a:cubicBezTo>
                    <a:pt x="2043" y="2161"/>
                    <a:pt x="2176" y="2087"/>
                    <a:pt x="2251" y="1964"/>
                  </a:cubicBezTo>
                  <a:lnTo>
                    <a:pt x="2510" y="1549"/>
                  </a:lnTo>
                  <a:cubicBezTo>
                    <a:pt x="2633" y="1351"/>
                    <a:pt x="2572" y="1088"/>
                    <a:pt x="2375" y="966"/>
                  </a:cubicBezTo>
                  <a:lnTo>
                    <a:pt x="927" y="64"/>
                  </a:lnTo>
                  <a:cubicBezTo>
                    <a:pt x="861" y="23"/>
                    <a:pt x="783" y="1"/>
                    <a:pt x="7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8" name="Google Shape;2248;p37"/>
            <p:cNvSpPr/>
            <p:nvPr/>
          </p:nvSpPr>
          <p:spPr>
            <a:xfrm>
              <a:off x="7260879" y="3723813"/>
              <a:ext cx="353178" cy="299132"/>
            </a:xfrm>
            <a:custGeom>
              <a:avLst/>
              <a:gdLst/>
              <a:ahLst/>
              <a:cxnLst/>
              <a:rect l="l" t="t" r="r" b="b"/>
              <a:pathLst>
                <a:path w="10730" h="9088" extrusionOk="0">
                  <a:moveTo>
                    <a:pt x="2593" y="1"/>
                  </a:moveTo>
                  <a:cubicBezTo>
                    <a:pt x="2447" y="1"/>
                    <a:pt x="2303" y="74"/>
                    <a:pt x="2219" y="208"/>
                  </a:cubicBezTo>
                  <a:lnTo>
                    <a:pt x="70" y="3660"/>
                  </a:lnTo>
                  <a:cubicBezTo>
                    <a:pt x="25" y="3736"/>
                    <a:pt x="0" y="3820"/>
                    <a:pt x="5" y="3904"/>
                  </a:cubicBezTo>
                  <a:cubicBezTo>
                    <a:pt x="9" y="4048"/>
                    <a:pt x="80" y="4187"/>
                    <a:pt x="212" y="4268"/>
                  </a:cubicBezTo>
                  <a:lnTo>
                    <a:pt x="7845" y="9021"/>
                  </a:lnTo>
                  <a:cubicBezTo>
                    <a:pt x="7918" y="9066"/>
                    <a:pt x="7998" y="9087"/>
                    <a:pt x="8077" y="9087"/>
                  </a:cubicBezTo>
                  <a:cubicBezTo>
                    <a:pt x="8224" y="9087"/>
                    <a:pt x="8368" y="9013"/>
                    <a:pt x="8452" y="8879"/>
                  </a:cubicBezTo>
                  <a:lnTo>
                    <a:pt x="10601" y="5426"/>
                  </a:lnTo>
                  <a:cubicBezTo>
                    <a:pt x="10730" y="5220"/>
                    <a:pt x="10667" y="4950"/>
                    <a:pt x="10460" y="4821"/>
                  </a:cubicBezTo>
                  <a:lnTo>
                    <a:pt x="2826" y="68"/>
                  </a:lnTo>
                  <a:cubicBezTo>
                    <a:pt x="2753" y="22"/>
                    <a:pt x="2673" y="1"/>
                    <a:pt x="25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9" name="Google Shape;2249;p37"/>
            <p:cNvSpPr/>
            <p:nvPr/>
          </p:nvSpPr>
          <p:spPr>
            <a:xfrm>
              <a:off x="7261044" y="3850898"/>
              <a:ext cx="353013" cy="172047"/>
            </a:xfrm>
            <a:custGeom>
              <a:avLst/>
              <a:gdLst/>
              <a:ahLst/>
              <a:cxnLst/>
              <a:rect l="l" t="t" r="r" b="b"/>
              <a:pathLst>
                <a:path w="10725" h="5227" extrusionOk="0">
                  <a:moveTo>
                    <a:pt x="487" y="0"/>
                  </a:moveTo>
                  <a:cubicBezTo>
                    <a:pt x="321" y="0"/>
                    <a:pt x="158" y="14"/>
                    <a:pt x="0" y="43"/>
                  </a:cubicBezTo>
                  <a:cubicBezTo>
                    <a:pt x="4" y="187"/>
                    <a:pt x="75" y="326"/>
                    <a:pt x="207" y="407"/>
                  </a:cubicBezTo>
                  <a:lnTo>
                    <a:pt x="7840" y="5160"/>
                  </a:lnTo>
                  <a:cubicBezTo>
                    <a:pt x="7913" y="5205"/>
                    <a:pt x="7993" y="5226"/>
                    <a:pt x="8072" y="5226"/>
                  </a:cubicBezTo>
                  <a:cubicBezTo>
                    <a:pt x="8219" y="5226"/>
                    <a:pt x="8363" y="5152"/>
                    <a:pt x="8447" y="5018"/>
                  </a:cubicBezTo>
                  <a:lnTo>
                    <a:pt x="10596" y="1565"/>
                  </a:lnTo>
                  <a:cubicBezTo>
                    <a:pt x="10725" y="1359"/>
                    <a:pt x="10662" y="1089"/>
                    <a:pt x="10455" y="960"/>
                  </a:cubicBezTo>
                  <a:lnTo>
                    <a:pt x="10389" y="918"/>
                  </a:lnTo>
                  <a:cubicBezTo>
                    <a:pt x="10190" y="920"/>
                    <a:pt x="9975" y="984"/>
                    <a:pt x="9746" y="1125"/>
                  </a:cubicBezTo>
                  <a:cubicBezTo>
                    <a:pt x="8760" y="1734"/>
                    <a:pt x="8611" y="3491"/>
                    <a:pt x="7641" y="3491"/>
                  </a:cubicBezTo>
                  <a:cubicBezTo>
                    <a:pt x="7416" y="3491"/>
                    <a:pt x="7148" y="3397"/>
                    <a:pt x="6815" y="3173"/>
                  </a:cubicBezTo>
                  <a:cubicBezTo>
                    <a:pt x="5068" y="1997"/>
                    <a:pt x="2503" y="0"/>
                    <a:pt x="487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0" name="Google Shape;2250;p37"/>
            <p:cNvSpPr/>
            <p:nvPr/>
          </p:nvSpPr>
          <p:spPr>
            <a:xfrm>
              <a:off x="7305775" y="3756169"/>
              <a:ext cx="53520" cy="79226"/>
            </a:xfrm>
            <a:custGeom>
              <a:avLst/>
              <a:gdLst/>
              <a:ahLst/>
              <a:cxnLst/>
              <a:rect l="l" t="t" r="r" b="b"/>
              <a:pathLst>
                <a:path w="1626" h="2407" extrusionOk="0">
                  <a:moveTo>
                    <a:pt x="1494" y="0"/>
                  </a:moveTo>
                  <a:cubicBezTo>
                    <a:pt x="1462" y="0"/>
                    <a:pt x="1431" y="12"/>
                    <a:pt x="1408" y="35"/>
                  </a:cubicBezTo>
                  <a:cubicBezTo>
                    <a:pt x="901" y="523"/>
                    <a:pt x="254" y="1541"/>
                    <a:pt x="31" y="2232"/>
                  </a:cubicBezTo>
                  <a:cubicBezTo>
                    <a:pt x="0" y="2328"/>
                    <a:pt x="77" y="2406"/>
                    <a:pt x="159" y="2406"/>
                  </a:cubicBezTo>
                  <a:cubicBezTo>
                    <a:pt x="190" y="2406"/>
                    <a:pt x="222" y="2395"/>
                    <a:pt x="249" y="2369"/>
                  </a:cubicBezTo>
                  <a:cubicBezTo>
                    <a:pt x="769" y="1865"/>
                    <a:pt x="1400" y="836"/>
                    <a:pt x="1614" y="163"/>
                  </a:cubicBezTo>
                  <a:cubicBezTo>
                    <a:pt x="1626" y="123"/>
                    <a:pt x="1616" y="75"/>
                    <a:pt x="1583" y="40"/>
                  </a:cubicBezTo>
                  <a:cubicBezTo>
                    <a:pt x="1559" y="13"/>
                    <a:pt x="1526" y="0"/>
                    <a:pt x="1494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1" name="Google Shape;2251;p37"/>
            <p:cNvSpPr/>
            <p:nvPr/>
          </p:nvSpPr>
          <p:spPr>
            <a:xfrm>
              <a:off x="7325425" y="4281556"/>
              <a:ext cx="84657" cy="44501"/>
            </a:xfrm>
            <a:custGeom>
              <a:avLst/>
              <a:gdLst/>
              <a:ahLst/>
              <a:cxnLst/>
              <a:rect l="l" t="t" r="r" b="b"/>
              <a:pathLst>
                <a:path w="2572" h="1352" extrusionOk="0">
                  <a:moveTo>
                    <a:pt x="2356" y="0"/>
                  </a:moveTo>
                  <a:cubicBezTo>
                    <a:pt x="2119" y="176"/>
                    <a:pt x="1735" y="365"/>
                    <a:pt x="1179" y="365"/>
                  </a:cubicBezTo>
                  <a:cubicBezTo>
                    <a:pt x="851" y="365"/>
                    <a:pt x="464" y="300"/>
                    <a:pt x="13" y="127"/>
                  </a:cubicBezTo>
                  <a:lnTo>
                    <a:pt x="13" y="127"/>
                  </a:lnTo>
                  <a:cubicBezTo>
                    <a:pt x="1" y="234"/>
                    <a:pt x="49" y="344"/>
                    <a:pt x="147" y="405"/>
                  </a:cubicBezTo>
                  <a:lnTo>
                    <a:pt x="1596" y="1307"/>
                  </a:lnTo>
                  <a:cubicBezTo>
                    <a:pt x="1643" y="1337"/>
                    <a:pt x="1696" y="1351"/>
                    <a:pt x="1749" y="1351"/>
                  </a:cubicBezTo>
                  <a:cubicBezTo>
                    <a:pt x="1845" y="1351"/>
                    <a:pt x="1941" y="1302"/>
                    <a:pt x="1996" y="1213"/>
                  </a:cubicBezTo>
                  <a:lnTo>
                    <a:pt x="2487" y="424"/>
                  </a:lnTo>
                  <a:cubicBezTo>
                    <a:pt x="2571" y="288"/>
                    <a:pt x="2530" y="110"/>
                    <a:pt x="2394" y="25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2" name="Google Shape;2252;p37"/>
            <p:cNvSpPr/>
            <p:nvPr/>
          </p:nvSpPr>
          <p:spPr>
            <a:xfrm>
              <a:off x="7285763" y="4345213"/>
              <a:ext cx="84723" cy="44468"/>
            </a:xfrm>
            <a:custGeom>
              <a:avLst/>
              <a:gdLst/>
              <a:ahLst/>
              <a:cxnLst/>
              <a:rect l="l" t="t" r="r" b="b"/>
              <a:pathLst>
                <a:path w="2574" h="1351" extrusionOk="0">
                  <a:moveTo>
                    <a:pt x="2356" y="1"/>
                  </a:moveTo>
                  <a:cubicBezTo>
                    <a:pt x="2118" y="175"/>
                    <a:pt x="1734" y="365"/>
                    <a:pt x="1178" y="365"/>
                  </a:cubicBezTo>
                  <a:cubicBezTo>
                    <a:pt x="851" y="365"/>
                    <a:pt x="465" y="299"/>
                    <a:pt x="13" y="127"/>
                  </a:cubicBezTo>
                  <a:lnTo>
                    <a:pt x="13" y="127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7" y="1351"/>
                    <a:pt x="1750" y="1351"/>
                  </a:cubicBezTo>
                  <a:cubicBezTo>
                    <a:pt x="1846" y="1351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8"/>
                    <a:pt x="2532" y="109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3" name="Google Shape;2253;p37"/>
            <p:cNvSpPr/>
            <p:nvPr/>
          </p:nvSpPr>
          <p:spPr>
            <a:xfrm>
              <a:off x="7155255" y="4352257"/>
              <a:ext cx="84624" cy="44501"/>
            </a:xfrm>
            <a:custGeom>
              <a:avLst/>
              <a:gdLst/>
              <a:ahLst/>
              <a:cxnLst/>
              <a:rect l="l" t="t" r="r" b="b"/>
              <a:pathLst>
                <a:path w="2571" h="1352" extrusionOk="0">
                  <a:moveTo>
                    <a:pt x="2356" y="0"/>
                  </a:moveTo>
                  <a:cubicBezTo>
                    <a:pt x="2118" y="175"/>
                    <a:pt x="1734" y="365"/>
                    <a:pt x="1177" y="365"/>
                  </a:cubicBezTo>
                  <a:cubicBezTo>
                    <a:pt x="850" y="365"/>
                    <a:pt x="463" y="299"/>
                    <a:pt x="12" y="127"/>
                  </a:cubicBezTo>
                  <a:lnTo>
                    <a:pt x="12" y="127"/>
                  </a:lnTo>
                  <a:cubicBezTo>
                    <a:pt x="0" y="235"/>
                    <a:pt x="48" y="344"/>
                    <a:pt x="146" y="405"/>
                  </a:cubicBezTo>
                  <a:lnTo>
                    <a:pt x="1595" y="1307"/>
                  </a:lnTo>
                  <a:cubicBezTo>
                    <a:pt x="1642" y="1337"/>
                    <a:pt x="1695" y="1351"/>
                    <a:pt x="1748" y="1351"/>
                  </a:cubicBezTo>
                  <a:cubicBezTo>
                    <a:pt x="1845" y="1351"/>
                    <a:pt x="1940" y="1302"/>
                    <a:pt x="1995" y="1213"/>
                  </a:cubicBezTo>
                  <a:lnTo>
                    <a:pt x="2487" y="424"/>
                  </a:lnTo>
                  <a:cubicBezTo>
                    <a:pt x="2571" y="288"/>
                    <a:pt x="2529" y="110"/>
                    <a:pt x="2393" y="25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4" name="Google Shape;2254;p37"/>
            <p:cNvSpPr/>
            <p:nvPr/>
          </p:nvSpPr>
          <p:spPr>
            <a:xfrm>
              <a:off x="7246166" y="4408904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1"/>
                  </a:moveTo>
                  <a:cubicBezTo>
                    <a:pt x="2118" y="176"/>
                    <a:pt x="1735" y="365"/>
                    <a:pt x="1179" y="365"/>
                  </a:cubicBezTo>
                  <a:cubicBezTo>
                    <a:pt x="851" y="365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1"/>
                    <a:pt x="1748" y="1351"/>
                  </a:cubicBezTo>
                  <a:cubicBezTo>
                    <a:pt x="1845" y="1351"/>
                    <a:pt x="1940" y="1302"/>
                    <a:pt x="1995" y="1214"/>
                  </a:cubicBezTo>
                  <a:lnTo>
                    <a:pt x="2488" y="423"/>
                  </a:lnTo>
                  <a:cubicBezTo>
                    <a:pt x="2573" y="288"/>
                    <a:pt x="2530" y="108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5" name="Google Shape;2255;p37"/>
            <p:cNvSpPr/>
            <p:nvPr/>
          </p:nvSpPr>
          <p:spPr>
            <a:xfrm>
              <a:off x="7365055" y="4217932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0"/>
                  </a:moveTo>
                  <a:cubicBezTo>
                    <a:pt x="2118" y="175"/>
                    <a:pt x="1734" y="364"/>
                    <a:pt x="1178" y="364"/>
                  </a:cubicBezTo>
                  <a:cubicBezTo>
                    <a:pt x="850" y="364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0" y="234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9" y="1350"/>
                  </a:cubicBezTo>
                  <a:cubicBezTo>
                    <a:pt x="1845" y="1350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7"/>
                    <a:pt x="2530" y="109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6" name="Google Shape;2256;p37"/>
            <p:cNvSpPr/>
            <p:nvPr/>
          </p:nvSpPr>
          <p:spPr>
            <a:xfrm>
              <a:off x="7257653" y="3955073"/>
              <a:ext cx="86698" cy="71162"/>
            </a:xfrm>
            <a:custGeom>
              <a:avLst/>
              <a:gdLst/>
              <a:ahLst/>
              <a:cxnLst/>
              <a:rect l="l" t="t" r="r" b="b"/>
              <a:pathLst>
                <a:path w="2634" h="2162" extrusionOk="0">
                  <a:moveTo>
                    <a:pt x="704" y="0"/>
                  </a:moveTo>
                  <a:cubicBezTo>
                    <a:pt x="557" y="0"/>
                    <a:pt x="423" y="75"/>
                    <a:pt x="346" y="199"/>
                  </a:cubicBezTo>
                  <a:lnTo>
                    <a:pt x="87" y="614"/>
                  </a:lnTo>
                  <a:cubicBezTo>
                    <a:pt x="59" y="661"/>
                    <a:pt x="38" y="711"/>
                    <a:pt x="30" y="762"/>
                  </a:cubicBezTo>
                  <a:cubicBezTo>
                    <a:pt x="0" y="931"/>
                    <a:pt x="78" y="1105"/>
                    <a:pt x="224" y="1195"/>
                  </a:cubicBezTo>
                  <a:lnTo>
                    <a:pt x="1672" y="2097"/>
                  </a:lnTo>
                  <a:cubicBezTo>
                    <a:pt x="1740" y="2139"/>
                    <a:pt x="1816" y="2161"/>
                    <a:pt x="1895" y="2161"/>
                  </a:cubicBezTo>
                  <a:cubicBezTo>
                    <a:pt x="2043" y="2161"/>
                    <a:pt x="2176" y="2087"/>
                    <a:pt x="2251" y="1962"/>
                  </a:cubicBezTo>
                  <a:lnTo>
                    <a:pt x="2509" y="1547"/>
                  </a:lnTo>
                  <a:cubicBezTo>
                    <a:pt x="2633" y="1349"/>
                    <a:pt x="2572" y="1088"/>
                    <a:pt x="2375" y="965"/>
                  </a:cubicBezTo>
                  <a:lnTo>
                    <a:pt x="927" y="64"/>
                  </a:lnTo>
                  <a:cubicBezTo>
                    <a:pt x="860" y="23"/>
                    <a:pt x="783" y="0"/>
                    <a:pt x="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7" name="Google Shape;2257;p37"/>
            <p:cNvSpPr/>
            <p:nvPr/>
          </p:nvSpPr>
          <p:spPr>
            <a:xfrm>
              <a:off x="7439508" y="4068235"/>
              <a:ext cx="86698" cy="71162"/>
            </a:xfrm>
            <a:custGeom>
              <a:avLst/>
              <a:gdLst/>
              <a:ahLst/>
              <a:cxnLst/>
              <a:rect l="l" t="t" r="r" b="b"/>
              <a:pathLst>
                <a:path w="2634" h="2162" extrusionOk="0">
                  <a:moveTo>
                    <a:pt x="706" y="1"/>
                  </a:moveTo>
                  <a:cubicBezTo>
                    <a:pt x="558" y="1"/>
                    <a:pt x="425" y="75"/>
                    <a:pt x="346" y="201"/>
                  </a:cubicBezTo>
                  <a:lnTo>
                    <a:pt x="88" y="616"/>
                  </a:lnTo>
                  <a:cubicBezTo>
                    <a:pt x="59" y="662"/>
                    <a:pt x="40" y="713"/>
                    <a:pt x="31" y="763"/>
                  </a:cubicBezTo>
                  <a:cubicBezTo>
                    <a:pt x="0" y="935"/>
                    <a:pt x="77" y="1105"/>
                    <a:pt x="224" y="1197"/>
                  </a:cubicBezTo>
                  <a:lnTo>
                    <a:pt x="1673" y="2098"/>
                  </a:lnTo>
                  <a:cubicBezTo>
                    <a:pt x="1740" y="2139"/>
                    <a:pt x="1817" y="2162"/>
                    <a:pt x="1896" y="2162"/>
                  </a:cubicBezTo>
                  <a:cubicBezTo>
                    <a:pt x="2042" y="2162"/>
                    <a:pt x="2176" y="2087"/>
                    <a:pt x="2252" y="1964"/>
                  </a:cubicBezTo>
                  <a:lnTo>
                    <a:pt x="2510" y="1549"/>
                  </a:lnTo>
                  <a:cubicBezTo>
                    <a:pt x="2633" y="1351"/>
                    <a:pt x="2573" y="1089"/>
                    <a:pt x="2376" y="966"/>
                  </a:cubicBezTo>
                  <a:lnTo>
                    <a:pt x="928" y="65"/>
                  </a:lnTo>
                  <a:cubicBezTo>
                    <a:pt x="861" y="23"/>
                    <a:pt x="784" y="1"/>
                    <a:pt x="7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8" name="Google Shape;2258;p37"/>
            <p:cNvSpPr/>
            <p:nvPr/>
          </p:nvSpPr>
          <p:spPr>
            <a:xfrm>
              <a:off x="6900658" y="4233862"/>
              <a:ext cx="433227" cy="286229"/>
            </a:xfrm>
            <a:custGeom>
              <a:avLst/>
              <a:gdLst/>
              <a:ahLst/>
              <a:cxnLst/>
              <a:rect l="l" t="t" r="r" b="b"/>
              <a:pathLst>
                <a:path w="13162" h="8696" extrusionOk="0">
                  <a:moveTo>
                    <a:pt x="1087" y="0"/>
                  </a:moveTo>
                  <a:cubicBezTo>
                    <a:pt x="1023" y="185"/>
                    <a:pt x="0" y="1226"/>
                    <a:pt x="905" y="2166"/>
                  </a:cubicBezTo>
                  <a:cubicBezTo>
                    <a:pt x="3748" y="5118"/>
                    <a:pt x="7305" y="7356"/>
                    <a:pt x="11283" y="8631"/>
                  </a:cubicBezTo>
                  <a:cubicBezTo>
                    <a:pt x="11418" y="8674"/>
                    <a:pt x="11555" y="8695"/>
                    <a:pt x="11691" y="8695"/>
                  </a:cubicBezTo>
                  <a:cubicBezTo>
                    <a:pt x="12138" y="8695"/>
                    <a:pt x="12566" y="8468"/>
                    <a:pt x="12812" y="8071"/>
                  </a:cubicBezTo>
                  <a:lnTo>
                    <a:pt x="13161" y="7512"/>
                  </a:lnTo>
                  <a:lnTo>
                    <a:pt x="13161" y="7512"/>
                  </a:lnTo>
                  <a:cubicBezTo>
                    <a:pt x="13046" y="7542"/>
                    <a:pt x="12926" y="7558"/>
                    <a:pt x="12805" y="7558"/>
                  </a:cubicBezTo>
                  <a:cubicBezTo>
                    <a:pt x="12664" y="7558"/>
                    <a:pt x="12521" y="7537"/>
                    <a:pt x="12381" y="7491"/>
                  </a:cubicBezTo>
                  <a:cubicBezTo>
                    <a:pt x="8262" y="6176"/>
                    <a:pt x="4490" y="3840"/>
                    <a:pt x="1442" y="677"/>
                  </a:cubicBezTo>
                  <a:cubicBezTo>
                    <a:pt x="1256" y="483"/>
                    <a:pt x="1138" y="249"/>
                    <a:pt x="1087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9" name="Google Shape;2259;p37"/>
            <p:cNvSpPr/>
            <p:nvPr/>
          </p:nvSpPr>
          <p:spPr>
            <a:xfrm>
              <a:off x="7343792" y="3828779"/>
              <a:ext cx="65797" cy="43119"/>
            </a:xfrm>
            <a:custGeom>
              <a:avLst/>
              <a:gdLst/>
              <a:ahLst/>
              <a:cxnLst/>
              <a:rect l="l" t="t" r="r" b="b"/>
              <a:pathLst>
                <a:path w="1999" h="1310" extrusionOk="0">
                  <a:moveTo>
                    <a:pt x="849" y="1"/>
                  </a:moveTo>
                  <a:cubicBezTo>
                    <a:pt x="788" y="1"/>
                    <a:pt x="728" y="7"/>
                    <a:pt x="671" y="20"/>
                  </a:cubicBezTo>
                  <a:cubicBezTo>
                    <a:pt x="0" y="170"/>
                    <a:pt x="360" y="1120"/>
                    <a:pt x="1157" y="1284"/>
                  </a:cubicBezTo>
                  <a:cubicBezTo>
                    <a:pt x="1243" y="1301"/>
                    <a:pt x="1321" y="1310"/>
                    <a:pt x="1392" y="1310"/>
                  </a:cubicBezTo>
                  <a:cubicBezTo>
                    <a:pt x="1879" y="1310"/>
                    <a:pt x="1998" y="921"/>
                    <a:pt x="1820" y="593"/>
                  </a:cubicBezTo>
                  <a:cubicBezTo>
                    <a:pt x="1607" y="205"/>
                    <a:pt x="1200" y="1"/>
                    <a:pt x="8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0" name="Google Shape;2260;p37"/>
            <p:cNvSpPr/>
            <p:nvPr/>
          </p:nvSpPr>
          <p:spPr>
            <a:xfrm>
              <a:off x="7445466" y="3892140"/>
              <a:ext cx="65830" cy="43086"/>
            </a:xfrm>
            <a:custGeom>
              <a:avLst/>
              <a:gdLst/>
              <a:ahLst/>
              <a:cxnLst/>
              <a:rect l="l" t="t" r="r" b="b"/>
              <a:pathLst>
                <a:path w="2000" h="1309" extrusionOk="0">
                  <a:moveTo>
                    <a:pt x="851" y="1"/>
                  </a:moveTo>
                  <a:cubicBezTo>
                    <a:pt x="789" y="1"/>
                    <a:pt x="729" y="7"/>
                    <a:pt x="672" y="20"/>
                  </a:cubicBezTo>
                  <a:cubicBezTo>
                    <a:pt x="0" y="169"/>
                    <a:pt x="361" y="1118"/>
                    <a:pt x="1159" y="1282"/>
                  </a:cubicBezTo>
                  <a:cubicBezTo>
                    <a:pt x="1245" y="1300"/>
                    <a:pt x="1324" y="1309"/>
                    <a:pt x="1395" y="1309"/>
                  </a:cubicBezTo>
                  <a:cubicBezTo>
                    <a:pt x="1881" y="1309"/>
                    <a:pt x="2000" y="920"/>
                    <a:pt x="1821" y="593"/>
                  </a:cubicBezTo>
                  <a:cubicBezTo>
                    <a:pt x="1609" y="205"/>
                    <a:pt x="1202" y="1"/>
                    <a:pt x="8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1" name="Google Shape;2261;p37"/>
            <p:cNvSpPr/>
            <p:nvPr/>
          </p:nvSpPr>
          <p:spPr>
            <a:xfrm>
              <a:off x="7262262" y="3980911"/>
              <a:ext cx="77186" cy="40979"/>
            </a:xfrm>
            <a:custGeom>
              <a:avLst/>
              <a:gdLst/>
              <a:ahLst/>
              <a:cxnLst/>
              <a:rect l="l" t="t" r="r" b="b"/>
              <a:pathLst>
                <a:path w="2345" h="1245" extrusionOk="0">
                  <a:moveTo>
                    <a:pt x="22" y="1"/>
                  </a:moveTo>
                  <a:lnTo>
                    <a:pt x="22" y="1"/>
                  </a:lnTo>
                  <a:cubicBezTo>
                    <a:pt x="1" y="114"/>
                    <a:pt x="50" y="234"/>
                    <a:pt x="154" y="298"/>
                  </a:cubicBezTo>
                  <a:lnTo>
                    <a:pt x="1602" y="1201"/>
                  </a:lnTo>
                  <a:cubicBezTo>
                    <a:pt x="1650" y="1230"/>
                    <a:pt x="1703" y="1244"/>
                    <a:pt x="1755" y="1244"/>
                  </a:cubicBezTo>
                  <a:cubicBezTo>
                    <a:pt x="1851" y="1244"/>
                    <a:pt x="1946" y="1196"/>
                    <a:pt x="2001" y="1107"/>
                  </a:cubicBezTo>
                  <a:lnTo>
                    <a:pt x="2259" y="692"/>
                  </a:lnTo>
                  <a:cubicBezTo>
                    <a:pt x="2344" y="556"/>
                    <a:pt x="2303" y="377"/>
                    <a:pt x="2167" y="292"/>
                  </a:cubicBezTo>
                  <a:lnTo>
                    <a:pt x="1922" y="141"/>
                  </a:lnTo>
                  <a:cubicBezTo>
                    <a:pt x="1747" y="205"/>
                    <a:pt x="1524" y="252"/>
                    <a:pt x="1248" y="252"/>
                  </a:cubicBezTo>
                  <a:cubicBezTo>
                    <a:pt x="918" y="252"/>
                    <a:pt x="513" y="185"/>
                    <a:pt x="2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2" name="Google Shape;2262;p37"/>
            <p:cNvSpPr/>
            <p:nvPr/>
          </p:nvSpPr>
          <p:spPr>
            <a:xfrm>
              <a:off x="7444149" y="4094172"/>
              <a:ext cx="77153" cy="40946"/>
            </a:xfrm>
            <a:custGeom>
              <a:avLst/>
              <a:gdLst/>
              <a:ahLst/>
              <a:cxnLst/>
              <a:rect l="l" t="t" r="r" b="b"/>
              <a:pathLst>
                <a:path w="2344" h="1244" extrusionOk="0">
                  <a:moveTo>
                    <a:pt x="22" y="0"/>
                  </a:moveTo>
                  <a:cubicBezTo>
                    <a:pt x="1" y="113"/>
                    <a:pt x="50" y="233"/>
                    <a:pt x="154" y="298"/>
                  </a:cubicBezTo>
                  <a:lnTo>
                    <a:pt x="1602" y="1200"/>
                  </a:lnTo>
                  <a:cubicBezTo>
                    <a:pt x="1649" y="1230"/>
                    <a:pt x="1702" y="1244"/>
                    <a:pt x="1755" y="1244"/>
                  </a:cubicBezTo>
                  <a:cubicBezTo>
                    <a:pt x="1851" y="1244"/>
                    <a:pt x="1946" y="1196"/>
                    <a:pt x="2001" y="1107"/>
                  </a:cubicBezTo>
                  <a:lnTo>
                    <a:pt x="2258" y="692"/>
                  </a:lnTo>
                  <a:cubicBezTo>
                    <a:pt x="2343" y="555"/>
                    <a:pt x="2301" y="376"/>
                    <a:pt x="2167" y="292"/>
                  </a:cubicBezTo>
                  <a:lnTo>
                    <a:pt x="1922" y="140"/>
                  </a:lnTo>
                  <a:cubicBezTo>
                    <a:pt x="1747" y="204"/>
                    <a:pt x="1524" y="252"/>
                    <a:pt x="1246" y="252"/>
                  </a:cubicBezTo>
                  <a:cubicBezTo>
                    <a:pt x="917" y="252"/>
                    <a:pt x="513" y="185"/>
                    <a:pt x="2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3" name="Google Shape;2263;p37"/>
            <p:cNvSpPr/>
            <p:nvPr/>
          </p:nvSpPr>
          <p:spPr>
            <a:xfrm>
              <a:off x="7131853" y="3984400"/>
              <a:ext cx="84723" cy="44501"/>
            </a:xfrm>
            <a:custGeom>
              <a:avLst/>
              <a:gdLst/>
              <a:ahLst/>
              <a:cxnLst/>
              <a:rect l="l" t="t" r="r" b="b"/>
              <a:pathLst>
                <a:path w="2574" h="1352" extrusionOk="0">
                  <a:moveTo>
                    <a:pt x="2356" y="1"/>
                  </a:moveTo>
                  <a:cubicBezTo>
                    <a:pt x="2118" y="176"/>
                    <a:pt x="1735" y="366"/>
                    <a:pt x="1179" y="366"/>
                  </a:cubicBezTo>
                  <a:cubicBezTo>
                    <a:pt x="852" y="366"/>
                    <a:pt x="465" y="300"/>
                    <a:pt x="13" y="128"/>
                  </a:cubicBezTo>
                  <a:lnTo>
                    <a:pt x="13" y="128"/>
                  </a:lnTo>
                  <a:cubicBezTo>
                    <a:pt x="1" y="235"/>
                    <a:pt x="48" y="345"/>
                    <a:pt x="147" y="405"/>
                  </a:cubicBezTo>
                  <a:lnTo>
                    <a:pt x="1595" y="1307"/>
                  </a:lnTo>
                  <a:cubicBezTo>
                    <a:pt x="1643" y="1337"/>
                    <a:pt x="1696" y="1352"/>
                    <a:pt x="1749" y="1352"/>
                  </a:cubicBezTo>
                  <a:cubicBezTo>
                    <a:pt x="1846" y="1352"/>
                    <a:pt x="1940" y="1303"/>
                    <a:pt x="1995" y="1214"/>
                  </a:cubicBezTo>
                  <a:lnTo>
                    <a:pt x="2488" y="424"/>
                  </a:lnTo>
                  <a:cubicBezTo>
                    <a:pt x="2573" y="288"/>
                    <a:pt x="2532" y="109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4" name="Google Shape;2264;p37"/>
            <p:cNvSpPr/>
            <p:nvPr/>
          </p:nvSpPr>
          <p:spPr>
            <a:xfrm>
              <a:off x="7222829" y="4041047"/>
              <a:ext cx="84657" cy="44435"/>
            </a:xfrm>
            <a:custGeom>
              <a:avLst/>
              <a:gdLst/>
              <a:ahLst/>
              <a:cxnLst/>
              <a:rect l="l" t="t" r="r" b="b"/>
              <a:pathLst>
                <a:path w="2572" h="1350" extrusionOk="0">
                  <a:moveTo>
                    <a:pt x="2356" y="0"/>
                  </a:moveTo>
                  <a:cubicBezTo>
                    <a:pt x="2118" y="175"/>
                    <a:pt x="1735" y="364"/>
                    <a:pt x="1179" y="364"/>
                  </a:cubicBezTo>
                  <a:cubicBezTo>
                    <a:pt x="851" y="364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1" y="234"/>
                    <a:pt x="48" y="343"/>
                    <a:pt x="146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9" y="1350"/>
                  </a:cubicBezTo>
                  <a:cubicBezTo>
                    <a:pt x="1845" y="1350"/>
                    <a:pt x="1940" y="1301"/>
                    <a:pt x="1995" y="1213"/>
                  </a:cubicBezTo>
                  <a:lnTo>
                    <a:pt x="2487" y="423"/>
                  </a:lnTo>
                  <a:cubicBezTo>
                    <a:pt x="2571" y="288"/>
                    <a:pt x="2530" y="109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5" name="Google Shape;2265;p37"/>
            <p:cNvSpPr/>
            <p:nvPr/>
          </p:nvSpPr>
          <p:spPr>
            <a:xfrm>
              <a:off x="7313741" y="4097661"/>
              <a:ext cx="84723" cy="44501"/>
            </a:xfrm>
            <a:custGeom>
              <a:avLst/>
              <a:gdLst/>
              <a:ahLst/>
              <a:cxnLst/>
              <a:rect l="l" t="t" r="r" b="b"/>
              <a:pathLst>
                <a:path w="2574" h="1352" extrusionOk="0">
                  <a:moveTo>
                    <a:pt x="2356" y="1"/>
                  </a:moveTo>
                  <a:cubicBezTo>
                    <a:pt x="2118" y="176"/>
                    <a:pt x="1734" y="365"/>
                    <a:pt x="1178" y="365"/>
                  </a:cubicBezTo>
                  <a:cubicBezTo>
                    <a:pt x="851" y="365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1" y="235"/>
                    <a:pt x="48" y="344"/>
                    <a:pt x="147" y="405"/>
                  </a:cubicBezTo>
                  <a:lnTo>
                    <a:pt x="1595" y="1307"/>
                  </a:lnTo>
                  <a:cubicBezTo>
                    <a:pt x="1643" y="1337"/>
                    <a:pt x="1696" y="1351"/>
                    <a:pt x="1748" y="1351"/>
                  </a:cubicBezTo>
                  <a:cubicBezTo>
                    <a:pt x="1845" y="1351"/>
                    <a:pt x="1940" y="1303"/>
                    <a:pt x="1995" y="1214"/>
                  </a:cubicBezTo>
                  <a:lnTo>
                    <a:pt x="2488" y="424"/>
                  </a:lnTo>
                  <a:cubicBezTo>
                    <a:pt x="2573" y="288"/>
                    <a:pt x="2531" y="108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6" name="Google Shape;2266;p37"/>
            <p:cNvSpPr/>
            <p:nvPr/>
          </p:nvSpPr>
          <p:spPr>
            <a:xfrm>
              <a:off x="7404652" y="4154241"/>
              <a:ext cx="84723" cy="44501"/>
            </a:xfrm>
            <a:custGeom>
              <a:avLst/>
              <a:gdLst/>
              <a:ahLst/>
              <a:cxnLst/>
              <a:rect l="l" t="t" r="r" b="b"/>
              <a:pathLst>
                <a:path w="2574" h="1352" extrusionOk="0">
                  <a:moveTo>
                    <a:pt x="2356" y="1"/>
                  </a:moveTo>
                  <a:cubicBezTo>
                    <a:pt x="2118" y="176"/>
                    <a:pt x="1735" y="366"/>
                    <a:pt x="1179" y="366"/>
                  </a:cubicBezTo>
                  <a:cubicBezTo>
                    <a:pt x="852" y="366"/>
                    <a:pt x="465" y="300"/>
                    <a:pt x="13" y="128"/>
                  </a:cubicBezTo>
                  <a:lnTo>
                    <a:pt x="13" y="128"/>
                  </a:lnTo>
                  <a:cubicBezTo>
                    <a:pt x="1" y="235"/>
                    <a:pt x="48" y="345"/>
                    <a:pt x="147" y="405"/>
                  </a:cubicBezTo>
                  <a:lnTo>
                    <a:pt x="1595" y="1307"/>
                  </a:lnTo>
                  <a:cubicBezTo>
                    <a:pt x="1643" y="1337"/>
                    <a:pt x="1696" y="1352"/>
                    <a:pt x="1749" y="1352"/>
                  </a:cubicBezTo>
                  <a:cubicBezTo>
                    <a:pt x="1846" y="1352"/>
                    <a:pt x="1940" y="1303"/>
                    <a:pt x="1995" y="1214"/>
                  </a:cubicBezTo>
                  <a:lnTo>
                    <a:pt x="2488" y="424"/>
                  </a:lnTo>
                  <a:cubicBezTo>
                    <a:pt x="2573" y="288"/>
                    <a:pt x="2532" y="110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7" name="Google Shape;2267;p37"/>
            <p:cNvSpPr/>
            <p:nvPr/>
          </p:nvSpPr>
          <p:spPr>
            <a:xfrm>
              <a:off x="7092256" y="4048091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0"/>
                  </a:moveTo>
                  <a:cubicBezTo>
                    <a:pt x="2118" y="175"/>
                    <a:pt x="1734" y="364"/>
                    <a:pt x="1178" y="364"/>
                  </a:cubicBezTo>
                  <a:cubicBezTo>
                    <a:pt x="850" y="364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0" y="234"/>
                    <a:pt x="48" y="343"/>
                    <a:pt x="147" y="404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9" y="1350"/>
                  </a:cubicBezTo>
                  <a:cubicBezTo>
                    <a:pt x="1845" y="1350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7"/>
                    <a:pt x="2530" y="108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8" name="Google Shape;2268;p37"/>
            <p:cNvSpPr/>
            <p:nvPr/>
          </p:nvSpPr>
          <p:spPr>
            <a:xfrm>
              <a:off x="7183233" y="4104704"/>
              <a:ext cx="84624" cy="44501"/>
            </a:xfrm>
            <a:custGeom>
              <a:avLst/>
              <a:gdLst/>
              <a:ahLst/>
              <a:cxnLst/>
              <a:rect l="l" t="t" r="r" b="b"/>
              <a:pathLst>
                <a:path w="2571" h="1352" extrusionOk="0">
                  <a:moveTo>
                    <a:pt x="2355" y="1"/>
                  </a:moveTo>
                  <a:cubicBezTo>
                    <a:pt x="2117" y="176"/>
                    <a:pt x="1733" y="365"/>
                    <a:pt x="1178" y="365"/>
                  </a:cubicBezTo>
                  <a:cubicBezTo>
                    <a:pt x="850" y="365"/>
                    <a:pt x="464" y="300"/>
                    <a:pt x="12" y="127"/>
                  </a:cubicBezTo>
                  <a:lnTo>
                    <a:pt x="12" y="127"/>
                  </a:lnTo>
                  <a:cubicBezTo>
                    <a:pt x="0" y="235"/>
                    <a:pt x="48" y="344"/>
                    <a:pt x="146" y="405"/>
                  </a:cubicBezTo>
                  <a:lnTo>
                    <a:pt x="1594" y="1307"/>
                  </a:lnTo>
                  <a:cubicBezTo>
                    <a:pt x="1642" y="1337"/>
                    <a:pt x="1695" y="1351"/>
                    <a:pt x="1748" y="1351"/>
                  </a:cubicBezTo>
                  <a:cubicBezTo>
                    <a:pt x="1845" y="1351"/>
                    <a:pt x="1940" y="1302"/>
                    <a:pt x="1995" y="1213"/>
                  </a:cubicBezTo>
                  <a:lnTo>
                    <a:pt x="2487" y="424"/>
                  </a:lnTo>
                  <a:cubicBezTo>
                    <a:pt x="2571" y="288"/>
                    <a:pt x="2529" y="109"/>
                    <a:pt x="2392" y="25"/>
                  </a:cubicBezTo>
                  <a:lnTo>
                    <a:pt x="235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9" name="Google Shape;2269;p37"/>
            <p:cNvSpPr/>
            <p:nvPr/>
          </p:nvSpPr>
          <p:spPr>
            <a:xfrm>
              <a:off x="7274144" y="4161318"/>
              <a:ext cx="84624" cy="44468"/>
            </a:xfrm>
            <a:custGeom>
              <a:avLst/>
              <a:gdLst/>
              <a:ahLst/>
              <a:cxnLst/>
              <a:rect l="l" t="t" r="r" b="b"/>
              <a:pathLst>
                <a:path w="2571" h="1351" extrusionOk="0">
                  <a:moveTo>
                    <a:pt x="2356" y="1"/>
                  </a:moveTo>
                  <a:cubicBezTo>
                    <a:pt x="2118" y="176"/>
                    <a:pt x="1734" y="365"/>
                    <a:pt x="1179" y="365"/>
                  </a:cubicBezTo>
                  <a:cubicBezTo>
                    <a:pt x="852" y="365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0" y="235"/>
                    <a:pt x="48" y="343"/>
                    <a:pt x="146" y="405"/>
                  </a:cubicBezTo>
                  <a:lnTo>
                    <a:pt x="1595" y="1306"/>
                  </a:lnTo>
                  <a:cubicBezTo>
                    <a:pt x="1643" y="1336"/>
                    <a:pt x="1696" y="1351"/>
                    <a:pt x="1748" y="1351"/>
                  </a:cubicBezTo>
                  <a:cubicBezTo>
                    <a:pt x="1845" y="1351"/>
                    <a:pt x="1940" y="1302"/>
                    <a:pt x="1995" y="1214"/>
                  </a:cubicBezTo>
                  <a:lnTo>
                    <a:pt x="2487" y="423"/>
                  </a:lnTo>
                  <a:cubicBezTo>
                    <a:pt x="2571" y="288"/>
                    <a:pt x="2529" y="108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0" name="Google Shape;2270;p37"/>
            <p:cNvSpPr/>
            <p:nvPr/>
          </p:nvSpPr>
          <p:spPr>
            <a:xfrm>
              <a:off x="7052626" y="4111715"/>
              <a:ext cx="84657" cy="44468"/>
            </a:xfrm>
            <a:custGeom>
              <a:avLst/>
              <a:gdLst/>
              <a:ahLst/>
              <a:cxnLst/>
              <a:rect l="l" t="t" r="r" b="b"/>
              <a:pathLst>
                <a:path w="2572" h="1351" extrusionOk="0">
                  <a:moveTo>
                    <a:pt x="2356" y="0"/>
                  </a:moveTo>
                  <a:cubicBezTo>
                    <a:pt x="2118" y="176"/>
                    <a:pt x="1735" y="365"/>
                    <a:pt x="1179" y="365"/>
                  </a:cubicBezTo>
                  <a:cubicBezTo>
                    <a:pt x="852" y="365"/>
                    <a:pt x="465" y="300"/>
                    <a:pt x="13" y="127"/>
                  </a:cubicBezTo>
                  <a:lnTo>
                    <a:pt x="13" y="127"/>
                  </a:lnTo>
                  <a:cubicBezTo>
                    <a:pt x="1" y="234"/>
                    <a:pt x="49" y="344"/>
                    <a:pt x="147" y="405"/>
                  </a:cubicBezTo>
                  <a:lnTo>
                    <a:pt x="1596" y="1307"/>
                  </a:lnTo>
                  <a:cubicBezTo>
                    <a:pt x="1643" y="1337"/>
                    <a:pt x="1696" y="1351"/>
                    <a:pt x="1749" y="1351"/>
                  </a:cubicBezTo>
                  <a:cubicBezTo>
                    <a:pt x="1845" y="1351"/>
                    <a:pt x="1941" y="1302"/>
                    <a:pt x="1996" y="1213"/>
                  </a:cubicBezTo>
                  <a:lnTo>
                    <a:pt x="2487" y="424"/>
                  </a:lnTo>
                  <a:cubicBezTo>
                    <a:pt x="2571" y="288"/>
                    <a:pt x="2530" y="110"/>
                    <a:pt x="2394" y="25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1" name="Google Shape;2271;p37"/>
            <p:cNvSpPr/>
            <p:nvPr/>
          </p:nvSpPr>
          <p:spPr>
            <a:xfrm>
              <a:off x="7143537" y="4168362"/>
              <a:ext cx="84723" cy="44468"/>
            </a:xfrm>
            <a:custGeom>
              <a:avLst/>
              <a:gdLst/>
              <a:ahLst/>
              <a:cxnLst/>
              <a:rect l="l" t="t" r="r" b="b"/>
              <a:pathLst>
                <a:path w="2574" h="1351" extrusionOk="0">
                  <a:moveTo>
                    <a:pt x="2356" y="1"/>
                  </a:moveTo>
                  <a:cubicBezTo>
                    <a:pt x="2119" y="176"/>
                    <a:pt x="1735" y="365"/>
                    <a:pt x="1178" y="365"/>
                  </a:cubicBezTo>
                  <a:cubicBezTo>
                    <a:pt x="851" y="365"/>
                    <a:pt x="464" y="299"/>
                    <a:pt x="13" y="127"/>
                  </a:cubicBezTo>
                  <a:lnTo>
                    <a:pt x="13" y="127"/>
                  </a:lnTo>
                  <a:cubicBezTo>
                    <a:pt x="1" y="235"/>
                    <a:pt x="49" y="343"/>
                    <a:pt x="148" y="405"/>
                  </a:cubicBezTo>
                  <a:lnTo>
                    <a:pt x="1596" y="1306"/>
                  </a:lnTo>
                  <a:cubicBezTo>
                    <a:pt x="1643" y="1336"/>
                    <a:pt x="1697" y="1351"/>
                    <a:pt x="1749" y="1351"/>
                  </a:cubicBezTo>
                  <a:cubicBezTo>
                    <a:pt x="1846" y="1351"/>
                    <a:pt x="1941" y="1302"/>
                    <a:pt x="1996" y="1214"/>
                  </a:cubicBezTo>
                  <a:lnTo>
                    <a:pt x="2488" y="423"/>
                  </a:lnTo>
                  <a:cubicBezTo>
                    <a:pt x="2573" y="288"/>
                    <a:pt x="2531" y="108"/>
                    <a:pt x="2394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2" name="Google Shape;2272;p37"/>
            <p:cNvSpPr/>
            <p:nvPr/>
          </p:nvSpPr>
          <p:spPr>
            <a:xfrm>
              <a:off x="7234514" y="4224975"/>
              <a:ext cx="84657" cy="44468"/>
            </a:xfrm>
            <a:custGeom>
              <a:avLst/>
              <a:gdLst/>
              <a:ahLst/>
              <a:cxnLst/>
              <a:rect l="l" t="t" r="r" b="b"/>
              <a:pathLst>
                <a:path w="2572" h="1351" extrusionOk="0">
                  <a:moveTo>
                    <a:pt x="2355" y="0"/>
                  </a:moveTo>
                  <a:cubicBezTo>
                    <a:pt x="2118" y="176"/>
                    <a:pt x="1735" y="365"/>
                    <a:pt x="1179" y="365"/>
                  </a:cubicBezTo>
                  <a:cubicBezTo>
                    <a:pt x="852" y="365"/>
                    <a:pt x="465" y="299"/>
                    <a:pt x="13" y="127"/>
                  </a:cubicBezTo>
                  <a:lnTo>
                    <a:pt x="13" y="127"/>
                  </a:lnTo>
                  <a:cubicBezTo>
                    <a:pt x="1" y="234"/>
                    <a:pt x="49" y="344"/>
                    <a:pt x="147" y="404"/>
                  </a:cubicBezTo>
                  <a:lnTo>
                    <a:pt x="1595" y="1307"/>
                  </a:lnTo>
                  <a:cubicBezTo>
                    <a:pt x="1643" y="1336"/>
                    <a:pt x="1696" y="1350"/>
                    <a:pt x="1748" y="1350"/>
                  </a:cubicBezTo>
                  <a:cubicBezTo>
                    <a:pt x="1846" y="1350"/>
                    <a:pt x="1941" y="1302"/>
                    <a:pt x="1996" y="1213"/>
                  </a:cubicBezTo>
                  <a:lnTo>
                    <a:pt x="2487" y="424"/>
                  </a:lnTo>
                  <a:cubicBezTo>
                    <a:pt x="2571" y="287"/>
                    <a:pt x="2530" y="108"/>
                    <a:pt x="2393" y="25"/>
                  </a:cubicBezTo>
                  <a:lnTo>
                    <a:pt x="2355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3" name="Google Shape;2273;p37"/>
            <p:cNvSpPr/>
            <p:nvPr/>
          </p:nvSpPr>
          <p:spPr>
            <a:xfrm>
              <a:off x="7012964" y="4175373"/>
              <a:ext cx="84723" cy="44468"/>
            </a:xfrm>
            <a:custGeom>
              <a:avLst/>
              <a:gdLst/>
              <a:ahLst/>
              <a:cxnLst/>
              <a:rect l="l" t="t" r="r" b="b"/>
              <a:pathLst>
                <a:path w="2574" h="1351" extrusionOk="0">
                  <a:moveTo>
                    <a:pt x="2356" y="1"/>
                  </a:moveTo>
                  <a:cubicBezTo>
                    <a:pt x="2118" y="175"/>
                    <a:pt x="1734" y="365"/>
                    <a:pt x="1178" y="365"/>
                  </a:cubicBezTo>
                  <a:cubicBezTo>
                    <a:pt x="851" y="365"/>
                    <a:pt x="465" y="299"/>
                    <a:pt x="13" y="127"/>
                  </a:cubicBezTo>
                  <a:lnTo>
                    <a:pt x="13" y="127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7" y="1350"/>
                    <a:pt x="1750" y="1350"/>
                  </a:cubicBezTo>
                  <a:cubicBezTo>
                    <a:pt x="1846" y="1350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8"/>
                    <a:pt x="2532" y="109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4" name="Google Shape;2274;p37"/>
            <p:cNvSpPr/>
            <p:nvPr/>
          </p:nvSpPr>
          <p:spPr>
            <a:xfrm>
              <a:off x="7103941" y="4231986"/>
              <a:ext cx="84624" cy="44501"/>
            </a:xfrm>
            <a:custGeom>
              <a:avLst/>
              <a:gdLst/>
              <a:ahLst/>
              <a:cxnLst/>
              <a:rect l="l" t="t" r="r" b="b"/>
              <a:pathLst>
                <a:path w="2571" h="1352" extrusionOk="0">
                  <a:moveTo>
                    <a:pt x="2356" y="1"/>
                  </a:moveTo>
                  <a:cubicBezTo>
                    <a:pt x="2118" y="176"/>
                    <a:pt x="1734" y="366"/>
                    <a:pt x="1178" y="366"/>
                  </a:cubicBezTo>
                  <a:cubicBezTo>
                    <a:pt x="851" y="366"/>
                    <a:pt x="464" y="300"/>
                    <a:pt x="12" y="128"/>
                  </a:cubicBezTo>
                  <a:lnTo>
                    <a:pt x="12" y="128"/>
                  </a:lnTo>
                  <a:cubicBezTo>
                    <a:pt x="1" y="235"/>
                    <a:pt x="48" y="345"/>
                    <a:pt x="146" y="405"/>
                  </a:cubicBezTo>
                  <a:lnTo>
                    <a:pt x="1595" y="1307"/>
                  </a:lnTo>
                  <a:cubicBezTo>
                    <a:pt x="1643" y="1337"/>
                    <a:pt x="1696" y="1352"/>
                    <a:pt x="1748" y="1352"/>
                  </a:cubicBezTo>
                  <a:cubicBezTo>
                    <a:pt x="1845" y="1352"/>
                    <a:pt x="1940" y="1303"/>
                    <a:pt x="1995" y="1214"/>
                  </a:cubicBezTo>
                  <a:lnTo>
                    <a:pt x="2487" y="424"/>
                  </a:lnTo>
                  <a:cubicBezTo>
                    <a:pt x="2571" y="288"/>
                    <a:pt x="2530" y="109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5" name="Google Shape;2275;p37"/>
            <p:cNvSpPr/>
            <p:nvPr/>
          </p:nvSpPr>
          <p:spPr>
            <a:xfrm>
              <a:off x="7194852" y="4288633"/>
              <a:ext cx="84723" cy="44435"/>
            </a:xfrm>
            <a:custGeom>
              <a:avLst/>
              <a:gdLst/>
              <a:ahLst/>
              <a:cxnLst/>
              <a:rect l="l" t="t" r="r" b="b"/>
              <a:pathLst>
                <a:path w="2574" h="1350" extrusionOk="0">
                  <a:moveTo>
                    <a:pt x="2356" y="0"/>
                  </a:moveTo>
                  <a:cubicBezTo>
                    <a:pt x="2118" y="175"/>
                    <a:pt x="1735" y="364"/>
                    <a:pt x="1179" y="364"/>
                  </a:cubicBezTo>
                  <a:cubicBezTo>
                    <a:pt x="852" y="364"/>
                    <a:pt x="465" y="299"/>
                    <a:pt x="12" y="126"/>
                  </a:cubicBezTo>
                  <a:lnTo>
                    <a:pt x="12" y="126"/>
                  </a:lnTo>
                  <a:cubicBezTo>
                    <a:pt x="1" y="234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8" y="1350"/>
                  </a:cubicBezTo>
                  <a:cubicBezTo>
                    <a:pt x="1845" y="1350"/>
                    <a:pt x="1940" y="1301"/>
                    <a:pt x="1995" y="1213"/>
                  </a:cubicBezTo>
                  <a:lnTo>
                    <a:pt x="2488" y="423"/>
                  </a:lnTo>
                  <a:cubicBezTo>
                    <a:pt x="2573" y="288"/>
                    <a:pt x="2531" y="108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6" name="Google Shape;2276;p37"/>
            <p:cNvSpPr/>
            <p:nvPr/>
          </p:nvSpPr>
          <p:spPr>
            <a:xfrm>
              <a:off x="6973367" y="4239063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1"/>
                  </a:moveTo>
                  <a:cubicBezTo>
                    <a:pt x="2118" y="176"/>
                    <a:pt x="1734" y="365"/>
                    <a:pt x="1179" y="365"/>
                  </a:cubicBezTo>
                  <a:cubicBezTo>
                    <a:pt x="851" y="365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8" y="1350"/>
                  </a:cubicBezTo>
                  <a:cubicBezTo>
                    <a:pt x="1845" y="1350"/>
                    <a:pt x="1940" y="1302"/>
                    <a:pt x="1995" y="1214"/>
                  </a:cubicBezTo>
                  <a:lnTo>
                    <a:pt x="2488" y="423"/>
                  </a:lnTo>
                  <a:cubicBezTo>
                    <a:pt x="2573" y="288"/>
                    <a:pt x="2530" y="108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7" name="Google Shape;2277;p37"/>
            <p:cNvSpPr/>
            <p:nvPr/>
          </p:nvSpPr>
          <p:spPr>
            <a:xfrm>
              <a:off x="7064344" y="4295677"/>
              <a:ext cx="84624" cy="44435"/>
            </a:xfrm>
            <a:custGeom>
              <a:avLst/>
              <a:gdLst/>
              <a:ahLst/>
              <a:cxnLst/>
              <a:rect l="l" t="t" r="r" b="b"/>
              <a:pathLst>
                <a:path w="2571" h="1350" extrusionOk="0">
                  <a:moveTo>
                    <a:pt x="2355" y="0"/>
                  </a:moveTo>
                  <a:cubicBezTo>
                    <a:pt x="2117" y="176"/>
                    <a:pt x="1733" y="365"/>
                    <a:pt x="1178" y="365"/>
                  </a:cubicBezTo>
                  <a:cubicBezTo>
                    <a:pt x="851" y="365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0" y="234"/>
                    <a:pt x="48" y="343"/>
                    <a:pt x="146" y="404"/>
                  </a:cubicBezTo>
                  <a:lnTo>
                    <a:pt x="1594" y="1306"/>
                  </a:lnTo>
                  <a:cubicBezTo>
                    <a:pt x="1642" y="1336"/>
                    <a:pt x="1695" y="1350"/>
                    <a:pt x="1748" y="1350"/>
                  </a:cubicBezTo>
                  <a:cubicBezTo>
                    <a:pt x="1845" y="1350"/>
                    <a:pt x="1940" y="1301"/>
                    <a:pt x="1995" y="1213"/>
                  </a:cubicBezTo>
                  <a:lnTo>
                    <a:pt x="2487" y="423"/>
                  </a:lnTo>
                  <a:cubicBezTo>
                    <a:pt x="2571" y="287"/>
                    <a:pt x="2529" y="108"/>
                    <a:pt x="2392" y="24"/>
                  </a:cubicBezTo>
                  <a:lnTo>
                    <a:pt x="2355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8" name="Google Shape;2278;p37"/>
            <p:cNvSpPr/>
            <p:nvPr/>
          </p:nvSpPr>
          <p:spPr>
            <a:xfrm>
              <a:off x="7171351" y="3924298"/>
              <a:ext cx="77153" cy="40946"/>
            </a:xfrm>
            <a:custGeom>
              <a:avLst/>
              <a:gdLst/>
              <a:ahLst/>
              <a:cxnLst/>
              <a:rect l="l" t="t" r="r" b="b"/>
              <a:pathLst>
                <a:path w="2344" h="1244" extrusionOk="0">
                  <a:moveTo>
                    <a:pt x="22" y="0"/>
                  </a:moveTo>
                  <a:lnTo>
                    <a:pt x="22" y="0"/>
                  </a:lnTo>
                  <a:cubicBezTo>
                    <a:pt x="1" y="113"/>
                    <a:pt x="50" y="233"/>
                    <a:pt x="154" y="298"/>
                  </a:cubicBezTo>
                  <a:lnTo>
                    <a:pt x="1602" y="1199"/>
                  </a:lnTo>
                  <a:cubicBezTo>
                    <a:pt x="1650" y="1229"/>
                    <a:pt x="1703" y="1243"/>
                    <a:pt x="1755" y="1243"/>
                  </a:cubicBezTo>
                  <a:cubicBezTo>
                    <a:pt x="1852" y="1243"/>
                    <a:pt x="1946" y="1195"/>
                    <a:pt x="2001" y="1107"/>
                  </a:cubicBezTo>
                  <a:lnTo>
                    <a:pt x="2258" y="692"/>
                  </a:lnTo>
                  <a:cubicBezTo>
                    <a:pt x="2343" y="556"/>
                    <a:pt x="2303" y="377"/>
                    <a:pt x="2167" y="292"/>
                  </a:cubicBezTo>
                  <a:lnTo>
                    <a:pt x="1922" y="140"/>
                  </a:lnTo>
                  <a:cubicBezTo>
                    <a:pt x="1747" y="204"/>
                    <a:pt x="1524" y="252"/>
                    <a:pt x="1246" y="252"/>
                  </a:cubicBezTo>
                  <a:cubicBezTo>
                    <a:pt x="917" y="252"/>
                    <a:pt x="513" y="185"/>
                    <a:pt x="2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9" name="Google Shape;2279;p37"/>
            <p:cNvSpPr/>
            <p:nvPr/>
          </p:nvSpPr>
          <p:spPr>
            <a:xfrm>
              <a:off x="7353173" y="4037525"/>
              <a:ext cx="77186" cy="40946"/>
            </a:xfrm>
            <a:custGeom>
              <a:avLst/>
              <a:gdLst/>
              <a:ahLst/>
              <a:cxnLst/>
              <a:rect l="l" t="t" r="r" b="b"/>
              <a:pathLst>
                <a:path w="2345" h="1244" extrusionOk="0">
                  <a:moveTo>
                    <a:pt x="22" y="1"/>
                  </a:moveTo>
                  <a:cubicBezTo>
                    <a:pt x="1" y="114"/>
                    <a:pt x="51" y="233"/>
                    <a:pt x="154" y="299"/>
                  </a:cubicBezTo>
                  <a:lnTo>
                    <a:pt x="1602" y="1200"/>
                  </a:lnTo>
                  <a:cubicBezTo>
                    <a:pt x="1650" y="1230"/>
                    <a:pt x="1703" y="1244"/>
                    <a:pt x="1755" y="1244"/>
                  </a:cubicBezTo>
                  <a:cubicBezTo>
                    <a:pt x="1852" y="1244"/>
                    <a:pt x="1946" y="1196"/>
                    <a:pt x="2001" y="1107"/>
                  </a:cubicBezTo>
                  <a:lnTo>
                    <a:pt x="2259" y="692"/>
                  </a:lnTo>
                  <a:cubicBezTo>
                    <a:pt x="2344" y="555"/>
                    <a:pt x="2303" y="376"/>
                    <a:pt x="2168" y="291"/>
                  </a:cubicBezTo>
                  <a:lnTo>
                    <a:pt x="1923" y="140"/>
                  </a:lnTo>
                  <a:cubicBezTo>
                    <a:pt x="1748" y="205"/>
                    <a:pt x="1524" y="252"/>
                    <a:pt x="1246" y="252"/>
                  </a:cubicBezTo>
                  <a:cubicBezTo>
                    <a:pt x="917" y="252"/>
                    <a:pt x="512" y="185"/>
                    <a:pt x="2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0" name="Google Shape;2280;p37"/>
            <p:cNvSpPr/>
            <p:nvPr/>
          </p:nvSpPr>
          <p:spPr>
            <a:xfrm>
              <a:off x="6905003" y="3614371"/>
              <a:ext cx="813363" cy="914412"/>
            </a:xfrm>
            <a:custGeom>
              <a:avLst/>
              <a:gdLst/>
              <a:ahLst/>
              <a:cxnLst/>
              <a:rect l="l" t="t" r="r" b="b"/>
              <a:pathLst>
                <a:path w="24711" h="27781" extrusionOk="0">
                  <a:moveTo>
                    <a:pt x="13244" y="265"/>
                  </a:moveTo>
                  <a:cubicBezTo>
                    <a:pt x="13482" y="265"/>
                    <a:pt x="13725" y="330"/>
                    <a:pt x="13943" y="464"/>
                  </a:cubicBezTo>
                  <a:lnTo>
                    <a:pt x="23769" y="6582"/>
                  </a:lnTo>
                  <a:cubicBezTo>
                    <a:pt x="24388" y="6968"/>
                    <a:pt x="24577" y="7784"/>
                    <a:pt x="24191" y="8404"/>
                  </a:cubicBezTo>
                  <a:lnTo>
                    <a:pt x="12680" y="26892"/>
                  </a:lnTo>
                  <a:cubicBezTo>
                    <a:pt x="12433" y="27289"/>
                    <a:pt x="12005" y="27516"/>
                    <a:pt x="11557" y="27516"/>
                  </a:cubicBezTo>
                  <a:cubicBezTo>
                    <a:pt x="11422" y="27516"/>
                    <a:pt x="11285" y="27494"/>
                    <a:pt x="11151" y="27452"/>
                  </a:cubicBezTo>
                  <a:cubicBezTo>
                    <a:pt x="9561" y="26943"/>
                    <a:pt x="7567" y="26127"/>
                    <a:pt x="5456" y="24797"/>
                  </a:cubicBezTo>
                  <a:cubicBezTo>
                    <a:pt x="3440" y="23528"/>
                    <a:pt x="1896" y="22154"/>
                    <a:pt x="774" y="20987"/>
                  </a:cubicBezTo>
                  <a:cubicBezTo>
                    <a:pt x="357" y="20554"/>
                    <a:pt x="291" y="19889"/>
                    <a:pt x="610" y="19377"/>
                  </a:cubicBezTo>
                  <a:lnTo>
                    <a:pt x="12121" y="889"/>
                  </a:lnTo>
                  <a:cubicBezTo>
                    <a:pt x="12371" y="485"/>
                    <a:pt x="12803" y="265"/>
                    <a:pt x="13244" y="265"/>
                  </a:cubicBezTo>
                  <a:close/>
                  <a:moveTo>
                    <a:pt x="13243" y="0"/>
                  </a:moveTo>
                  <a:cubicBezTo>
                    <a:pt x="12690" y="0"/>
                    <a:pt x="12186" y="279"/>
                    <a:pt x="11895" y="749"/>
                  </a:cubicBezTo>
                  <a:lnTo>
                    <a:pt x="384" y="19237"/>
                  </a:lnTo>
                  <a:cubicBezTo>
                    <a:pt x="0" y="19855"/>
                    <a:pt x="81" y="20650"/>
                    <a:pt x="582" y="21172"/>
                  </a:cubicBezTo>
                  <a:cubicBezTo>
                    <a:pt x="1996" y="22640"/>
                    <a:pt x="3588" y="23935"/>
                    <a:pt x="5314" y="25023"/>
                  </a:cubicBezTo>
                  <a:cubicBezTo>
                    <a:pt x="7113" y="26156"/>
                    <a:pt x="9048" y="27057"/>
                    <a:pt x="11070" y="27705"/>
                  </a:cubicBezTo>
                  <a:cubicBezTo>
                    <a:pt x="11228" y="27755"/>
                    <a:pt x="11392" y="27781"/>
                    <a:pt x="11557" y="27781"/>
                  </a:cubicBezTo>
                  <a:cubicBezTo>
                    <a:pt x="12109" y="27781"/>
                    <a:pt x="12612" y="27502"/>
                    <a:pt x="12904" y="27032"/>
                  </a:cubicBezTo>
                  <a:lnTo>
                    <a:pt x="24414" y="8544"/>
                  </a:lnTo>
                  <a:cubicBezTo>
                    <a:pt x="24639" y="8183"/>
                    <a:pt x="24710" y="7757"/>
                    <a:pt x="24614" y="7346"/>
                  </a:cubicBezTo>
                  <a:cubicBezTo>
                    <a:pt x="24518" y="6933"/>
                    <a:pt x="24266" y="6582"/>
                    <a:pt x="23906" y="6357"/>
                  </a:cubicBezTo>
                  <a:lnTo>
                    <a:pt x="14081" y="240"/>
                  </a:lnTo>
                  <a:cubicBezTo>
                    <a:pt x="13828" y="82"/>
                    <a:pt x="13540" y="0"/>
                    <a:pt x="13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1" name="Google Shape;2281;p37"/>
            <p:cNvSpPr/>
            <p:nvPr/>
          </p:nvSpPr>
          <p:spPr>
            <a:xfrm>
              <a:off x="7215720" y="3680958"/>
              <a:ext cx="444254" cy="384842"/>
            </a:xfrm>
            <a:custGeom>
              <a:avLst/>
              <a:gdLst/>
              <a:ahLst/>
              <a:cxnLst/>
              <a:rect l="l" t="t" r="r" b="b"/>
              <a:pathLst>
                <a:path w="13497" h="11692" extrusionOk="0">
                  <a:moveTo>
                    <a:pt x="3637" y="264"/>
                  </a:moveTo>
                  <a:cubicBezTo>
                    <a:pt x="3728" y="264"/>
                    <a:pt x="3818" y="287"/>
                    <a:pt x="3900" y="339"/>
                  </a:cubicBezTo>
                  <a:lnTo>
                    <a:pt x="12892" y="5937"/>
                  </a:lnTo>
                  <a:cubicBezTo>
                    <a:pt x="13123" y="6083"/>
                    <a:pt x="13195" y="6392"/>
                    <a:pt x="13050" y="6626"/>
                  </a:cubicBezTo>
                  <a:lnTo>
                    <a:pt x="10207" y="11192"/>
                  </a:lnTo>
                  <a:cubicBezTo>
                    <a:pt x="10113" y="11344"/>
                    <a:pt x="9950" y="11428"/>
                    <a:pt x="9783" y="11428"/>
                  </a:cubicBezTo>
                  <a:cubicBezTo>
                    <a:pt x="9693" y="11428"/>
                    <a:pt x="9602" y="11404"/>
                    <a:pt x="9520" y="11352"/>
                  </a:cubicBezTo>
                  <a:lnTo>
                    <a:pt x="527" y="5755"/>
                  </a:lnTo>
                  <a:cubicBezTo>
                    <a:pt x="414" y="5684"/>
                    <a:pt x="336" y="5574"/>
                    <a:pt x="306" y="5443"/>
                  </a:cubicBezTo>
                  <a:cubicBezTo>
                    <a:pt x="275" y="5313"/>
                    <a:pt x="297" y="5180"/>
                    <a:pt x="368" y="5065"/>
                  </a:cubicBezTo>
                  <a:lnTo>
                    <a:pt x="3212" y="499"/>
                  </a:lnTo>
                  <a:cubicBezTo>
                    <a:pt x="3306" y="347"/>
                    <a:pt x="3469" y="264"/>
                    <a:pt x="3637" y="264"/>
                  </a:cubicBezTo>
                  <a:close/>
                  <a:moveTo>
                    <a:pt x="3636" y="0"/>
                  </a:moveTo>
                  <a:cubicBezTo>
                    <a:pt x="3381" y="0"/>
                    <a:pt x="3131" y="128"/>
                    <a:pt x="2987" y="361"/>
                  </a:cubicBezTo>
                  <a:lnTo>
                    <a:pt x="143" y="4927"/>
                  </a:lnTo>
                  <a:cubicBezTo>
                    <a:pt x="36" y="5100"/>
                    <a:pt x="1" y="5305"/>
                    <a:pt x="47" y="5503"/>
                  </a:cubicBezTo>
                  <a:cubicBezTo>
                    <a:pt x="94" y="5701"/>
                    <a:pt x="216" y="5870"/>
                    <a:pt x="388" y="5978"/>
                  </a:cubicBezTo>
                  <a:lnTo>
                    <a:pt x="9379" y="11575"/>
                  </a:lnTo>
                  <a:cubicBezTo>
                    <a:pt x="9505" y="11654"/>
                    <a:pt x="9644" y="11691"/>
                    <a:pt x="9781" y="11691"/>
                  </a:cubicBezTo>
                  <a:cubicBezTo>
                    <a:pt x="10037" y="11691"/>
                    <a:pt x="10287" y="11564"/>
                    <a:pt x="10430" y="11331"/>
                  </a:cubicBezTo>
                  <a:lnTo>
                    <a:pt x="13273" y="6764"/>
                  </a:lnTo>
                  <a:cubicBezTo>
                    <a:pt x="13497" y="6408"/>
                    <a:pt x="13387" y="5937"/>
                    <a:pt x="13031" y="5713"/>
                  </a:cubicBezTo>
                  <a:lnTo>
                    <a:pt x="4038" y="116"/>
                  </a:lnTo>
                  <a:cubicBezTo>
                    <a:pt x="3913" y="38"/>
                    <a:pt x="3774" y="0"/>
                    <a:pt x="36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2" name="Google Shape;2282;p37"/>
            <p:cNvSpPr/>
            <p:nvPr/>
          </p:nvSpPr>
          <p:spPr>
            <a:xfrm>
              <a:off x="6964382" y="4200026"/>
              <a:ext cx="103551" cy="92195"/>
            </a:xfrm>
            <a:custGeom>
              <a:avLst/>
              <a:gdLst/>
              <a:ahLst/>
              <a:cxnLst/>
              <a:rect l="l" t="t" r="r" b="b"/>
              <a:pathLst>
                <a:path w="3146" h="2801" extrusionOk="0">
                  <a:moveTo>
                    <a:pt x="1066" y="264"/>
                  </a:moveTo>
                  <a:cubicBezTo>
                    <a:pt x="1118" y="264"/>
                    <a:pt x="1171" y="279"/>
                    <a:pt x="1219" y="309"/>
                  </a:cubicBezTo>
                  <a:lnTo>
                    <a:pt x="2667" y="1210"/>
                  </a:lnTo>
                  <a:cubicBezTo>
                    <a:pt x="2803" y="1295"/>
                    <a:pt x="2844" y="1474"/>
                    <a:pt x="2761" y="1610"/>
                  </a:cubicBezTo>
                  <a:lnTo>
                    <a:pt x="2268" y="2401"/>
                  </a:lnTo>
                  <a:cubicBezTo>
                    <a:pt x="2214" y="2488"/>
                    <a:pt x="2118" y="2538"/>
                    <a:pt x="2022" y="2538"/>
                  </a:cubicBezTo>
                  <a:cubicBezTo>
                    <a:pt x="1970" y="2538"/>
                    <a:pt x="1917" y="2523"/>
                    <a:pt x="1869" y="2493"/>
                  </a:cubicBezTo>
                  <a:lnTo>
                    <a:pt x="421" y="1592"/>
                  </a:lnTo>
                  <a:cubicBezTo>
                    <a:pt x="285" y="1507"/>
                    <a:pt x="242" y="1328"/>
                    <a:pt x="327" y="1192"/>
                  </a:cubicBezTo>
                  <a:lnTo>
                    <a:pt x="820" y="402"/>
                  </a:lnTo>
                  <a:cubicBezTo>
                    <a:pt x="874" y="314"/>
                    <a:pt x="970" y="264"/>
                    <a:pt x="1066" y="264"/>
                  </a:cubicBezTo>
                  <a:close/>
                  <a:moveTo>
                    <a:pt x="1066" y="1"/>
                  </a:moveTo>
                  <a:cubicBezTo>
                    <a:pt x="873" y="1"/>
                    <a:pt x="698" y="97"/>
                    <a:pt x="596" y="262"/>
                  </a:cubicBezTo>
                  <a:lnTo>
                    <a:pt x="103" y="1052"/>
                  </a:lnTo>
                  <a:cubicBezTo>
                    <a:pt x="24" y="1178"/>
                    <a:pt x="1" y="1326"/>
                    <a:pt x="34" y="1471"/>
                  </a:cubicBezTo>
                  <a:cubicBezTo>
                    <a:pt x="67" y="1615"/>
                    <a:pt x="155" y="1738"/>
                    <a:pt x="282" y="1816"/>
                  </a:cubicBezTo>
                  <a:lnTo>
                    <a:pt x="1730" y="2717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5" y="2801"/>
                    <a:pt x="2390" y="2704"/>
                    <a:pt x="2493" y="2539"/>
                  </a:cubicBezTo>
                  <a:lnTo>
                    <a:pt x="2985" y="1749"/>
                  </a:lnTo>
                  <a:cubicBezTo>
                    <a:pt x="3146" y="1490"/>
                    <a:pt x="3066" y="1147"/>
                    <a:pt x="2806" y="986"/>
                  </a:cubicBezTo>
                  <a:lnTo>
                    <a:pt x="1358" y="84"/>
                  </a:lnTo>
                  <a:cubicBezTo>
                    <a:pt x="1271" y="29"/>
                    <a:pt x="1170" y="1"/>
                    <a:pt x="1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3" name="Google Shape;2283;p37"/>
            <p:cNvSpPr/>
            <p:nvPr/>
          </p:nvSpPr>
          <p:spPr>
            <a:xfrm>
              <a:off x="7000983" y="4230439"/>
              <a:ext cx="28044" cy="28998"/>
            </a:xfrm>
            <a:custGeom>
              <a:avLst/>
              <a:gdLst/>
              <a:ahLst/>
              <a:cxnLst/>
              <a:rect l="l" t="t" r="r" b="b"/>
              <a:pathLst>
                <a:path w="852" h="881" extrusionOk="0">
                  <a:moveTo>
                    <a:pt x="537" y="207"/>
                  </a:moveTo>
                  <a:cubicBezTo>
                    <a:pt x="544" y="207"/>
                    <a:pt x="550" y="208"/>
                    <a:pt x="556" y="210"/>
                  </a:cubicBezTo>
                  <a:cubicBezTo>
                    <a:pt x="592" y="217"/>
                    <a:pt x="611" y="238"/>
                    <a:pt x="613" y="270"/>
                  </a:cubicBezTo>
                  <a:cubicBezTo>
                    <a:pt x="618" y="344"/>
                    <a:pt x="544" y="460"/>
                    <a:pt x="491" y="537"/>
                  </a:cubicBezTo>
                  <a:cubicBezTo>
                    <a:pt x="463" y="575"/>
                    <a:pt x="444" y="610"/>
                    <a:pt x="410" y="638"/>
                  </a:cubicBezTo>
                  <a:cubicBezTo>
                    <a:pt x="392" y="654"/>
                    <a:pt x="375" y="667"/>
                    <a:pt x="351" y="667"/>
                  </a:cubicBezTo>
                  <a:cubicBezTo>
                    <a:pt x="345" y="667"/>
                    <a:pt x="338" y="666"/>
                    <a:pt x="330" y="664"/>
                  </a:cubicBezTo>
                  <a:cubicBezTo>
                    <a:pt x="314" y="662"/>
                    <a:pt x="301" y="648"/>
                    <a:pt x="290" y="636"/>
                  </a:cubicBezTo>
                  <a:cubicBezTo>
                    <a:pt x="260" y="610"/>
                    <a:pt x="283" y="572"/>
                    <a:pt x="289" y="541"/>
                  </a:cubicBezTo>
                  <a:cubicBezTo>
                    <a:pt x="317" y="447"/>
                    <a:pt x="364" y="378"/>
                    <a:pt x="431" y="287"/>
                  </a:cubicBezTo>
                  <a:cubicBezTo>
                    <a:pt x="459" y="253"/>
                    <a:pt x="485" y="223"/>
                    <a:pt x="500" y="216"/>
                  </a:cubicBezTo>
                  <a:cubicBezTo>
                    <a:pt x="510" y="210"/>
                    <a:pt x="524" y="207"/>
                    <a:pt x="537" y="207"/>
                  </a:cubicBezTo>
                  <a:close/>
                  <a:moveTo>
                    <a:pt x="554" y="1"/>
                  </a:moveTo>
                  <a:cubicBezTo>
                    <a:pt x="522" y="1"/>
                    <a:pt x="490" y="6"/>
                    <a:pt x="457" y="16"/>
                  </a:cubicBezTo>
                  <a:cubicBezTo>
                    <a:pt x="450" y="18"/>
                    <a:pt x="443" y="20"/>
                    <a:pt x="437" y="25"/>
                  </a:cubicBezTo>
                  <a:cubicBezTo>
                    <a:pt x="306" y="85"/>
                    <a:pt x="234" y="212"/>
                    <a:pt x="168" y="330"/>
                  </a:cubicBezTo>
                  <a:cubicBezTo>
                    <a:pt x="88" y="466"/>
                    <a:pt x="1" y="617"/>
                    <a:pt x="118" y="768"/>
                  </a:cubicBezTo>
                  <a:cubicBezTo>
                    <a:pt x="135" y="789"/>
                    <a:pt x="157" y="812"/>
                    <a:pt x="188" y="832"/>
                  </a:cubicBezTo>
                  <a:cubicBezTo>
                    <a:pt x="235" y="866"/>
                    <a:pt x="284" y="880"/>
                    <a:pt x="333" y="880"/>
                  </a:cubicBezTo>
                  <a:cubicBezTo>
                    <a:pt x="492" y="880"/>
                    <a:pt x="647" y="724"/>
                    <a:pt x="724" y="584"/>
                  </a:cubicBezTo>
                  <a:cubicBezTo>
                    <a:pt x="754" y="543"/>
                    <a:pt x="777" y="497"/>
                    <a:pt x="799" y="444"/>
                  </a:cubicBezTo>
                  <a:cubicBezTo>
                    <a:pt x="852" y="303"/>
                    <a:pt x="845" y="127"/>
                    <a:pt x="687" y="36"/>
                  </a:cubicBezTo>
                  <a:cubicBezTo>
                    <a:pt x="642" y="11"/>
                    <a:pt x="598" y="1"/>
                    <a:pt x="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4" name="Google Shape;2284;p37"/>
            <p:cNvSpPr/>
            <p:nvPr/>
          </p:nvSpPr>
          <p:spPr>
            <a:xfrm>
              <a:off x="7004011" y="4136368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065" y="265"/>
                  </a:moveTo>
                  <a:cubicBezTo>
                    <a:pt x="1117" y="265"/>
                    <a:pt x="1170" y="280"/>
                    <a:pt x="1218" y="309"/>
                  </a:cubicBezTo>
                  <a:lnTo>
                    <a:pt x="2666" y="1211"/>
                  </a:lnTo>
                  <a:cubicBezTo>
                    <a:pt x="2802" y="1296"/>
                    <a:pt x="2845" y="1474"/>
                    <a:pt x="2760" y="1611"/>
                  </a:cubicBezTo>
                  <a:lnTo>
                    <a:pt x="2267" y="2401"/>
                  </a:lnTo>
                  <a:cubicBezTo>
                    <a:pt x="2213" y="2489"/>
                    <a:pt x="2117" y="2538"/>
                    <a:pt x="2022" y="2538"/>
                  </a:cubicBezTo>
                  <a:cubicBezTo>
                    <a:pt x="1969" y="2538"/>
                    <a:pt x="1916" y="2523"/>
                    <a:pt x="1868" y="2494"/>
                  </a:cubicBezTo>
                  <a:lnTo>
                    <a:pt x="420" y="1592"/>
                  </a:lnTo>
                  <a:cubicBezTo>
                    <a:pt x="285" y="1507"/>
                    <a:pt x="243" y="1329"/>
                    <a:pt x="328" y="1192"/>
                  </a:cubicBezTo>
                  <a:lnTo>
                    <a:pt x="819" y="402"/>
                  </a:lnTo>
                  <a:cubicBezTo>
                    <a:pt x="874" y="314"/>
                    <a:pt x="969" y="265"/>
                    <a:pt x="1065" y="265"/>
                  </a:cubicBezTo>
                  <a:close/>
                  <a:moveTo>
                    <a:pt x="1065" y="0"/>
                  </a:moveTo>
                  <a:cubicBezTo>
                    <a:pt x="873" y="0"/>
                    <a:pt x="697" y="97"/>
                    <a:pt x="595" y="262"/>
                  </a:cubicBezTo>
                  <a:lnTo>
                    <a:pt x="102" y="1053"/>
                  </a:lnTo>
                  <a:cubicBezTo>
                    <a:pt x="25" y="1179"/>
                    <a:pt x="0" y="1326"/>
                    <a:pt x="33" y="1472"/>
                  </a:cubicBezTo>
                  <a:cubicBezTo>
                    <a:pt x="68" y="1615"/>
                    <a:pt x="155" y="1739"/>
                    <a:pt x="281" y="1815"/>
                  </a:cubicBezTo>
                  <a:lnTo>
                    <a:pt x="1729" y="2718"/>
                  </a:lnTo>
                  <a:cubicBezTo>
                    <a:pt x="1817" y="2772"/>
                    <a:pt x="1918" y="2802"/>
                    <a:pt x="2022" y="2802"/>
                  </a:cubicBezTo>
                  <a:cubicBezTo>
                    <a:pt x="2214" y="2802"/>
                    <a:pt x="2390" y="2704"/>
                    <a:pt x="2492" y="2539"/>
                  </a:cubicBezTo>
                  <a:lnTo>
                    <a:pt x="2984" y="1749"/>
                  </a:lnTo>
                  <a:cubicBezTo>
                    <a:pt x="3145" y="1490"/>
                    <a:pt x="3067" y="1147"/>
                    <a:pt x="2807" y="986"/>
                  </a:cubicBezTo>
                  <a:lnTo>
                    <a:pt x="1358" y="84"/>
                  </a:lnTo>
                  <a:cubicBezTo>
                    <a:pt x="1270" y="30"/>
                    <a:pt x="116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5" name="Google Shape;2285;p37"/>
            <p:cNvSpPr/>
            <p:nvPr/>
          </p:nvSpPr>
          <p:spPr>
            <a:xfrm>
              <a:off x="7046603" y="4166979"/>
              <a:ext cx="22415" cy="30413"/>
            </a:xfrm>
            <a:custGeom>
              <a:avLst/>
              <a:gdLst/>
              <a:ahLst/>
              <a:cxnLst/>
              <a:rect l="l" t="t" r="r" b="b"/>
              <a:pathLst>
                <a:path w="681" h="924" extrusionOk="0">
                  <a:moveTo>
                    <a:pt x="462" y="0"/>
                  </a:moveTo>
                  <a:cubicBezTo>
                    <a:pt x="447" y="4"/>
                    <a:pt x="205" y="118"/>
                    <a:pt x="169" y="166"/>
                  </a:cubicBezTo>
                  <a:cubicBezTo>
                    <a:pt x="160" y="180"/>
                    <a:pt x="266" y="284"/>
                    <a:pt x="280" y="293"/>
                  </a:cubicBezTo>
                  <a:cubicBezTo>
                    <a:pt x="283" y="295"/>
                    <a:pt x="286" y="296"/>
                    <a:pt x="289" y="296"/>
                  </a:cubicBezTo>
                  <a:cubicBezTo>
                    <a:pt x="313" y="296"/>
                    <a:pt x="347" y="259"/>
                    <a:pt x="362" y="259"/>
                  </a:cubicBezTo>
                  <a:cubicBezTo>
                    <a:pt x="363" y="259"/>
                    <a:pt x="365" y="260"/>
                    <a:pt x="366" y="261"/>
                  </a:cubicBezTo>
                  <a:cubicBezTo>
                    <a:pt x="362" y="268"/>
                    <a:pt x="359" y="274"/>
                    <a:pt x="354" y="282"/>
                  </a:cubicBezTo>
                  <a:cubicBezTo>
                    <a:pt x="264" y="427"/>
                    <a:pt x="160" y="561"/>
                    <a:pt x="71" y="707"/>
                  </a:cubicBezTo>
                  <a:lnTo>
                    <a:pt x="3" y="815"/>
                  </a:lnTo>
                  <a:lnTo>
                    <a:pt x="1" y="816"/>
                  </a:lnTo>
                  <a:cubicBezTo>
                    <a:pt x="30" y="840"/>
                    <a:pt x="69" y="869"/>
                    <a:pt x="106" y="894"/>
                  </a:cubicBezTo>
                  <a:cubicBezTo>
                    <a:pt x="129" y="907"/>
                    <a:pt x="158" y="923"/>
                    <a:pt x="176" y="923"/>
                  </a:cubicBezTo>
                  <a:cubicBezTo>
                    <a:pt x="182" y="923"/>
                    <a:pt x="187" y="921"/>
                    <a:pt x="190" y="916"/>
                  </a:cubicBezTo>
                  <a:cubicBezTo>
                    <a:pt x="205" y="890"/>
                    <a:pt x="222" y="863"/>
                    <a:pt x="238" y="836"/>
                  </a:cubicBezTo>
                  <a:cubicBezTo>
                    <a:pt x="346" y="664"/>
                    <a:pt x="462" y="506"/>
                    <a:pt x="569" y="332"/>
                  </a:cubicBezTo>
                  <a:cubicBezTo>
                    <a:pt x="609" y="270"/>
                    <a:pt x="647" y="208"/>
                    <a:pt x="681" y="140"/>
                  </a:cubicBezTo>
                  <a:cubicBezTo>
                    <a:pt x="642" y="111"/>
                    <a:pt x="605" y="86"/>
                    <a:pt x="565" y="61"/>
                  </a:cubicBezTo>
                  <a:cubicBezTo>
                    <a:pt x="531" y="40"/>
                    <a:pt x="498" y="20"/>
                    <a:pt x="4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6" name="Google Shape;2286;p37"/>
            <p:cNvSpPr/>
            <p:nvPr/>
          </p:nvSpPr>
          <p:spPr>
            <a:xfrm>
              <a:off x="7043674" y="4072744"/>
              <a:ext cx="103551" cy="92195"/>
            </a:xfrm>
            <a:custGeom>
              <a:avLst/>
              <a:gdLst/>
              <a:ahLst/>
              <a:cxnLst/>
              <a:rect l="l" t="t" r="r" b="b"/>
              <a:pathLst>
                <a:path w="3146" h="2801" extrusionOk="0">
                  <a:moveTo>
                    <a:pt x="1066" y="264"/>
                  </a:moveTo>
                  <a:cubicBezTo>
                    <a:pt x="1118" y="264"/>
                    <a:pt x="1171" y="279"/>
                    <a:pt x="1219" y="309"/>
                  </a:cubicBezTo>
                  <a:lnTo>
                    <a:pt x="2667" y="1210"/>
                  </a:lnTo>
                  <a:cubicBezTo>
                    <a:pt x="2802" y="1295"/>
                    <a:pt x="2844" y="1473"/>
                    <a:pt x="2759" y="1610"/>
                  </a:cubicBezTo>
                  <a:lnTo>
                    <a:pt x="2268" y="2400"/>
                  </a:lnTo>
                  <a:cubicBezTo>
                    <a:pt x="2214" y="2488"/>
                    <a:pt x="2118" y="2537"/>
                    <a:pt x="2022" y="2537"/>
                  </a:cubicBezTo>
                  <a:cubicBezTo>
                    <a:pt x="1970" y="2537"/>
                    <a:pt x="1917" y="2523"/>
                    <a:pt x="1869" y="2493"/>
                  </a:cubicBezTo>
                  <a:lnTo>
                    <a:pt x="421" y="1592"/>
                  </a:lnTo>
                  <a:cubicBezTo>
                    <a:pt x="284" y="1507"/>
                    <a:pt x="242" y="1327"/>
                    <a:pt x="327" y="1192"/>
                  </a:cubicBezTo>
                  <a:lnTo>
                    <a:pt x="820" y="401"/>
                  </a:lnTo>
                  <a:cubicBezTo>
                    <a:pt x="874" y="314"/>
                    <a:pt x="970" y="264"/>
                    <a:pt x="1066" y="264"/>
                  </a:cubicBezTo>
                  <a:close/>
                  <a:moveTo>
                    <a:pt x="1066" y="0"/>
                  </a:moveTo>
                  <a:cubicBezTo>
                    <a:pt x="873" y="0"/>
                    <a:pt x="697" y="97"/>
                    <a:pt x="594" y="262"/>
                  </a:cubicBezTo>
                  <a:lnTo>
                    <a:pt x="103" y="1051"/>
                  </a:lnTo>
                  <a:cubicBezTo>
                    <a:pt x="24" y="1178"/>
                    <a:pt x="1" y="1326"/>
                    <a:pt x="34" y="1471"/>
                  </a:cubicBezTo>
                  <a:cubicBezTo>
                    <a:pt x="67" y="1614"/>
                    <a:pt x="155" y="1736"/>
                    <a:pt x="280" y="1815"/>
                  </a:cubicBezTo>
                  <a:lnTo>
                    <a:pt x="1729" y="2716"/>
                  </a:lnTo>
                  <a:cubicBezTo>
                    <a:pt x="1817" y="2772"/>
                    <a:pt x="1918" y="2800"/>
                    <a:pt x="2022" y="2800"/>
                  </a:cubicBezTo>
                  <a:cubicBezTo>
                    <a:pt x="2215" y="2800"/>
                    <a:pt x="2390" y="2704"/>
                    <a:pt x="2492" y="2539"/>
                  </a:cubicBezTo>
                  <a:lnTo>
                    <a:pt x="2985" y="1748"/>
                  </a:lnTo>
                  <a:cubicBezTo>
                    <a:pt x="3146" y="1490"/>
                    <a:pt x="3067" y="1146"/>
                    <a:pt x="2806" y="985"/>
                  </a:cubicBezTo>
                  <a:lnTo>
                    <a:pt x="1358" y="83"/>
                  </a:lnTo>
                  <a:cubicBezTo>
                    <a:pt x="1270" y="29"/>
                    <a:pt x="116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7" name="Google Shape;2287;p37"/>
            <p:cNvSpPr/>
            <p:nvPr/>
          </p:nvSpPr>
          <p:spPr>
            <a:xfrm>
              <a:off x="7083501" y="4104803"/>
              <a:ext cx="25443" cy="29130"/>
            </a:xfrm>
            <a:custGeom>
              <a:avLst/>
              <a:gdLst/>
              <a:ahLst/>
              <a:cxnLst/>
              <a:rect l="l" t="t" r="r" b="b"/>
              <a:pathLst>
                <a:path w="773" h="885" extrusionOk="0">
                  <a:moveTo>
                    <a:pt x="517" y="204"/>
                  </a:moveTo>
                  <a:cubicBezTo>
                    <a:pt x="519" y="204"/>
                    <a:pt x="520" y="205"/>
                    <a:pt x="519" y="207"/>
                  </a:cubicBezTo>
                  <a:lnTo>
                    <a:pt x="366" y="446"/>
                  </a:lnTo>
                  <a:cubicBezTo>
                    <a:pt x="342" y="436"/>
                    <a:pt x="217" y="352"/>
                    <a:pt x="217" y="352"/>
                  </a:cubicBezTo>
                  <a:cubicBezTo>
                    <a:pt x="228" y="344"/>
                    <a:pt x="488" y="204"/>
                    <a:pt x="517" y="204"/>
                  </a:cubicBezTo>
                  <a:close/>
                  <a:moveTo>
                    <a:pt x="591" y="1"/>
                  </a:moveTo>
                  <a:cubicBezTo>
                    <a:pt x="265" y="148"/>
                    <a:pt x="145" y="233"/>
                    <a:pt x="91" y="256"/>
                  </a:cubicBezTo>
                  <a:cubicBezTo>
                    <a:pt x="31" y="343"/>
                    <a:pt x="2" y="414"/>
                    <a:pt x="0" y="426"/>
                  </a:cubicBezTo>
                  <a:cubicBezTo>
                    <a:pt x="0" y="434"/>
                    <a:pt x="224" y="567"/>
                    <a:pt x="239" y="582"/>
                  </a:cubicBezTo>
                  <a:cubicBezTo>
                    <a:pt x="232" y="591"/>
                    <a:pt x="90" y="785"/>
                    <a:pt x="91" y="790"/>
                  </a:cubicBezTo>
                  <a:cubicBezTo>
                    <a:pt x="190" y="850"/>
                    <a:pt x="237" y="884"/>
                    <a:pt x="256" y="884"/>
                  </a:cubicBezTo>
                  <a:cubicBezTo>
                    <a:pt x="257" y="884"/>
                    <a:pt x="258" y="884"/>
                    <a:pt x="259" y="884"/>
                  </a:cubicBezTo>
                  <a:cubicBezTo>
                    <a:pt x="275" y="869"/>
                    <a:pt x="398" y="694"/>
                    <a:pt x="398" y="694"/>
                  </a:cubicBezTo>
                  <a:lnTo>
                    <a:pt x="398" y="694"/>
                  </a:lnTo>
                  <a:cubicBezTo>
                    <a:pt x="398" y="694"/>
                    <a:pt x="398" y="694"/>
                    <a:pt x="398" y="694"/>
                  </a:cubicBezTo>
                  <a:cubicBezTo>
                    <a:pt x="422" y="704"/>
                    <a:pt x="441" y="726"/>
                    <a:pt x="468" y="735"/>
                  </a:cubicBezTo>
                  <a:lnTo>
                    <a:pt x="578" y="575"/>
                  </a:lnTo>
                  <a:cubicBezTo>
                    <a:pt x="559" y="565"/>
                    <a:pt x="531" y="539"/>
                    <a:pt x="510" y="529"/>
                  </a:cubicBezTo>
                  <a:lnTo>
                    <a:pt x="501" y="527"/>
                  </a:lnTo>
                  <a:cubicBezTo>
                    <a:pt x="517" y="491"/>
                    <a:pt x="771" y="113"/>
                    <a:pt x="773" y="109"/>
                  </a:cubicBezTo>
                  <a:lnTo>
                    <a:pt x="771" y="108"/>
                  </a:lnTo>
                  <a:cubicBezTo>
                    <a:pt x="749" y="90"/>
                    <a:pt x="606" y="8"/>
                    <a:pt x="5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8" name="Google Shape;2288;p37"/>
            <p:cNvSpPr/>
            <p:nvPr/>
          </p:nvSpPr>
          <p:spPr>
            <a:xfrm>
              <a:off x="7083270" y="4009054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066" y="266"/>
                  </a:moveTo>
                  <a:cubicBezTo>
                    <a:pt x="1118" y="266"/>
                    <a:pt x="1171" y="281"/>
                    <a:pt x="1219" y="309"/>
                  </a:cubicBezTo>
                  <a:lnTo>
                    <a:pt x="2667" y="1212"/>
                  </a:lnTo>
                  <a:cubicBezTo>
                    <a:pt x="2803" y="1297"/>
                    <a:pt x="2846" y="1474"/>
                    <a:pt x="2761" y="1612"/>
                  </a:cubicBezTo>
                  <a:lnTo>
                    <a:pt x="2268" y="2401"/>
                  </a:lnTo>
                  <a:cubicBezTo>
                    <a:pt x="2214" y="2489"/>
                    <a:pt x="2118" y="2538"/>
                    <a:pt x="2022" y="2538"/>
                  </a:cubicBezTo>
                  <a:cubicBezTo>
                    <a:pt x="1970" y="2538"/>
                    <a:pt x="1917" y="2524"/>
                    <a:pt x="1869" y="2495"/>
                  </a:cubicBezTo>
                  <a:lnTo>
                    <a:pt x="421" y="1593"/>
                  </a:lnTo>
                  <a:cubicBezTo>
                    <a:pt x="285" y="1506"/>
                    <a:pt x="242" y="1329"/>
                    <a:pt x="327" y="1193"/>
                  </a:cubicBezTo>
                  <a:lnTo>
                    <a:pt x="820" y="403"/>
                  </a:lnTo>
                  <a:cubicBezTo>
                    <a:pt x="874" y="315"/>
                    <a:pt x="970" y="266"/>
                    <a:pt x="1066" y="266"/>
                  </a:cubicBezTo>
                  <a:close/>
                  <a:moveTo>
                    <a:pt x="1066" y="1"/>
                  </a:moveTo>
                  <a:cubicBezTo>
                    <a:pt x="873" y="1"/>
                    <a:pt x="698" y="98"/>
                    <a:pt x="596" y="263"/>
                  </a:cubicBezTo>
                  <a:lnTo>
                    <a:pt x="103" y="1053"/>
                  </a:lnTo>
                  <a:cubicBezTo>
                    <a:pt x="24" y="1180"/>
                    <a:pt x="1" y="1327"/>
                    <a:pt x="34" y="1472"/>
                  </a:cubicBezTo>
                  <a:cubicBezTo>
                    <a:pt x="69" y="1616"/>
                    <a:pt x="155" y="1738"/>
                    <a:pt x="282" y="1816"/>
                  </a:cubicBezTo>
                  <a:lnTo>
                    <a:pt x="1730" y="2718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5" y="2801"/>
                    <a:pt x="2390" y="2704"/>
                    <a:pt x="2493" y="2539"/>
                  </a:cubicBezTo>
                  <a:lnTo>
                    <a:pt x="2985" y="1750"/>
                  </a:lnTo>
                  <a:cubicBezTo>
                    <a:pt x="3146" y="1490"/>
                    <a:pt x="3067" y="1147"/>
                    <a:pt x="2806" y="986"/>
                  </a:cubicBezTo>
                  <a:lnTo>
                    <a:pt x="1358" y="85"/>
                  </a:lnTo>
                  <a:cubicBezTo>
                    <a:pt x="1271" y="30"/>
                    <a:pt x="1170" y="1"/>
                    <a:pt x="1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9" name="Google Shape;2289;p37"/>
            <p:cNvSpPr/>
            <p:nvPr/>
          </p:nvSpPr>
          <p:spPr>
            <a:xfrm>
              <a:off x="7118720" y="4036340"/>
              <a:ext cx="32750" cy="29294"/>
            </a:xfrm>
            <a:custGeom>
              <a:avLst/>
              <a:gdLst/>
              <a:ahLst/>
              <a:cxnLst/>
              <a:rect l="l" t="t" r="r" b="b"/>
              <a:pathLst>
                <a:path w="995" h="890" extrusionOk="0">
                  <a:moveTo>
                    <a:pt x="505" y="1"/>
                  </a:moveTo>
                  <a:lnTo>
                    <a:pt x="504" y="2"/>
                  </a:lnTo>
                  <a:cubicBezTo>
                    <a:pt x="474" y="45"/>
                    <a:pt x="439" y="106"/>
                    <a:pt x="403" y="152"/>
                  </a:cubicBezTo>
                  <a:lnTo>
                    <a:pt x="405" y="154"/>
                  </a:lnTo>
                  <a:cubicBezTo>
                    <a:pt x="484" y="198"/>
                    <a:pt x="604" y="283"/>
                    <a:pt x="686" y="342"/>
                  </a:cubicBezTo>
                  <a:cubicBezTo>
                    <a:pt x="469" y="490"/>
                    <a:pt x="240" y="627"/>
                    <a:pt x="1" y="783"/>
                  </a:cubicBezTo>
                  <a:cubicBezTo>
                    <a:pt x="38" y="822"/>
                    <a:pt x="127" y="861"/>
                    <a:pt x="173" y="889"/>
                  </a:cubicBezTo>
                  <a:cubicBezTo>
                    <a:pt x="413" y="742"/>
                    <a:pt x="676" y="618"/>
                    <a:pt x="896" y="466"/>
                  </a:cubicBezTo>
                  <a:cubicBezTo>
                    <a:pt x="931" y="407"/>
                    <a:pt x="952" y="365"/>
                    <a:pt x="993" y="309"/>
                  </a:cubicBezTo>
                  <a:lnTo>
                    <a:pt x="994" y="308"/>
                  </a:lnTo>
                  <a:cubicBezTo>
                    <a:pt x="856" y="202"/>
                    <a:pt x="664" y="95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0" name="Google Shape;2290;p37"/>
            <p:cNvSpPr/>
            <p:nvPr/>
          </p:nvSpPr>
          <p:spPr>
            <a:xfrm>
              <a:off x="7122900" y="3945429"/>
              <a:ext cx="101609" cy="92228"/>
            </a:xfrm>
            <a:custGeom>
              <a:avLst/>
              <a:gdLst/>
              <a:ahLst/>
              <a:cxnLst/>
              <a:rect l="l" t="t" r="r" b="b"/>
              <a:pathLst>
                <a:path w="3087" h="2802" extrusionOk="0">
                  <a:moveTo>
                    <a:pt x="1067" y="264"/>
                  </a:moveTo>
                  <a:cubicBezTo>
                    <a:pt x="1118" y="264"/>
                    <a:pt x="1172" y="278"/>
                    <a:pt x="1219" y="307"/>
                  </a:cubicBezTo>
                  <a:lnTo>
                    <a:pt x="2668" y="1209"/>
                  </a:lnTo>
                  <a:cubicBezTo>
                    <a:pt x="2804" y="1294"/>
                    <a:pt x="2845" y="1472"/>
                    <a:pt x="2761" y="1608"/>
                  </a:cubicBezTo>
                  <a:lnTo>
                    <a:pt x="2270" y="2398"/>
                  </a:lnTo>
                  <a:cubicBezTo>
                    <a:pt x="2213" y="2487"/>
                    <a:pt x="2118" y="2535"/>
                    <a:pt x="2022" y="2535"/>
                  </a:cubicBezTo>
                  <a:cubicBezTo>
                    <a:pt x="1969" y="2535"/>
                    <a:pt x="1916" y="2520"/>
                    <a:pt x="1868" y="2491"/>
                  </a:cubicBezTo>
                  <a:lnTo>
                    <a:pt x="420" y="1589"/>
                  </a:lnTo>
                  <a:cubicBezTo>
                    <a:pt x="323" y="1529"/>
                    <a:pt x="275" y="1419"/>
                    <a:pt x="286" y="1312"/>
                  </a:cubicBezTo>
                  <a:cubicBezTo>
                    <a:pt x="292" y="1270"/>
                    <a:pt x="304" y="1230"/>
                    <a:pt x="329" y="1190"/>
                  </a:cubicBezTo>
                  <a:lnTo>
                    <a:pt x="820" y="401"/>
                  </a:lnTo>
                  <a:cubicBezTo>
                    <a:pt x="876" y="312"/>
                    <a:pt x="972" y="264"/>
                    <a:pt x="1067" y="264"/>
                  </a:cubicBezTo>
                  <a:close/>
                  <a:moveTo>
                    <a:pt x="1067" y="1"/>
                  </a:moveTo>
                  <a:cubicBezTo>
                    <a:pt x="874" y="1"/>
                    <a:pt x="698" y="98"/>
                    <a:pt x="596" y="261"/>
                  </a:cubicBezTo>
                  <a:lnTo>
                    <a:pt x="104" y="1051"/>
                  </a:lnTo>
                  <a:cubicBezTo>
                    <a:pt x="60" y="1123"/>
                    <a:pt x="32" y="1201"/>
                    <a:pt x="25" y="1285"/>
                  </a:cubicBezTo>
                  <a:cubicBezTo>
                    <a:pt x="0" y="1493"/>
                    <a:pt x="100" y="1703"/>
                    <a:pt x="281" y="1816"/>
                  </a:cubicBezTo>
                  <a:lnTo>
                    <a:pt x="1729" y="2717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4" y="2801"/>
                    <a:pt x="2391" y="2702"/>
                    <a:pt x="2493" y="2539"/>
                  </a:cubicBezTo>
                  <a:lnTo>
                    <a:pt x="2984" y="1749"/>
                  </a:lnTo>
                  <a:cubicBezTo>
                    <a:pt x="3063" y="1624"/>
                    <a:pt x="3087" y="1475"/>
                    <a:pt x="3054" y="1330"/>
                  </a:cubicBezTo>
                  <a:cubicBezTo>
                    <a:pt x="3021" y="1186"/>
                    <a:pt x="2932" y="1064"/>
                    <a:pt x="2808" y="986"/>
                  </a:cubicBezTo>
                  <a:lnTo>
                    <a:pt x="1360" y="84"/>
                  </a:lnTo>
                  <a:cubicBezTo>
                    <a:pt x="1272" y="29"/>
                    <a:pt x="1170" y="1"/>
                    <a:pt x="10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1" name="Google Shape;2291;p37"/>
            <p:cNvSpPr/>
            <p:nvPr/>
          </p:nvSpPr>
          <p:spPr>
            <a:xfrm>
              <a:off x="7148080" y="3966166"/>
              <a:ext cx="31598" cy="37095"/>
            </a:xfrm>
            <a:custGeom>
              <a:avLst/>
              <a:gdLst/>
              <a:ahLst/>
              <a:cxnLst/>
              <a:rect l="l" t="t" r="r" b="b"/>
              <a:pathLst>
                <a:path w="960" h="1127" extrusionOk="0">
                  <a:moveTo>
                    <a:pt x="548" y="261"/>
                  </a:moveTo>
                  <a:cubicBezTo>
                    <a:pt x="614" y="273"/>
                    <a:pt x="673" y="302"/>
                    <a:pt x="686" y="353"/>
                  </a:cubicBezTo>
                  <a:cubicBezTo>
                    <a:pt x="705" y="404"/>
                    <a:pt x="659" y="479"/>
                    <a:pt x="604" y="479"/>
                  </a:cubicBezTo>
                  <a:cubicBezTo>
                    <a:pt x="596" y="479"/>
                    <a:pt x="589" y="478"/>
                    <a:pt x="581" y="475"/>
                  </a:cubicBezTo>
                  <a:cubicBezTo>
                    <a:pt x="542" y="458"/>
                    <a:pt x="500" y="430"/>
                    <a:pt x="467" y="405"/>
                  </a:cubicBezTo>
                  <a:lnTo>
                    <a:pt x="465" y="404"/>
                  </a:lnTo>
                  <a:cubicBezTo>
                    <a:pt x="483" y="367"/>
                    <a:pt x="528" y="303"/>
                    <a:pt x="548" y="261"/>
                  </a:cubicBezTo>
                  <a:close/>
                  <a:moveTo>
                    <a:pt x="0" y="793"/>
                  </a:moveTo>
                  <a:lnTo>
                    <a:pt x="0" y="793"/>
                  </a:lnTo>
                  <a:cubicBezTo>
                    <a:pt x="0" y="793"/>
                    <a:pt x="0" y="793"/>
                    <a:pt x="0" y="793"/>
                  </a:cubicBezTo>
                  <a:lnTo>
                    <a:pt x="0" y="793"/>
                  </a:lnTo>
                  <a:cubicBezTo>
                    <a:pt x="0" y="793"/>
                    <a:pt x="0" y="793"/>
                    <a:pt x="0" y="793"/>
                  </a:cubicBezTo>
                  <a:close/>
                  <a:moveTo>
                    <a:pt x="483" y="1"/>
                  </a:moveTo>
                  <a:cubicBezTo>
                    <a:pt x="447" y="83"/>
                    <a:pt x="13" y="793"/>
                    <a:pt x="0" y="793"/>
                  </a:cubicBezTo>
                  <a:cubicBezTo>
                    <a:pt x="0" y="793"/>
                    <a:pt x="0" y="793"/>
                    <a:pt x="0" y="793"/>
                  </a:cubicBezTo>
                  <a:lnTo>
                    <a:pt x="0" y="793"/>
                  </a:lnTo>
                  <a:cubicBezTo>
                    <a:pt x="18" y="799"/>
                    <a:pt x="140" y="893"/>
                    <a:pt x="203" y="904"/>
                  </a:cubicBezTo>
                  <a:cubicBezTo>
                    <a:pt x="235" y="844"/>
                    <a:pt x="318" y="687"/>
                    <a:pt x="368" y="626"/>
                  </a:cubicBezTo>
                  <a:lnTo>
                    <a:pt x="368" y="632"/>
                  </a:lnTo>
                  <a:cubicBezTo>
                    <a:pt x="383" y="750"/>
                    <a:pt x="362" y="925"/>
                    <a:pt x="348" y="1011"/>
                  </a:cubicBezTo>
                  <a:lnTo>
                    <a:pt x="350" y="1011"/>
                  </a:lnTo>
                  <a:cubicBezTo>
                    <a:pt x="415" y="1058"/>
                    <a:pt x="485" y="1092"/>
                    <a:pt x="538" y="1126"/>
                  </a:cubicBezTo>
                  <a:lnTo>
                    <a:pt x="537" y="1124"/>
                  </a:lnTo>
                  <a:cubicBezTo>
                    <a:pt x="569" y="973"/>
                    <a:pt x="543" y="810"/>
                    <a:pt x="549" y="659"/>
                  </a:cubicBezTo>
                  <a:lnTo>
                    <a:pt x="550" y="658"/>
                  </a:lnTo>
                  <a:lnTo>
                    <a:pt x="552" y="659"/>
                  </a:lnTo>
                  <a:lnTo>
                    <a:pt x="555" y="661"/>
                  </a:lnTo>
                  <a:cubicBezTo>
                    <a:pt x="589" y="679"/>
                    <a:pt x="621" y="687"/>
                    <a:pt x="653" y="687"/>
                  </a:cubicBezTo>
                  <a:cubicBezTo>
                    <a:pt x="692" y="687"/>
                    <a:pt x="729" y="675"/>
                    <a:pt x="763" y="655"/>
                  </a:cubicBezTo>
                  <a:cubicBezTo>
                    <a:pt x="954" y="557"/>
                    <a:pt x="960" y="291"/>
                    <a:pt x="788" y="170"/>
                  </a:cubicBezTo>
                  <a:cubicBezTo>
                    <a:pt x="687" y="89"/>
                    <a:pt x="575" y="41"/>
                    <a:pt x="4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2" name="Google Shape;2292;p37"/>
            <p:cNvSpPr/>
            <p:nvPr/>
          </p:nvSpPr>
          <p:spPr>
            <a:xfrm>
              <a:off x="7169047" y="3979825"/>
              <a:ext cx="31434" cy="35153"/>
            </a:xfrm>
            <a:custGeom>
              <a:avLst/>
              <a:gdLst/>
              <a:ahLst/>
              <a:cxnLst/>
              <a:rect l="l" t="t" r="r" b="b"/>
              <a:pathLst>
                <a:path w="955" h="1068" extrusionOk="0">
                  <a:moveTo>
                    <a:pt x="477" y="1"/>
                  </a:moveTo>
                  <a:cubicBezTo>
                    <a:pt x="92" y="610"/>
                    <a:pt x="7" y="748"/>
                    <a:pt x="0" y="771"/>
                  </a:cubicBezTo>
                  <a:cubicBezTo>
                    <a:pt x="1" y="776"/>
                    <a:pt x="3" y="777"/>
                    <a:pt x="4" y="778"/>
                  </a:cubicBezTo>
                  <a:cubicBezTo>
                    <a:pt x="51" y="809"/>
                    <a:pt x="110" y="852"/>
                    <a:pt x="163" y="873"/>
                  </a:cubicBezTo>
                  <a:cubicBezTo>
                    <a:pt x="242" y="728"/>
                    <a:pt x="326" y="576"/>
                    <a:pt x="426" y="443"/>
                  </a:cubicBezTo>
                  <a:cubicBezTo>
                    <a:pt x="426" y="443"/>
                    <a:pt x="426" y="443"/>
                    <a:pt x="426" y="443"/>
                  </a:cubicBezTo>
                  <a:lnTo>
                    <a:pt x="426" y="443"/>
                  </a:lnTo>
                  <a:cubicBezTo>
                    <a:pt x="428" y="443"/>
                    <a:pt x="376" y="628"/>
                    <a:pt x="397" y="644"/>
                  </a:cubicBezTo>
                  <a:cubicBezTo>
                    <a:pt x="398" y="645"/>
                    <a:pt x="398" y="645"/>
                    <a:pt x="399" y="645"/>
                  </a:cubicBezTo>
                  <a:cubicBezTo>
                    <a:pt x="419" y="645"/>
                    <a:pt x="535" y="541"/>
                    <a:pt x="571" y="525"/>
                  </a:cubicBezTo>
                  <a:lnTo>
                    <a:pt x="571" y="525"/>
                  </a:lnTo>
                  <a:cubicBezTo>
                    <a:pt x="507" y="660"/>
                    <a:pt x="387" y="841"/>
                    <a:pt x="312" y="973"/>
                  </a:cubicBezTo>
                  <a:cubicBezTo>
                    <a:pt x="348" y="995"/>
                    <a:pt x="419" y="1033"/>
                    <a:pt x="460" y="1068"/>
                  </a:cubicBezTo>
                  <a:lnTo>
                    <a:pt x="688" y="709"/>
                  </a:lnTo>
                  <a:cubicBezTo>
                    <a:pt x="785" y="570"/>
                    <a:pt x="859" y="424"/>
                    <a:pt x="955" y="282"/>
                  </a:cubicBezTo>
                  <a:cubicBezTo>
                    <a:pt x="907" y="254"/>
                    <a:pt x="805" y="201"/>
                    <a:pt x="785" y="182"/>
                  </a:cubicBezTo>
                  <a:cubicBezTo>
                    <a:pt x="737" y="201"/>
                    <a:pt x="623" y="318"/>
                    <a:pt x="610" y="318"/>
                  </a:cubicBezTo>
                  <a:cubicBezTo>
                    <a:pt x="610" y="318"/>
                    <a:pt x="609" y="318"/>
                    <a:pt x="609" y="318"/>
                  </a:cubicBezTo>
                  <a:cubicBezTo>
                    <a:pt x="607" y="315"/>
                    <a:pt x="605" y="313"/>
                    <a:pt x="604" y="309"/>
                  </a:cubicBezTo>
                  <a:cubicBezTo>
                    <a:pt x="602" y="260"/>
                    <a:pt x="644" y="142"/>
                    <a:pt x="636" y="92"/>
                  </a:cubicBezTo>
                  <a:lnTo>
                    <a:pt x="635" y="91"/>
                  </a:lnTo>
                  <a:cubicBezTo>
                    <a:pt x="582" y="63"/>
                    <a:pt x="525" y="14"/>
                    <a:pt x="4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3" name="Google Shape;2293;p37"/>
            <p:cNvSpPr/>
            <p:nvPr/>
          </p:nvSpPr>
          <p:spPr>
            <a:xfrm>
              <a:off x="7053383" y="4256639"/>
              <a:ext cx="105460" cy="92261"/>
            </a:xfrm>
            <a:custGeom>
              <a:avLst/>
              <a:gdLst/>
              <a:ahLst/>
              <a:cxnLst/>
              <a:rect l="l" t="t" r="r" b="b"/>
              <a:pathLst>
                <a:path w="3204" h="2803" extrusionOk="0">
                  <a:moveTo>
                    <a:pt x="1124" y="265"/>
                  </a:moveTo>
                  <a:cubicBezTo>
                    <a:pt x="1176" y="265"/>
                    <a:pt x="1229" y="279"/>
                    <a:pt x="1277" y="308"/>
                  </a:cubicBezTo>
                  <a:lnTo>
                    <a:pt x="2725" y="1210"/>
                  </a:lnTo>
                  <a:cubicBezTo>
                    <a:pt x="2861" y="1295"/>
                    <a:pt x="2904" y="1474"/>
                    <a:pt x="2819" y="1611"/>
                  </a:cubicBezTo>
                  <a:lnTo>
                    <a:pt x="2326" y="2400"/>
                  </a:lnTo>
                  <a:cubicBezTo>
                    <a:pt x="2272" y="2488"/>
                    <a:pt x="2176" y="2537"/>
                    <a:pt x="2080" y="2537"/>
                  </a:cubicBezTo>
                  <a:cubicBezTo>
                    <a:pt x="2028" y="2537"/>
                    <a:pt x="1975" y="2522"/>
                    <a:pt x="1927" y="2494"/>
                  </a:cubicBezTo>
                  <a:lnTo>
                    <a:pt x="479" y="1592"/>
                  </a:lnTo>
                  <a:cubicBezTo>
                    <a:pt x="344" y="1506"/>
                    <a:pt x="301" y="1329"/>
                    <a:pt x="386" y="1191"/>
                  </a:cubicBezTo>
                  <a:lnTo>
                    <a:pt x="878" y="401"/>
                  </a:lnTo>
                  <a:cubicBezTo>
                    <a:pt x="932" y="314"/>
                    <a:pt x="1028" y="265"/>
                    <a:pt x="1124" y="265"/>
                  </a:cubicBezTo>
                  <a:close/>
                  <a:moveTo>
                    <a:pt x="1124" y="1"/>
                  </a:moveTo>
                  <a:cubicBezTo>
                    <a:pt x="931" y="1"/>
                    <a:pt x="756" y="98"/>
                    <a:pt x="653" y="263"/>
                  </a:cubicBezTo>
                  <a:lnTo>
                    <a:pt x="161" y="1053"/>
                  </a:lnTo>
                  <a:cubicBezTo>
                    <a:pt x="0" y="1313"/>
                    <a:pt x="79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0" y="2802"/>
                  </a:cubicBezTo>
                  <a:cubicBezTo>
                    <a:pt x="2273" y="2802"/>
                    <a:pt x="2448" y="2704"/>
                    <a:pt x="2552" y="2539"/>
                  </a:cubicBezTo>
                  <a:lnTo>
                    <a:pt x="3043" y="1750"/>
                  </a:lnTo>
                  <a:cubicBezTo>
                    <a:pt x="3204" y="1490"/>
                    <a:pt x="3124" y="1148"/>
                    <a:pt x="2865" y="986"/>
                  </a:cubicBezTo>
                  <a:lnTo>
                    <a:pt x="1416" y="85"/>
                  </a:lnTo>
                  <a:cubicBezTo>
                    <a:pt x="1329" y="31"/>
                    <a:pt x="1228" y="1"/>
                    <a:pt x="1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4" name="Google Shape;2294;p37"/>
            <p:cNvSpPr/>
            <p:nvPr/>
          </p:nvSpPr>
          <p:spPr>
            <a:xfrm>
              <a:off x="7097983" y="4287250"/>
              <a:ext cx="22316" cy="30381"/>
            </a:xfrm>
            <a:custGeom>
              <a:avLst/>
              <a:gdLst/>
              <a:ahLst/>
              <a:cxnLst/>
              <a:rect l="l" t="t" r="r" b="b"/>
              <a:pathLst>
                <a:path w="678" h="923" extrusionOk="0">
                  <a:moveTo>
                    <a:pt x="459" y="1"/>
                  </a:moveTo>
                  <a:cubicBezTo>
                    <a:pt x="444" y="4"/>
                    <a:pt x="203" y="119"/>
                    <a:pt x="167" y="167"/>
                  </a:cubicBezTo>
                  <a:cubicBezTo>
                    <a:pt x="159" y="181"/>
                    <a:pt x="263" y="285"/>
                    <a:pt x="277" y="293"/>
                  </a:cubicBezTo>
                  <a:cubicBezTo>
                    <a:pt x="280" y="295"/>
                    <a:pt x="284" y="296"/>
                    <a:pt x="287" y="296"/>
                  </a:cubicBezTo>
                  <a:cubicBezTo>
                    <a:pt x="311" y="296"/>
                    <a:pt x="345" y="260"/>
                    <a:pt x="360" y="260"/>
                  </a:cubicBezTo>
                  <a:cubicBezTo>
                    <a:pt x="362" y="260"/>
                    <a:pt x="363" y="260"/>
                    <a:pt x="365" y="261"/>
                  </a:cubicBezTo>
                  <a:cubicBezTo>
                    <a:pt x="361" y="269"/>
                    <a:pt x="358" y="274"/>
                    <a:pt x="353" y="283"/>
                  </a:cubicBezTo>
                  <a:cubicBezTo>
                    <a:pt x="262" y="427"/>
                    <a:pt x="160" y="561"/>
                    <a:pt x="70" y="707"/>
                  </a:cubicBezTo>
                  <a:lnTo>
                    <a:pt x="2" y="816"/>
                  </a:lnTo>
                  <a:lnTo>
                    <a:pt x="1" y="817"/>
                  </a:lnTo>
                  <a:cubicBezTo>
                    <a:pt x="28" y="840"/>
                    <a:pt x="70" y="870"/>
                    <a:pt x="106" y="895"/>
                  </a:cubicBezTo>
                  <a:cubicBezTo>
                    <a:pt x="127" y="907"/>
                    <a:pt x="156" y="923"/>
                    <a:pt x="173" y="923"/>
                  </a:cubicBezTo>
                  <a:cubicBezTo>
                    <a:pt x="179" y="923"/>
                    <a:pt x="184" y="921"/>
                    <a:pt x="187" y="917"/>
                  </a:cubicBezTo>
                  <a:cubicBezTo>
                    <a:pt x="202" y="890"/>
                    <a:pt x="219" y="864"/>
                    <a:pt x="235" y="837"/>
                  </a:cubicBezTo>
                  <a:cubicBezTo>
                    <a:pt x="342" y="665"/>
                    <a:pt x="458" y="506"/>
                    <a:pt x="566" y="333"/>
                  </a:cubicBezTo>
                  <a:cubicBezTo>
                    <a:pt x="606" y="269"/>
                    <a:pt x="643" y="207"/>
                    <a:pt x="677" y="140"/>
                  </a:cubicBezTo>
                  <a:cubicBezTo>
                    <a:pt x="639" y="111"/>
                    <a:pt x="602" y="87"/>
                    <a:pt x="561" y="61"/>
                  </a:cubicBezTo>
                  <a:cubicBezTo>
                    <a:pt x="528" y="40"/>
                    <a:pt x="495" y="2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5" name="Google Shape;2295;p37"/>
            <p:cNvSpPr/>
            <p:nvPr/>
          </p:nvSpPr>
          <p:spPr>
            <a:xfrm>
              <a:off x="7094988" y="4192949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065" y="266"/>
                  </a:moveTo>
                  <a:cubicBezTo>
                    <a:pt x="1117" y="266"/>
                    <a:pt x="1171" y="280"/>
                    <a:pt x="1218" y="309"/>
                  </a:cubicBezTo>
                  <a:lnTo>
                    <a:pt x="2666" y="1211"/>
                  </a:lnTo>
                  <a:cubicBezTo>
                    <a:pt x="2802" y="1296"/>
                    <a:pt x="2844" y="1474"/>
                    <a:pt x="2759" y="1611"/>
                  </a:cubicBezTo>
                  <a:lnTo>
                    <a:pt x="2267" y="2402"/>
                  </a:lnTo>
                  <a:cubicBezTo>
                    <a:pt x="2213" y="2489"/>
                    <a:pt x="2117" y="2538"/>
                    <a:pt x="2022" y="2538"/>
                  </a:cubicBezTo>
                  <a:cubicBezTo>
                    <a:pt x="1970" y="2538"/>
                    <a:pt x="1916" y="2523"/>
                    <a:pt x="1868" y="2494"/>
                  </a:cubicBezTo>
                  <a:lnTo>
                    <a:pt x="420" y="1593"/>
                  </a:lnTo>
                  <a:cubicBezTo>
                    <a:pt x="284" y="1508"/>
                    <a:pt x="242" y="1329"/>
                    <a:pt x="327" y="1192"/>
                  </a:cubicBezTo>
                  <a:lnTo>
                    <a:pt x="819" y="403"/>
                  </a:lnTo>
                  <a:cubicBezTo>
                    <a:pt x="874" y="314"/>
                    <a:pt x="969" y="266"/>
                    <a:pt x="1065" y="266"/>
                  </a:cubicBezTo>
                  <a:close/>
                  <a:moveTo>
                    <a:pt x="1065" y="1"/>
                  </a:moveTo>
                  <a:cubicBezTo>
                    <a:pt x="873" y="3"/>
                    <a:pt x="695" y="100"/>
                    <a:pt x="594" y="263"/>
                  </a:cubicBezTo>
                  <a:lnTo>
                    <a:pt x="102" y="1053"/>
                  </a:lnTo>
                  <a:cubicBezTo>
                    <a:pt x="24" y="1179"/>
                    <a:pt x="0" y="1327"/>
                    <a:pt x="33" y="1472"/>
                  </a:cubicBezTo>
                  <a:cubicBezTo>
                    <a:pt x="66" y="1617"/>
                    <a:pt x="154" y="1739"/>
                    <a:pt x="280" y="1817"/>
                  </a:cubicBezTo>
                  <a:lnTo>
                    <a:pt x="1729" y="2718"/>
                  </a:lnTo>
                  <a:cubicBezTo>
                    <a:pt x="1816" y="2772"/>
                    <a:pt x="1917" y="2802"/>
                    <a:pt x="2022" y="2802"/>
                  </a:cubicBezTo>
                  <a:cubicBezTo>
                    <a:pt x="2214" y="2802"/>
                    <a:pt x="2390" y="2705"/>
                    <a:pt x="2492" y="2539"/>
                  </a:cubicBezTo>
                  <a:lnTo>
                    <a:pt x="2985" y="1750"/>
                  </a:lnTo>
                  <a:cubicBezTo>
                    <a:pt x="3145" y="1490"/>
                    <a:pt x="3066" y="1148"/>
                    <a:pt x="2806" y="986"/>
                  </a:cubicBezTo>
                  <a:lnTo>
                    <a:pt x="1358" y="85"/>
                  </a:lnTo>
                  <a:cubicBezTo>
                    <a:pt x="1269" y="30"/>
                    <a:pt x="116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6" name="Google Shape;2296;p37"/>
            <p:cNvSpPr/>
            <p:nvPr/>
          </p:nvSpPr>
          <p:spPr>
            <a:xfrm>
              <a:off x="7130174" y="4223099"/>
              <a:ext cx="30249" cy="32882"/>
            </a:xfrm>
            <a:custGeom>
              <a:avLst/>
              <a:gdLst/>
              <a:ahLst/>
              <a:cxnLst/>
              <a:rect l="l" t="t" r="r" b="b"/>
              <a:pathLst>
                <a:path w="919" h="999" extrusionOk="0">
                  <a:moveTo>
                    <a:pt x="573" y="0"/>
                  </a:moveTo>
                  <a:cubicBezTo>
                    <a:pt x="554" y="0"/>
                    <a:pt x="536" y="3"/>
                    <a:pt x="520" y="9"/>
                  </a:cubicBezTo>
                  <a:cubicBezTo>
                    <a:pt x="426" y="37"/>
                    <a:pt x="348" y="120"/>
                    <a:pt x="302" y="234"/>
                  </a:cubicBezTo>
                  <a:lnTo>
                    <a:pt x="300" y="237"/>
                  </a:lnTo>
                  <a:lnTo>
                    <a:pt x="302" y="238"/>
                  </a:lnTo>
                  <a:cubicBezTo>
                    <a:pt x="349" y="275"/>
                    <a:pt x="399" y="302"/>
                    <a:pt x="472" y="337"/>
                  </a:cubicBezTo>
                  <a:lnTo>
                    <a:pt x="474" y="338"/>
                  </a:lnTo>
                  <a:lnTo>
                    <a:pt x="475" y="335"/>
                  </a:lnTo>
                  <a:cubicBezTo>
                    <a:pt x="504" y="295"/>
                    <a:pt x="547" y="237"/>
                    <a:pt x="599" y="237"/>
                  </a:cubicBezTo>
                  <a:cubicBezTo>
                    <a:pt x="613" y="237"/>
                    <a:pt x="628" y="242"/>
                    <a:pt x="644" y="252"/>
                  </a:cubicBezTo>
                  <a:cubicBezTo>
                    <a:pt x="708" y="303"/>
                    <a:pt x="647" y="423"/>
                    <a:pt x="562" y="424"/>
                  </a:cubicBezTo>
                  <a:cubicBezTo>
                    <a:pt x="532" y="428"/>
                    <a:pt x="503" y="429"/>
                    <a:pt x="474" y="429"/>
                  </a:cubicBezTo>
                  <a:cubicBezTo>
                    <a:pt x="440" y="429"/>
                    <a:pt x="407" y="428"/>
                    <a:pt x="373" y="428"/>
                  </a:cubicBezTo>
                  <a:cubicBezTo>
                    <a:pt x="322" y="428"/>
                    <a:pt x="270" y="431"/>
                    <a:pt x="215" y="446"/>
                  </a:cubicBezTo>
                  <a:cubicBezTo>
                    <a:pt x="119" y="496"/>
                    <a:pt x="75" y="606"/>
                    <a:pt x="2" y="702"/>
                  </a:cubicBezTo>
                  <a:cubicBezTo>
                    <a:pt x="0" y="704"/>
                    <a:pt x="0" y="705"/>
                    <a:pt x="0" y="706"/>
                  </a:cubicBezTo>
                  <a:lnTo>
                    <a:pt x="50" y="738"/>
                  </a:lnTo>
                  <a:lnTo>
                    <a:pt x="481" y="997"/>
                  </a:lnTo>
                  <a:cubicBezTo>
                    <a:pt x="483" y="998"/>
                    <a:pt x="484" y="998"/>
                    <a:pt x="485" y="998"/>
                  </a:cubicBezTo>
                  <a:cubicBezTo>
                    <a:pt x="486" y="998"/>
                    <a:pt x="486" y="998"/>
                    <a:pt x="487" y="998"/>
                  </a:cubicBezTo>
                  <a:cubicBezTo>
                    <a:pt x="493" y="977"/>
                    <a:pt x="506" y="962"/>
                    <a:pt x="514" y="947"/>
                  </a:cubicBezTo>
                  <a:cubicBezTo>
                    <a:pt x="539" y="911"/>
                    <a:pt x="568" y="872"/>
                    <a:pt x="575" y="834"/>
                  </a:cubicBezTo>
                  <a:cubicBezTo>
                    <a:pt x="476" y="773"/>
                    <a:pt x="392" y="728"/>
                    <a:pt x="295" y="662"/>
                  </a:cubicBezTo>
                  <a:cubicBezTo>
                    <a:pt x="286" y="649"/>
                    <a:pt x="333" y="616"/>
                    <a:pt x="348" y="605"/>
                  </a:cubicBezTo>
                  <a:cubicBezTo>
                    <a:pt x="376" y="596"/>
                    <a:pt x="404" y="593"/>
                    <a:pt x="434" y="593"/>
                  </a:cubicBezTo>
                  <a:cubicBezTo>
                    <a:pt x="495" y="593"/>
                    <a:pt x="559" y="605"/>
                    <a:pt x="620" y="605"/>
                  </a:cubicBezTo>
                  <a:cubicBezTo>
                    <a:pt x="689" y="605"/>
                    <a:pt x="754" y="589"/>
                    <a:pt x="805" y="521"/>
                  </a:cubicBezTo>
                  <a:cubicBezTo>
                    <a:pt x="825" y="492"/>
                    <a:pt x="847" y="451"/>
                    <a:pt x="865" y="419"/>
                  </a:cubicBezTo>
                  <a:cubicBezTo>
                    <a:pt x="908" y="333"/>
                    <a:pt x="919" y="239"/>
                    <a:pt x="873" y="162"/>
                  </a:cubicBezTo>
                  <a:cubicBezTo>
                    <a:pt x="820" y="91"/>
                    <a:pt x="681" y="0"/>
                    <a:pt x="5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7" name="Google Shape;2297;p37"/>
            <p:cNvSpPr/>
            <p:nvPr/>
          </p:nvSpPr>
          <p:spPr>
            <a:xfrm>
              <a:off x="7132643" y="4129325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4" y="265"/>
                  </a:moveTo>
                  <a:cubicBezTo>
                    <a:pt x="1177" y="265"/>
                    <a:pt x="1230" y="279"/>
                    <a:pt x="1278" y="309"/>
                  </a:cubicBezTo>
                  <a:lnTo>
                    <a:pt x="2726" y="1210"/>
                  </a:lnTo>
                  <a:cubicBezTo>
                    <a:pt x="2862" y="1295"/>
                    <a:pt x="2904" y="1474"/>
                    <a:pt x="2819" y="1611"/>
                  </a:cubicBezTo>
                  <a:lnTo>
                    <a:pt x="2327" y="2401"/>
                  </a:lnTo>
                  <a:cubicBezTo>
                    <a:pt x="2272" y="2489"/>
                    <a:pt x="2177" y="2538"/>
                    <a:pt x="2081" y="2538"/>
                  </a:cubicBezTo>
                  <a:cubicBezTo>
                    <a:pt x="2029" y="2538"/>
                    <a:pt x="1976" y="2523"/>
                    <a:pt x="1928" y="2494"/>
                  </a:cubicBezTo>
                  <a:lnTo>
                    <a:pt x="480" y="1592"/>
                  </a:lnTo>
                  <a:cubicBezTo>
                    <a:pt x="344" y="1507"/>
                    <a:pt x="301" y="1329"/>
                    <a:pt x="386" y="1192"/>
                  </a:cubicBezTo>
                  <a:lnTo>
                    <a:pt x="879" y="402"/>
                  </a:lnTo>
                  <a:cubicBezTo>
                    <a:pt x="933" y="314"/>
                    <a:pt x="1029" y="265"/>
                    <a:pt x="1124" y="265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8"/>
                    <a:pt x="654" y="262"/>
                  </a:cubicBezTo>
                  <a:lnTo>
                    <a:pt x="162" y="1053"/>
                  </a:lnTo>
                  <a:cubicBezTo>
                    <a:pt x="1" y="1311"/>
                    <a:pt x="80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1"/>
                    <a:pt x="2081" y="2801"/>
                  </a:cubicBezTo>
                  <a:cubicBezTo>
                    <a:pt x="2274" y="2801"/>
                    <a:pt x="2449" y="2704"/>
                    <a:pt x="2551" y="2539"/>
                  </a:cubicBezTo>
                  <a:lnTo>
                    <a:pt x="3044" y="1749"/>
                  </a:lnTo>
                  <a:cubicBezTo>
                    <a:pt x="3204" y="1490"/>
                    <a:pt x="3126" y="1146"/>
                    <a:pt x="2865" y="986"/>
                  </a:cubicBezTo>
                  <a:lnTo>
                    <a:pt x="1417" y="85"/>
                  </a:lnTo>
                  <a:cubicBezTo>
                    <a:pt x="1330" y="29"/>
                    <a:pt x="1229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8" name="Google Shape;2298;p37"/>
            <p:cNvSpPr/>
            <p:nvPr/>
          </p:nvSpPr>
          <p:spPr>
            <a:xfrm>
              <a:off x="7169079" y="4156512"/>
              <a:ext cx="32619" cy="32915"/>
            </a:xfrm>
            <a:custGeom>
              <a:avLst/>
              <a:gdLst/>
              <a:ahLst/>
              <a:cxnLst/>
              <a:rect l="l" t="t" r="r" b="b"/>
              <a:pathLst>
                <a:path w="991" h="1000" extrusionOk="0">
                  <a:moveTo>
                    <a:pt x="505" y="0"/>
                  </a:moveTo>
                  <a:cubicBezTo>
                    <a:pt x="416" y="142"/>
                    <a:pt x="358" y="241"/>
                    <a:pt x="265" y="389"/>
                  </a:cubicBezTo>
                  <a:cubicBezTo>
                    <a:pt x="263" y="391"/>
                    <a:pt x="265" y="391"/>
                    <a:pt x="266" y="393"/>
                  </a:cubicBezTo>
                  <a:cubicBezTo>
                    <a:pt x="327" y="437"/>
                    <a:pt x="441" y="484"/>
                    <a:pt x="510" y="544"/>
                  </a:cubicBezTo>
                  <a:cubicBezTo>
                    <a:pt x="573" y="617"/>
                    <a:pt x="504" y="763"/>
                    <a:pt x="406" y="763"/>
                  </a:cubicBezTo>
                  <a:cubicBezTo>
                    <a:pt x="394" y="763"/>
                    <a:pt x="381" y="761"/>
                    <a:pt x="368" y="755"/>
                  </a:cubicBezTo>
                  <a:cubicBezTo>
                    <a:pt x="327" y="742"/>
                    <a:pt x="309" y="704"/>
                    <a:pt x="337" y="646"/>
                  </a:cubicBezTo>
                  <a:cubicBezTo>
                    <a:pt x="338" y="645"/>
                    <a:pt x="338" y="643"/>
                    <a:pt x="338" y="641"/>
                  </a:cubicBezTo>
                  <a:lnTo>
                    <a:pt x="340" y="639"/>
                  </a:lnTo>
                  <a:lnTo>
                    <a:pt x="176" y="545"/>
                  </a:lnTo>
                  <a:lnTo>
                    <a:pt x="175" y="548"/>
                  </a:lnTo>
                  <a:cubicBezTo>
                    <a:pt x="155" y="569"/>
                    <a:pt x="139" y="591"/>
                    <a:pt x="127" y="609"/>
                  </a:cubicBezTo>
                  <a:cubicBezTo>
                    <a:pt x="1" y="802"/>
                    <a:pt x="241" y="1000"/>
                    <a:pt x="439" y="1000"/>
                  </a:cubicBezTo>
                  <a:cubicBezTo>
                    <a:pt x="499" y="1000"/>
                    <a:pt x="555" y="982"/>
                    <a:pt x="596" y="940"/>
                  </a:cubicBezTo>
                  <a:cubicBezTo>
                    <a:pt x="730" y="777"/>
                    <a:pt x="831" y="541"/>
                    <a:pt x="668" y="400"/>
                  </a:cubicBezTo>
                  <a:cubicBezTo>
                    <a:pt x="635" y="370"/>
                    <a:pt x="595" y="347"/>
                    <a:pt x="548" y="329"/>
                  </a:cubicBezTo>
                  <a:lnTo>
                    <a:pt x="547" y="328"/>
                  </a:lnTo>
                  <a:lnTo>
                    <a:pt x="547" y="326"/>
                  </a:lnTo>
                  <a:lnTo>
                    <a:pt x="547" y="325"/>
                  </a:lnTo>
                  <a:cubicBezTo>
                    <a:pt x="547" y="313"/>
                    <a:pt x="559" y="297"/>
                    <a:pt x="564" y="282"/>
                  </a:cubicBezTo>
                  <a:cubicBezTo>
                    <a:pt x="565" y="281"/>
                    <a:pt x="564" y="279"/>
                    <a:pt x="565" y="278"/>
                  </a:cubicBezTo>
                  <a:lnTo>
                    <a:pt x="566" y="277"/>
                  </a:lnTo>
                  <a:lnTo>
                    <a:pt x="569" y="275"/>
                  </a:lnTo>
                  <a:lnTo>
                    <a:pt x="570" y="276"/>
                  </a:lnTo>
                  <a:cubicBezTo>
                    <a:pt x="596" y="293"/>
                    <a:pt x="846" y="443"/>
                    <a:pt x="882" y="459"/>
                  </a:cubicBezTo>
                  <a:cubicBezTo>
                    <a:pt x="885" y="455"/>
                    <a:pt x="991" y="301"/>
                    <a:pt x="990" y="294"/>
                  </a:cubicBezTo>
                  <a:cubicBezTo>
                    <a:pt x="963" y="271"/>
                    <a:pt x="521" y="11"/>
                    <a:pt x="506" y="1"/>
                  </a:cubicBezTo>
                  <a:lnTo>
                    <a:pt x="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9" name="Google Shape;2299;p37"/>
            <p:cNvSpPr/>
            <p:nvPr/>
          </p:nvSpPr>
          <p:spPr>
            <a:xfrm>
              <a:off x="7172305" y="4065667"/>
              <a:ext cx="105460" cy="92228"/>
            </a:xfrm>
            <a:custGeom>
              <a:avLst/>
              <a:gdLst/>
              <a:ahLst/>
              <a:cxnLst/>
              <a:rect l="l" t="t" r="r" b="b"/>
              <a:pathLst>
                <a:path w="3204" h="2802" extrusionOk="0">
                  <a:moveTo>
                    <a:pt x="1125" y="264"/>
                  </a:moveTo>
                  <a:cubicBezTo>
                    <a:pt x="1176" y="264"/>
                    <a:pt x="1229" y="279"/>
                    <a:pt x="1277" y="308"/>
                  </a:cubicBezTo>
                  <a:lnTo>
                    <a:pt x="2726" y="1210"/>
                  </a:lnTo>
                  <a:cubicBezTo>
                    <a:pt x="2861" y="1295"/>
                    <a:pt x="2904" y="1473"/>
                    <a:pt x="2819" y="1610"/>
                  </a:cubicBezTo>
                  <a:lnTo>
                    <a:pt x="2327" y="2399"/>
                  </a:lnTo>
                  <a:cubicBezTo>
                    <a:pt x="2272" y="2488"/>
                    <a:pt x="2176" y="2537"/>
                    <a:pt x="2080" y="2537"/>
                  </a:cubicBezTo>
                  <a:cubicBezTo>
                    <a:pt x="2029" y="2537"/>
                    <a:pt x="1976" y="2522"/>
                    <a:pt x="1928" y="2493"/>
                  </a:cubicBezTo>
                  <a:lnTo>
                    <a:pt x="479" y="1591"/>
                  </a:lnTo>
                  <a:cubicBezTo>
                    <a:pt x="344" y="1506"/>
                    <a:pt x="301" y="1328"/>
                    <a:pt x="387" y="1191"/>
                  </a:cubicBezTo>
                  <a:lnTo>
                    <a:pt x="878" y="401"/>
                  </a:lnTo>
                  <a:cubicBezTo>
                    <a:pt x="933" y="313"/>
                    <a:pt x="1029" y="264"/>
                    <a:pt x="1125" y="264"/>
                  </a:cubicBezTo>
                  <a:close/>
                  <a:moveTo>
                    <a:pt x="1125" y="0"/>
                  </a:moveTo>
                  <a:cubicBezTo>
                    <a:pt x="931" y="0"/>
                    <a:pt x="755" y="98"/>
                    <a:pt x="654" y="263"/>
                  </a:cubicBezTo>
                  <a:lnTo>
                    <a:pt x="162" y="1052"/>
                  </a:lnTo>
                  <a:cubicBezTo>
                    <a:pt x="0" y="1312"/>
                    <a:pt x="79" y="1655"/>
                    <a:pt x="340" y="1815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0" y="2802"/>
                  </a:cubicBezTo>
                  <a:cubicBezTo>
                    <a:pt x="2273" y="2802"/>
                    <a:pt x="2450" y="2704"/>
                    <a:pt x="2552" y="2539"/>
                  </a:cubicBezTo>
                  <a:lnTo>
                    <a:pt x="3043" y="1749"/>
                  </a:lnTo>
                  <a:cubicBezTo>
                    <a:pt x="3204" y="1490"/>
                    <a:pt x="3126" y="1147"/>
                    <a:pt x="2866" y="985"/>
                  </a:cubicBezTo>
                  <a:lnTo>
                    <a:pt x="1418" y="84"/>
                  </a:lnTo>
                  <a:cubicBezTo>
                    <a:pt x="1329" y="30"/>
                    <a:pt x="1228" y="0"/>
                    <a:pt x="1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0" name="Google Shape;2300;p37"/>
            <p:cNvSpPr/>
            <p:nvPr/>
          </p:nvSpPr>
          <p:spPr>
            <a:xfrm>
              <a:off x="7212066" y="4095949"/>
              <a:ext cx="27418" cy="30512"/>
            </a:xfrm>
            <a:custGeom>
              <a:avLst/>
              <a:gdLst/>
              <a:ahLst/>
              <a:cxnLst/>
              <a:rect l="l" t="t" r="r" b="b"/>
              <a:pathLst>
                <a:path w="833" h="927" extrusionOk="0">
                  <a:moveTo>
                    <a:pt x="508" y="244"/>
                  </a:moveTo>
                  <a:cubicBezTo>
                    <a:pt x="510" y="244"/>
                    <a:pt x="512" y="244"/>
                    <a:pt x="515" y="244"/>
                  </a:cubicBezTo>
                  <a:cubicBezTo>
                    <a:pt x="521" y="244"/>
                    <a:pt x="521" y="245"/>
                    <a:pt x="527" y="247"/>
                  </a:cubicBezTo>
                  <a:cubicBezTo>
                    <a:pt x="619" y="277"/>
                    <a:pt x="573" y="373"/>
                    <a:pt x="513" y="373"/>
                  </a:cubicBezTo>
                  <a:cubicBezTo>
                    <a:pt x="502" y="373"/>
                    <a:pt x="490" y="369"/>
                    <a:pt x="479" y="361"/>
                  </a:cubicBezTo>
                  <a:cubicBezTo>
                    <a:pt x="440" y="332"/>
                    <a:pt x="451" y="282"/>
                    <a:pt x="473" y="253"/>
                  </a:cubicBezTo>
                  <a:lnTo>
                    <a:pt x="475" y="249"/>
                  </a:lnTo>
                  <a:cubicBezTo>
                    <a:pt x="475" y="249"/>
                    <a:pt x="475" y="249"/>
                    <a:pt x="476" y="249"/>
                  </a:cubicBezTo>
                  <a:cubicBezTo>
                    <a:pt x="476" y="249"/>
                    <a:pt x="476" y="249"/>
                    <a:pt x="477" y="249"/>
                  </a:cubicBezTo>
                  <a:cubicBezTo>
                    <a:pt x="481" y="247"/>
                    <a:pt x="491" y="245"/>
                    <a:pt x="497" y="245"/>
                  </a:cubicBezTo>
                  <a:cubicBezTo>
                    <a:pt x="501" y="244"/>
                    <a:pt x="504" y="244"/>
                    <a:pt x="508" y="244"/>
                  </a:cubicBezTo>
                  <a:close/>
                  <a:moveTo>
                    <a:pt x="332" y="528"/>
                  </a:moveTo>
                  <a:cubicBezTo>
                    <a:pt x="337" y="528"/>
                    <a:pt x="341" y="528"/>
                    <a:pt x="345" y="529"/>
                  </a:cubicBezTo>
                  <a:cubicBezTo>
                    <a:pt x="374" y="540"/>
                    <a:pt x="394" y="564"/>
                    <a:pt x="402" y="590"/>
                  </a:cubicBezTo>
                  <a:cubicBezTo>
                    <a:pt x="407" y="605"/>
                    <a:pt x="404" y="621"/>
                    <a:pt x="399" y="636"/>
                  </a:cubicBezTo>
                  <a:cubicBezTo>
                    <a:pt x="398" y="639"/>
                    <a:pt x="396" y="644"/>
                    <a:pt x="393" y="648"/>
                  </a:cubicBezTo>
                  <a:cubicBezTo>
                    <a:pt x="389" y="653"/>
                    <a:pt x="387" y="654"/>
                    <a:pt x="387" y="655"/>
                  </a:cubicBezTo>
                  <a:cubicBezTo>
                    <a:pt x="384" y="658"/>
                    <a:pt x="379" y="664"/>
                    <a:pt x="373" y="668"/>
                  </a:cubicBezTo>
                  <a:cubicBezTo>
                    <a:pt x="365" y="673"/>
                    <a:pt x="359" y="678"/>
                    <a:pt x="349" y="678"/>
                  </a:cubicBezTo>
                  <a:cubicBezTo>
                    <a:pt x="348" y="678"/>
                    <a:pt x="348" y="678"/>
                    <a:pt x="347" y="678"/>
                  </a:cubicBezTo>
                  <a:cubicBezTo>
                    <a:pt x="346" y="679"/>
                    <a:pt x="344" y="679"/>
                    <a:pt x="343" y="679"/>
                  </a:cubicBezTo>
                  <a:cubicBezTo>
                    <a:pt x="339" y="679"/>
                    <a:pt x="332" y="677"/>
                    <a:pt x="324" y="675"/>
                  </a:cubicBezTo>
                  <a:cubicBezTo>
                    <a:pt x="303" y="667"/>
                    <a:pt x="277" y="652"/>
                    <a:pt x="262" y="631"/>
                  </a:cubicBezTo>
                  <a:cubicBezTo>
                    <a:pt x="229" y="584"/>
                    <a:pt x="283" y="528"/>
                    <a:pt x="332" y="528"/>
                  </a:cubicBezTo>
                  <a:close/>
                  <a:moveTo>
                    <a:pt x="520" y="1"/>
                  </a:moveTo>
                  <a:cubicBezTo>
                    <a:pt x="359" y="1"/>
                    <a:pt x="209" y="188"/>
                    <a:pt x="244" y="350"/>
                  </a:cubicBezTo>
                  <a:cubicBezTo>
                    <a:pt x="96" y="381"/>
                    <a:pt x="1" y="537"/>
                    <a:pt x="18" y="670"/>
                  </a:cubicBezTo>
                  <a:cubicBezTo>
                    <a:pt x="28" y="796"/>
                    <a:pt x="206" y="926"/>
                    <a:pt x="339" y="926"/>
                  </a:cubicBezTo>
                  <a:cubicBezTo>
                    <a:pt x="357" y="926"/>
                    <a:pt x="375" y="924"/>
                    <a:pt x="390" y="919"/>
                  </a:cubicBezTo>
                  <a:cubicBezTo>
                    <a:pt x="527" y="878"/>
                    <a:pt x="638" y="718"/>
                    <a:pt x="578" y="567"/>
                  </a:cubicBezTo>
                  <a:lnTo>
                    <a:pt x="579" y="564"/>
                  </a:lnTo>
                  <a:cubicBezTo>
                    <a:pt x="652" y="555"/>
                    <a:pt x="699" y="528"/>
                    <a:pt x="744" y="482"/>
                  </a:cubicBezTo>
                  <a:cubicBezTo>
                    <a:pt x="753" y="474"/>
                    <a:pt x="763" y="462"/>
                    <a:pt x="770" y="451"/>
                  </a:cubicBezTo>
                  <a:lnTo>
                    <a:pt x="782" y="430"/>
                  </a:lnTo>
                  <a:lnTo>
                    <a:pt x="786" y="424"/>
                  </a:lnTo>
                  <a:lnTo>
                    <a:pt x="789" y="420"/>
                  </a:lnTo>
                  <a:cubicBezTo>
                    <a:pt x="795" y="412"/>
                    <a:pt x="796" y="407"/>
                    <a:pt x="799" y="398"/>
                  </a:cubicBezTo>
                  <a:cubicBezTo>
                    <a:pt x="808" y="375"/>
                    <a:pt x="816" y="361"/>
                    <a:pt x="823" y="335"/>
                  </a:cubicBezTo>
                  <a:cubicBezTo>
                    <a:pt x="829" y="319"/>
                    <a:pt x="833" y="292"/>
                    <a:pt x="833" y="281"/>
                  </a:cubicBezTo>
                  <a:cubicBezTo>
                    <a:pt x="833" y="222"/>
                    <a:pt x="823" y="211"/>
                    <a:pt x="812" y="181"/>
                  </a:cubicBezTo>
                  <a:cubicBezTo>
                    <a:pt x="780" y="122"/>
                    <a:pt x="729" y="90"/>
                    <a:pt x="621" y="27"/>
                  </a:cubicBezTo>
                  <a:cubicBezTo>
                    <a:pt x="588" y="9"/>
                    <a:pt x="554" y="1"/>
                    <a:pt x="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1" name="Google Shape;2301;p37"/>
            <p:cNvSpPr/>
            <p:nvPr/>
          </p:nvSpPr>
          <p:spPr>
            <a:xfrm>
              <a:off x="7211935" y="4002043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4" y="265"/>
                  </a:moveTo>
                  <a:cubicBezTo>
                    <a:pt x="1176" y="265"/>
                    <a:pt x="1230" y="279"/>
                    <a:pt x="1277" y="309"/>
                  </a:cubicBezTo>
                  <a:lnTo>
                    <a:pt x="2725" y="1210"/>
                  </a:lnTo>
                  <a:cubicBezTo>
                    <a:pt x="2861" y="1295"/>
                    <a:pt x="2903" y="1474"/>
                    <a:pt x="2818" y="1611"/>
                  </a:cubicBezTo>
                  <a:lnTo>
                    <a:pt x="2326" y="2400"/>
                  </a:lnTo>
                  <a:cubicBezTo>
                    <a:pt x="2272" y="2489"/>
                    <a:pt x="2176" y="2538"/>
                    <a:pt x="2081" y="2538"/>
                  </a:cubicBezTo>
                  <a:cubicBezTo>
                    <a:pt x="2029" y="2538"/>
                    <a:pt x="1975" y="2523"/>
                    <a:pt x="1927" y="2494"/>
                  </a:cubicBezTo>
                  <a:lnTo>
                    <a:pt x="479" y="1592"/>
                  </a:lnTo>
                  <a:cubicBezTo>
                    <a:pt x="342" y="1506"/>
                    <a:pt x="301" y="1327"/>
                    <a:pt x="386" y="1192"/>
                  </a:cubicBezTo>
                  <a:lnTo>
                    <a:pt x="878" y="401"/>
                  </a:lnTo>
                  <a:cubicBezTo>
                    <a:pt x="933" y="314"/>
                    <a:pt x="1028" y="265"/>
                    <a:pt x="1124" y="265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3" y="262"/>
                  </a:cubicBezTo>
                  <a:lnTo>
                    <a:pt x="161" y="1052"/>
                  </a:lnTo>
                  <a:cubicBezTo>
                    <a:pt x="1" y="1311"/>
                    <a:pt x="81" y="1653"/>
                    <a:pt x="339" y="1815"/>
                  </a:cubicBezTo>
                  <a:lnTo>
                    <a:pt x="1788" y="2717"/>
                  </a:lnTo>
                  <a:cubicBezTo>
                    <a:pt x="1875" y="2772"/>
                    <a:pt x="1976" y="2800"/>
                    <a:pt x="2081" y="2800"/>
                  </a:cubicBezTo>
                  <a:cubicBezTo>
                    <a:pt x="2273" y="2800"/>
                    <a:pt x="2449" y="2704"/>
                    <a:pt x="2551" y="2539"/>
                  </a:cubicBezTo>
                  <a:lnTo>
                    <a:pt x="3044" y="1749"/>
                  </a:lnTo>
                  <a:cubicBezTo>
                    <a:pt x="3204" y="1490"/>
                    <a:pt x="3125" y="1146"/>
                    <a:pt x="2865" y="985"/>
                  </a:cubicBezTo>
                  <a:lnTo>
                    <a:pt x="1417" y="84"/>
                  </a:lnTo>
                  <a:cubicBezTo>
                    <a:pt x="1329" y="29"/>
                    <a:pt x="1227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2" name="Google Shape;2302;p37"/>
            <p:cNvSpPr/>
            <p:nvPr/>
          </p:nvSpPr>
          <p:spPr>
            <a:xfrm>
              <a:off x="7241459" y="4024853"/>
              <a:ext cx="31434" cy="35120"/>
            </a:xfrm>
            <a:custGeom>
              <a:avLst/>
              <a:gdLst/>
              <a:ahLst/>
              <a:cxnLst/>
              <a:rect l="l" t="t" r="r" b="b"/>
              <a:pathLst>
                <a:path w="955" h="1067" extrusionOk="0">
                  <a:moveTo>
                    <a:pt x="479" y="1"/>
                  </a:moveTo>
                  <a:cubicBezTo>
                    <a:pt x="94" y="610"/>
                    <a:pt x="9" y="748"/>
                    <a:pt x="1" y="771"/>
                  </a:cubicBezTo>
                  <a:cubicBezTo>
                    <a:pt x="1" y="774"/>
                    <a:pt x="1" y="776"/>
                    <a:pt x="3" y="776"/>
                  </a:cubicBezTo>
                  <a:cubicBezTo>
                    <a:pt x="52" y="809"/>
                    <a:pt x="109" y="852"/>
                    <a:pt x="162" y="875"/>
                  </a:cubicBezTo>
                  <a:cubicBezTo>
                    <a:pt x="240" y="730"/>
                    <a:pt x="324" y="578"/>
                    <a:pt x="424" y="445"/>
                  </a:cubicBezTo>
                  <a:cubicBezTo>
                    <a:pt x="424" y="445"/>
                    <a:pt x="424" y="445"/>
                    <a:pt x="424" y="445"/>
                  </a:cubicBezTo>
                  <a:lnTo>
                    <a:pt x="424" y="445"/>
                  </a:lnTo>
                  <a:cubicBezTo>
                    <a:pt x="426" y="445"/>
                    <a:pt x="375" y="631"/>
                    <a:pt x="396" y="647"/>
                  </a:cubicBezTo>
                  <a:cubicBezTo>
                    <a:pt x="397" y="647"/>
                    <a:pt x="397" y="647"/>
                    <a:pt x="398" y="647"/>
                  </a:cubicBezTo>
                  <a:cubicBezTo>
                    <a:pt x="416" y="647"/>
                    <a:pt x="533" y="543"/>
                    <a:pt x="569" y="525"/>
                  </a:cubicBezTo>
                  <a:lnTo>
                    <a:pt x="569" y="525"/>
                  </a:lnTo>
                  <a:cubicBezTo>
                    <a:pt x="505" y="660"/>
                    <a:pt x="387" y="841"/>
                    <a:pt x="312" y="973"/>
                  </a:cubicBezTo>
                  <a:cubicBezTo>
                    <a:pt x="349" y="996"/>
                    <a:pt x="419" y="1033"/>
                    <a:pt x="460" y="1067"/>
                  </a:cubicBezTo>
                  <a:lnTo>
                    <a:pt x="687" y="708"/>
                  </a:lnTo>
                  <a:cubicBezTo>
                    <a:pt x="785" y="569"/>
                    <a:pt x="859" y="423"/>
                    <a:pt x="955" y="282"/>
                  </a:cubicBezTo>
                  <a:cubicBezTo>
                    <a:pt x="907" y="253"/>
                    <a:pt x="804" y="200"/>
                    <a:pt x="786" y="182"/>
                  </a:cubicBezTo>
                  <a:cubicBezTo>
                    <a:pt x="738" y="200"/>
                    <a:pt x="624" y="317"/>
                    <a:pt x="611" y="317"/>
                  </a:cubicBezTo>
                  <a:cubicBezTo>
                    <a:pt x="611" y="317"/>
                    <a:pt x="610" y="317"/>
                    <a:pt x="610" y="317"/>
                  </a:cubicBezTo>
                  <a:cubicBezTo>
                    <a:pt x="607" y="315"/>
                    <a:pt x="606" y="312"/>
                    <a:pt x="606" y="308"/>
                  </a:cubicBezTo>
                  <a:cubicBezTo>
                    <a:pt x="604" y="259"/>
                    <a:pt x="646" y="141"/>
                    <a:pt x="638" y="91"/>
                  </a:cubicBezTo>
                  <a:lnTo>
                    <a:pt x="637" y="91"/>
                  </a:lnTo>
                  <a:cubicBezTo>
                    <a:pt x="585" y="64"/>
                    <a:pt x="527" y="15"/>
                    <a:pt x="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3" name="Google Shape;2303;p37"/>
            <p:cNvSpPr/>
            <p:nvPr/>
          </p:nvSpPr>
          <p:spPr>
            <a:xfrm>
              <a:off x="7264467" y="4044799"/>
              <a:ext cx="18169" cy="18399"/>
            </a:xfrm>
            <a:custGeom>
              <a:avLst/>
              <a:gdLst/>
              <a:ahLst/>
              <a:cxnLst/>
              <a:rect l="l" t="t" r="r" b="b"/>
              <a:pathLst>
                <a:path w="552" h="559" extrusionOk="0">
                  <a:moveTo>
                    <a:pt x="342" y="0"/>
                  </a:moveTo>
                  <a:cubicBezTo>
                    <a:pt x="335" y="7"/>
                    <a:pt x="333" y="10"/>
                    <a:pt x="326" y="19"/>
                  </a:cubicBezTo>
                  <a:cubicBezTo>
                    <a:pt x="316" y="32"/>
                    <a:pt x="302" y="51"/>
                    <a:pt x="287" y="70"/>
                  </a:cubicBezTo>
                  <a:cubicBezTo>
                    <a:pt x="266" y="101"/>
                    <a:pt x="252" y="124"/>
                    <a:pt x="241" y="140"/>
                  </a:cubicBezTo>
                  <a:cubicBezTo>
                    <a:pt x="231" y="138"/>
                    <a:pt x="97" y="70"/>
                    <a:pt x="91" y="64"/>
                  </a:cubicBezTo>
                  <a:cubicBezTo>
                    <a:pt x="86" y="74"/>
                    <a:pt x="25" y="186"/>
                    <a:pt x="2" y="217"/>
                  </a:cubicBezTo>
                  <a:cubicBezTo>
                    <a:pt x="1" y="218"/>
                    <a:pt x="1" y="218"/>
                    <a:pt x="2" y="219"/>
                  </a:cubicBezTo>
                  <a:cubicBezTo>
                    <a:pt x="9" y="234"/>
                    <a:pt x="104" y="299"/>
                    <a:pt x="120" y="309"/>
                  </a:cubicBezTo>
                  <a:lnTo>
                    <a:pt x="123" y="310"/>
                  </a:lnTo>
                  <a:cubicBezTo>
                    <a:pt x="123" y="312"/>
                    <a:pt x="119" y="323"/>
                    <a:pt x="110" y="334"/>
                  </a:cubicBezTo>
                  <a:cubicBezTo>
                    <a:pt x="81" y="388"/>
                    <a:pt x="64" y="400"/>
                    <a:pt x="41" y="450"/>
                  </a:cubicBezTo>
                  <a:cubicBezTo>
                    <a:pt x="39" y="453"/>
                    <a:pt x="41" y="452"/>
                    <a:pt x="40" y="453"/>
                  </a:cubicBezTo>
                  <a:cubicBezTo>
                    <a:pt x="48" y="453"/>
                    <a:pt x="191" y="558"/>
                    <a:pt x="210" y="558"/>
                  </a:cubicBezTo>
                  <a:cubicBezTo>
                    <a:pt x="210" y="558"/>
                    <a:pt x="211" y="558"/>
                    <a:pt x="211" y="558"/>
                  </a:cubicBezTo>
                  <a:lnTo>
                    <a:pt x="213" y="554"/>
                  </a:lnTo>
                  <a:cubicBezTo>
                    <a:pt x="227" y="532"/>
                    <a:pt x="294" y="450"/>
                    <a:pt x="306" y="421"/>
                  </a:cubicBezTo>
                  <a:cubicBezTo>
                    <a:pt x="326" y="421"/>
                    <a:pt x="433" y="498"/>
                    <a:pt x="445" y="498"/>
                  </a:cubicBezTo>
                  <a:cubicBezTo>
                    <a:pt x="486" y="446"/>
                    <a:pt x="509" y="398"/>
                    <a:pt x="552" y="336"/>
                  </a:cubicBezTo>
                  <a:cubicBezTo>
                    <a:pt x="522" y="310"/>
                    <a:pt x="451" y="272"/>
                    <a:pt x="418" y="248"/>
                  </a:cubicBezTo>
                  <a:cubicBezTo>
                    <a:pt x="421" y="233"/>
                    <a:pt x="482" y="138"/>
                    <a:pt x="503" y="107"/>
                  </a:cubicBezTo>
                  <a:cubicBezTo>
                    <a:pt x="480" y="88"/>
                    <a:pt x="353" y="25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4" name="Google Shape;2304;p37"/>
            <p:cNvSpPr/>
            <p:nvPr/>
          </p:nvSpPr>
          <p:spPr>
            <a:xfrm>
              <a:off x="7144294" y="4313253"/>
              <a:ext cx="105493" cy="92228"/>
            </a:xfrm>
            <a:custGeom>
              <a:avLst/>
              <a:gdLst/>
              <a:ahLst/>
              <a:cxnLst/>
              <a:rect l="l" t="t" r="r" b="b"/>
              <a:pathLst>
                <a:path w="3205" h="2802" extrusionOk="0">
                  <a:moveTo>
                    <a:pt x="1125" y="264"/>
                  </a:moveTo>
                  <a:cubicBezTo>
                    <a:pt x="1176" y="264"/>
                    <a:pt x="1229" y="279"/>
                    <a:pt x="1277" y="308"/>
                  </a:cubicBezTo>
                  <a:lnTo>
                    <a:pt x="2726" y="1210"/>
                  </a:lnTo>
                  <a:cubicBezTo>
                    <a:pt x="2862" y="1295"/>
                    <a:pt x="2904" y="1474"/>
                    <a:pt x="2819" y="1610"/>
                  </a:cubicBezTo>
                  <a:lnTo>
                    <a:pt x="2327" y="2399"/>
                  </a:lnTo>
                  <a:cubicBezTo>
                    <a:pt x="2272" y="2488"/>
                    <a:pt x="2176" y="2537"/>
                    <a:pt x="2080" y="2537"/>
                  </a:cubicBezTo>
                  <a:cubicBezTo>
                    <a:pt x="2029" y="2537"/>
                    <a:pt x="1976" y="2522"/>
                    <a:pt x="1928" y="2493"/>
                  </a:cubicBezTo>
                  <a:lnTo>
                    <a:pt x="479" y="1591"/>
                  </a:lnTo>
                  <a:cubicBezTo>
                    <a:pt x="344" y="1506"/>
                    <a:pt x="301" y="1328"/>
                    <a:pt x="386" y="1191"/>
                  </a:cubicBezTo>
                  <a:lnTo>
                    <a:pt x="878" y="401"/>
                  </a:lnTo>
                  <a:cubicBezTo>
                    <a:pt x="933" y="313"/>
                    <a:pt x="1029" y="264"/>
                    <a:pt x="1125" y="264"/>
                  </a:cubicBezTo>
                  <a:close/>
                  <a:moveTo>
                    <a:pt x="1125" y="0"/>
                  </a:moveTo>
                  <a:cubicBezTo>
                    <a:pt x="931" y="0"/>
                    <a:pt x="756" y="98"/>
                    <a:pt x="653" y="263"/>
                  </a:cubicBezTo>
                  <a:lnTo>
                    <a:pt x="162" y="1052"/>
                  </a:lnTo>
                  <a:cubicBezTo>
                    <a:pt x="0" y="1312"/>
                    <a:pt x="79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0" y="2802"/>
                  </a:cubicBezTo>
                  <a:cubicBezTo>
                    <a:pt x="2274" y="2802"/>
                    <a:pt x="2449" y="2705"/>
                    <a:pt x="2552" y="2539"/>
                  </a:cubicBezTo>
                  <a:lnTo>
                    <a:pt x="3043" y="1749"/>
                  </a:lnTo>
                  <a:cubicBezTo>
                    <a:pt x="3205" y="1490"/>
                    <a:pt x="3125" y="1148"/>
                    <a:pt x="2865" y="987"/>
                  </a:cubicBezTo>
                  <a:lnTo>
                    <a:pt x="1417" y="84"/>
                  </a:lnTo>
                  <a:cubicBezTo>
                    <a:pt x="1329" y="30"/>
                    <a:pt x="1228" y="0"/>
                    <a:pt x="1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5" name="Google Shape;2305;p37"/>
            <p:cNvSpPr/>
            <p:nvPr/>
          </p:nvSpPr>
          <p:spPr>
            <a:xfrm>
              <a:off x="7183957" y="4353969"/>
              <a:ext cx="21823" cy="17873"/>
            </a:xfrm>
            <a:custGeom>
              <a:avLst/>
              <a:gdLst/>
              <a:ahLst/>
              <a:cxnLst/>
              <a:rect l="l" t="t" r="r" b="b"/>
              <a:pathLst>
                <a:path w="663" h="543" extrusionOk="0">
                  <a:moveTo>
                    <a:pt x="125" y="1"/>
                  </a:moveTo>
                  <a:cubicBezTo>
                    <a:pt x="119" y="13"/>
                    <a:pt x="24" y="156"/>
                    <a:pt x="1" y="193"/>
                  </a:cubicBezTo>
                  <a:cubicBezTo>
                    <a:pt x="28" y="210"/>
                    <a:pt x="511" y="523"/>
                    <a:pt x="539" y="540"/>
                  </a:cubicBezTo>
                  <a:lnTo>
                    <a:pt x="540" y="542"/>
                  </a:lnTo>
                  <a:cubicBezTo>
                    <a:pt x="569" y="471"/>
                    <a:pt x="623" y="404"/>
                    <a:pt x="662" y="336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6" name="Google Shape;2306;p37"/>
            <p:cNvSpPr/>
            <p:nvPr/>
          </p:nvSpPr>
          <p:spPr>
            <a:xfrm>
              <a:off x="7189980" y="4344391"/>
              <a:ext cx="21856" cy="17807"/>
            </a:xfrm>
            <a:custGeom>
              <a:avLst/>
              <a:gdLst/>
              <a:ahLst/>
              <a:cxnLst/>
              <a:rect l="l" t="t" r="r" b="b"/>
              <a:pathLst>
                <a:path w="664" h="541" extrusionOk="0">
                  <a:moveTo>
                    <a:pt x="126" y="0"/>
                  </a:moveTo>
                  <a:cubicBezTo>
                    <a:pt x="118" y="11"/>
                    <a:pt x="25" y="153"/>
                    <a:pt x="1" y="192"/>
                  </a:cubicBezTo>
                  <a:cubicBezTo>
                    <a:pt x="29" y="209"/>
                    <a:pt x="511" y="521"/>
                    <a:pt x="540" y="538"/>
                  </a:cubicBezTo>
                  <a:lnTo>
                    <a:pt x="541" y="541"/>
                  </a:lnTo>
                  <a:cubicBezTo>
                    <a:pt x="569" y="469"/>
                    <a:pt x="623" y="402"/>
                    <a:pt x="663" y="335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7" name="Google Shape;2307;p37"/>
            <p:cNvSpPr/>
            <p:nvPr/>
          </p:nvSpPr>
          <p:spPr>
            <a:xfrm>
              <a:off x="7183957" y="4249629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4" y="265"/>
                  </a:moveTo>
                  <a:cubicBezTo>
                    <a:pt x="1176" y="265"/>
                    <a:pt x="1229" y="279"/>
                    <a:pt x="1277" y="309"/>
                  </a:cubicBezTo>
                  <a:lnTo>
                    <a:pt x="2725" y="1210"/>
                  </a:lnTo>
                  <a:cubicBezTo>
                    <a:pt x="2862" y="1295"/>
                    <a:pt x="2903" y="1474"/>
                    <a:pt x="2819" y="1611"/>
                  </a:cubicBezTo>
                  <a:lnTo>
                    <a:pt x="2326" y="2400"/>
                  </a:lnTo>
                  <a:cubicBezTo>
                    <a:pt x="2272" y="2489"/>
                    <a:pt x="2176" y="2538"/>
                    <a:pt x="2081" y="2538"/>
                  </a:cubicBezTo>
                  <a:cubicBezTo>
                    <a:pt x="2028" y="2538"/>
                    <a:pt x="1975" y="2523"/>
                    <a:pt x="1927" y="2494"/>
                  </a:cubicBezTo>
                  <a:lnTo>
                    <a:pt x="479" y="1592"/>
                  </a:lnTo>
                  <a:cubicBezTo>
                    <a:pt x="342" y="1507"/>
                    <a:pt x="301" y="1327"/>
                    <a:pt x="386" y="1192"/>
                  </a:cubicBezTo>
                  <a:lnTo>
                    <a:pt x="878" y="401"/>
                  </a:lnTo>
                  <a:cubicBezTo>
                    <a:pt x="933" y="314"/>
                    <a:pt x="1028" y="265"/>
                    <a:pt x="1124" y="265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4" y="262"/>
                  </a:cubicBezTo>
                  <a:lnTo>
                    <a:pt x="161" y="1052"/>
                  </a:lnTo>
                  <a:cubicBezTo>
                    <a:pt x="1" y="1311"/>
                    <a:pt x="79" y="1654"/>
                    <a:pt x="340" y="1815"/>
                  </a:cubicBezTo>
                  <a:lnTo>
                    <a:pt x="1788" y="2716"/>
                  </a:lnTo>
                  <a:cubicBezTo>
                    <a:pt x="1875" y="2772"/>
                    <a:pt x="1976" y="2800"/>
                    <a:pt x="2081" y="2800"/>
                  </a:cubicBezTo>
                  <a:cubicBezTo>
                    <a:pt x="2273" y="2800"/>
                    <a:pt x="2449" y="2704"/>
                    <a:pt x="2551" y="2539"/>
                  </a:cubicBezTo>
                  <a:lnTo>
                    <a:pt x="3043" y="1748"/>
                  </a:lnTo>
                  <a:cubicBezTo>
                    <a:pt x="3204" y="1490"/>
                    <a:pt x="3125" y="1146"/>
                    <a:pt x="2865" y="985"/>
                  </a:cubicBezTo>
                  <a:lnTo>
                    <a:pt x="1417" y="83"/>
                  </a:lnTo>
                  <a:cubicBezTo>
                    <a:pt x="1329" y="29"/>
                    <a:pt x="1227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8" name="Google Shape;2308;p37"/>
            <p:cNvSpPr/>
            <p:nvPr/>
          </p:nvSpPr>
          <p:spPr>
            <a:xfrm>
              <a:off x="7223389" y="4279680"/>
              <a:ext cx="27649" cy="30051"/>
            </a:xfrm>
            <a:custGeom>
              <a:avLst/>
              <a:gdLst/>
              <a:ahLst/>
              <a:cxnLst/>
              <a:rect l="l" t="t" r="r" b="b"/>
              <a:pathLst>
                <a:path w="840" h="913" extrusionOk="0">
                  <a:moveTo>
                    <a:pt x="487" y="1"/>
                  </a:moveTo>
                  <a:cubicBezTo>
                    <a:pt x="435" y="1"/>
                    <a:pt x="385" y="16"/>
                    <a:pt x="345" y="52"/>
                  </a:cubicBezTo>
                  <a:cubicBezTo>
                    <a:pt x="312" y="78"/>
                    <a:pt x="294" y="124"/>
                    <a:pt x="276" y="155"/>
                  </a:cubicBezTo>
                  <a:lnTo>
                    <a:pt x="275" y="157"/>
                  </a:lnTo>
                  <a:cubicBezTo>
                    <a:pt x="278" y="161"/>
                    <a:pt x="399" y="236"/>
                    <a:pt x="425" y="248"/>
                  </a:cubicBezTo>
                  <a:cubicBezTo>
                    <a:pt x="443" y="234"/>
                    <a:pt x="469" y="227"/>
                    <a:pt x="496" y="227"/>
                  </a:cubicBezTo>
                  <a:cubicBezTo>
                    <a:pt x="563" y="227"/>
                    <a:pt x="634" y="268"/>
                    <a:pt x="591" y="343"/>
                  </a:cubicBezTo>
                  <a:cubicBezTo>
                    <a:pt x="575" y="373"/>
                    <a:pt x="555" y="383"/>
                    <a:pt x="534" y="383"/>
                  </a:cubicBezTo>
                  <a:cubicBezTo>
                    <a:pt x="486" y="383"/>
                    <a:pt x="431" y="330"/>
                    <a:pt x="388" y="320"/>
                  </a:cubicBezTo>
                  <a:lnTo>
                    <a:pt x="387" y="321"/>
                  </a:lnTo>
                  <a:cubicBezTo>
                    <a:pt x="366" y="368"/>
                    <a:pt x="302" y="429"/>
                    <a:pt x="294" y="481"/>
                  </a:cubicBezTo>
                  <a:cubicBezTo>
                    <a:pt x="337" y="497"/>
                    <a:pt x="392" y="529"/>
                    <a:pt x="409" y="572"/>
                  </a:cubicBezTo>
                  <a:cubicBezTo>
                    <a:pt x="426" y="615"/>
                    <a:pt x="403" y="663"/>
                    <a:pt x="367" y="682"/>
                  </a:cubicBezTo>
                  <a:cubicBezTo>
                    <a:pt x="356" y="686"/>
                    <a:pt x="345" y="688"/>
                    <a:pt x="335" y="688"/>
                  </a:cubicBezTo>
                  <a:cubicBezTo>
                    <a:pt x="269" y="688"/>
                    <a:pt x="229" y="601"/>
                    <a:pt x="241" y="545"/>
                  </a:cubicBezTo>
                  <a:lnTo>
                    <a:pt x="241" y="544"/>
                  </a:lnTo>
                  <a:lnTo>
                    <a:pt x="240" y="541"/>
                  </a:lnTo>
                  <a:cubicBezTo>
                    <a:pt x="187" y="504"/>
                    <a:pt x="129" y="493"/>
                    <a:pt x="87" y="461"/>
                  </a:cubicBezTo>
                  <a:lnTo>
                    <a:pt x="86" y="460"/>
                  </a:lnTo>
                  <a:cubicBezTo>
                    <a:pt x="85" y="459"/>
                    <a:pt x="85" y="459"/>
                    <a:pt x="85" y="459"/>
                  </a:cubicBezTo>
                  <a:cubicBezTo>
                    <a:pt x="85" y="459"/>
                    <a:pt x="85" y="459"/>
                    <a:pt x="85" y="460"/>
                  </a:cubicBezTo>
                  <a:cubicBezTo>
                    <a:pt x="61" y="508"/>
                    <a:pt x="38" y="544"/>
                    <a:pt x="22" y="582"/>
                  </a:cubicBezTo>
                  <a:cubicBezTo>
                    <a:pt x="6" y="614"/>
                    <a:pt x="1" y="650"/>
                    <a:pt x="10" y="684"/>
                  </a:cubicBezTo>
                  <a:cubicBezTo>
                    <a:pt x="11" y="689"/>
                    <a:pt x="20" y="717"/>
                    <a:pt x="44" y="746"/>
                  </a:cubicBezTo>
                  <a:cubicBezTo>
                    <a:pt x="63" y="764"/>
                    <a:pt x="78" y="783"/>
                    <a:pt x="96" y="800"/>
                  </a:cubicBezTo>
                  <a:cubicBezTo>
                    <a:pt x="150" y="844"/>
                    <a:pt x="219" y="889"/>
                    <a:pt x="286" y="906"/>
                  </a:cubicBezTo>
                  <a:cubicBezTo>
                    <a:pt x="304" y="911"/>
                    <a:pt x="321" y="913"/>
                    <a:pt x="338" y="913"/>
                  </a:cubicBezTo>
                  <a:cubicBezTo>
                    <a:pt x="383" y="913"/>
                    <a:pt x="425" y="898"/>
                    <a:pt x="463" y="871"/>
                  </a:cubicBezTo>
                  <a:cubicBezTo>
                    <a:pt x="507" y="843"/>
                    <a:pt x="534" y="795"/>
                    <a:pt x="565" y="753"/>
                  </a:cubicBezTo>
                  <a:cubicBezTo>
                    <a:pt x="644" y="635"/>
                    <a:pt x="723" y="512"/>
                    <a:pt x="799" y="382"/>
                  </a:cubicBezTo>
                  <a:cubicBezTo>
                    <a:pt x="818" y="354"/>
                    <a:pt x="834" y="323"/>
                    <a:pt x="834" y="291"/>
                  </a:cubicBezTo>
                  <a:cubicBezTo>
                    <a:pt x="839" y="153"/>
                    <a:pt x="651" y="1"/>
                    <a:pt x="4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9" name="Google Shape;2309;p37"/>
            <p:cNvSpPr/>
            <p:nvPr/>
          </p:nvSpPr>
          <p:spPr>
            <a:xfrm>
              <a:off x="7223554" y="4185938"/>
              <a:ext cx="105493" cy="92261"/>
            </a:xfrm>
            <a:custGeom>
              <a:avLst/>
              <a:gdLst/>
              <a:ahLst/>
              <a:cxnLst/>
              <a:rect l="l" t="t" r="r" b="b"/>
              <a:pathLst>
                <a:path w="3205" h="2803" extrusionOk="0">
                  <a:moveTo>
                    <a:pt x="1124" y="265"/>
                  </a:moveTo>
                  <a:cubicBezTo>
                    <a:pt x="1177" y="265"/>
                    <a:pt x="1230" y="280"/>
                    <a:pt x="1278" y="308"/>
                  </a:cubicBezTo>
                  <a:lnTo>
                    <a:pt x="2726" y="1211"/>
                  </a:lnTo>
                  <a:cubicBezTo>
                    <a:pt x="2862" y="1296"/>
                    <a:pt x="2904" y="1473"/>
                    <a:pt x="2819" y="1611"/>
                  </a:cubicBezTo>
                  <a:lnTo>
                    <a:pt x="2327" y="2400"/>
                  </a:lnTo>
                  <a:cubicBezTo>
                    <a:pt x="2272" y="2488"/>
                    <a:pt x="2177" y="2537"/>
                    <a:pt x="2081" y="2537"/>
                  </a:cubicBezTo>
                  <a:cubicBezTo>
                    <a:pt x="2029" y="2537"/>
                    <a:pt x="1976" y="2522"/>
                    <a:pt x="1928" y="2494"/>
                  </a:cubicBezTo>
                  <a:lnTo>
                    <a:pt x="480" y="1591"/>
                  </a:lnTo>
                  <a:cubicBezTo>
                    <a:pt x="344" y="1506"/>
                    <a:pt x="302" y="1329"/>
                    <a:pt x="387" y="1191"/>
                  </a:cubicBezTo>
                  <a:lnTo>
                    <a:pt x="879" y="402"/>
                  </a:lnTo>
                  <a:cubicBezTo>
                    <a:pt x="933" y="314"/>
                    <a:pt x="1029" y="265"/>
                    <a:pt x="1124" y="265"/>
                  </a:cubicBezTo>
                  <a:close/>
                  <a:moveTo>
                    <a:pt x="1124" y="1"/>
                  </a:moveTo>
                  <a:cubicBezTo>
                    <a:pt x="932" y="1"/>
                    <a:pt x="756" y="99"/>
                    <a:pt x="654" y="264"/>
                  </a:cubicBezTo>
                  <a:lnTo>
                    <a:pt x="162" y="1053"/>
                  </a:lnTo>
                  <a:cubicBezTo>
                    <a:pt x="1" y="1313"/>
                    <a:pt x="80" y="1655"/>
                    <a:pt x="340" y="1817"/>
                  </a:cubicBezTo>
                  <a:lnTo>
                    <a:pt x="1788" y="2718"/>
                  </a:lnTo>
                  <a:cubicBezTo>
                    <a:pt x="1877" y="2772"/>
                    <a:pt x="1978" y="2802"/>
                    <a:pt x="2081" y="2802"/>
                  </a:cubicBezTo>
                  <a:cubicBezTo>
                    <a:pt x="2274" y="2801"/>
                    <a:pt x="2449" y="2703"/>
                    <a:pt x="2552" y="2540"/>
                  </a:cubicBezTo>
                  <a:lnTo>
                    <a:pt x="3044" y="1750"/>
                  </a:lnTo>
                  <a:cubicBezTo>
                    <a:pt x="3204" y="1490"/>
                    <a:pt x="3127" y="1148"/>
                    <a:pt x="2866" y="987"/>
                  </a:cubicBezTo>
                  <a:lnTo>
                    <a:pt x="1417" y="85"/>
                  </a:lnTo>
                  <a:cubicBezTo>
                    <a:pt x="1330" y="31"/>
                    <a:pt x="1229" y="1"/>
                    <a:pt x="1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0" name="Google Shape;2310;p37"/>
            <p:cNvSpPr/>
            <p:nvPr/>
          </p:nvSpPr>
          <p:spPr>
            <a:xfrm>
              <a:off x="7260682" y="4216483"/>
              <a:ext cx="30479" cy="29722"/>
            </a:xfrm>
            <a:custGeom>
              <a:avLst/>
              <a:gdLst/>
              <a:ahLst/>
              <a:cxnLst/>
              <a:rect l="l" t="t" r="r" b="b"/>
              <a:pathLst>
                <a:path w="926" h="903" extrusionOk="0">
                  <a:moveTo>
                    <a:pt x="439" y="587"/>
                  </a:moveTo>
                  <a:cubicBezTo>
                    <a:pt x="464" y="587"/>
                    <a:pt x="487" y="597"/>
                    <a:pt x="504" y="612"/>
                  </a:cubicBezTo>
                  <a:cubicBezTo>
                    <a:pt x="521" y="628"/>
                    <a:pt x="523" y="650"/>
                    <a:pt x="517" y="671"/>
                  </a:cubicBezTo>
                  <a:cubicBezTo>
                    <a:pt x="516" y="674"/>
                    <a:pt x="512" y="678"/>
                    <a:pt x="509" y="687"/>
                  </a:cubicBezTo>
                  <a:lnTo>
                    <a:pt x="507" y="689"/>
                  </a:lnTo>
                  <a:lnTo>
                    <a:pt x="506" y="692"/>
                  </a:lnTo>
                  <a:lnTo>
                    <a:pt x="500" y="703"/>
                  </a:lnTo>
                  <a:cubicBezTo>
                    <a:pt x="488" y="715"/>
                    <a:pt x="471" y="720"/>
                    <a:pt x="453" y="720"/>
                  </a:cubicBezTo>
                  <a:cubicBezTo>
                    <a:pt x="450" y="720"/>
                    <a:pt x="446" y="720"/>
                    <a:pt x="443" y="720"/>
                  </a:cubicBezTo>
                  <a:cubicBezTo>
                    <a:pt x="412" y="719"/>
                    <a:pt x="385" y="699"/>
                    <a:pt x="373" y="679"/>
                  </a:cubicBezTo>
                  <a:cubicBezTo>
                    <a:pt x="358" y="653"/>
                    <a:pt x="362" y="610"/>
                    <a:pt x="399" y="596"/>
                  </a:cubicBezTo>
                  <a:cubicBezTo>
                    <a:pt x="412" y="590"/>
                    <a:pt x="426" y="587"/>
                    <a:pt x="439" y="587"/>
                  </a:cubicBezTo>
                  <a:close/>
                  <a:moveTo>
                    <a:pt x="562" y="1"/>
                  </a:moveTo>
                  <a:cubicBezTo>
                    <a:pt x="512" y="1"/>
                    <a:pt x="465" y="12"/>
                    <a:pt x="427" y="39"/>
                  </a:cubicBezTo>
                  <a:cubicBezTo>
                    <a:pt x="421" y="43"/>
                    <a:pt x="417" y="45"/>
                    <a:pt x="411" y="51"/>
                  </a:cubicBezTo>
                  <a:cubicBezTo>
                    <a:pt x="384" y="76"/>
                    <a:pt x="368" y="108"/>
                    <a:pt x="345" y="137"/>
                  </a:cubicBezTo>
                  <a:cubicBezTo>
                    <a:pt x="192" y="353"/>
                    <a:pt x="1" y="639"/>
                    <a:pt x="181" y="801"/>
                  </a:cubicBezTo>
                  <a:cubicBezTo>
                    <a:pt x="259" y="862"/>
                    <a:pt x="352" y="902"/>
                    <a:pt x="438" y="902"/>
                  </a:cubicBezTo>
                  <a:cubicBezTo>
                    <a:pt x="521" y="902"/>
                    <a:pt x="597" y="864"/>
                    <a:pt x="643" y="770"/>
                  </a:cubicBezTo>
                  <a:lnTo>
                    <a:pt x="657" y="742"/>
                  </a:lnTo>
                  <a:cubicBezTo>
                    <a:pt x="675" y="705"/>
                    <a:pt x="687" y="658"/>
                    <a:pt x="678" y="624"/>
                  </a:cubicBezTo>
                  <a:cubicBezTo>
                    <a:pt x="674" y="591"/>
                    <a:pt x="657" y="557"/>
                    <a:pt x="631" y="527"/>
                  </a:cubicBezTo>
                  <a:cubicBezTo>
                    <a:pt x="595" y="487"/>
                    <a:pt x="537" y="464"/>
                    <a:pt x="490" y="450"/>
                  </a:cubicBezTo>
                  <a:cubicBezTo>
                    <a:pt x="466" y="443"/>
                    <a:pt x="441" y="440"/>
                    <a:pt x="417" y="439"/>
                  </a:cubicBezTo>
                  <a:lnTo>
                    <a:pt x="418" y="438"/>
                  </a:lnTo>
                  <a:cubicBezTo>
                    <a:pt x="474" y="357"/>
                    <a:pt x="517" y="220"/>
                    <a:pt x="603" y="206"/>
                  </a:cubicBezTo>
                  <a:cubicBezTo>
                    <a:pt x="608" y="205"/>
                    <a:pt x="612" y="204"/>
                    <a:pt x="617" y="204"/>
                  </a:cubicBezTo>
                  <a:cubicBezTo>
                    <a:pt x="648" y="204"/>
                    <a:pt x="679" y="225"/>
                    <a:pt x="686" y="257"/>
                  </a:cubicBezTo>
                  <a:cubicBezTo>
                    <a:pt x="692" y="288"/>
                    <a:pt x="677" y="325"/>
                    <a:pt x="662" y="352"/>
                  </a:cubicBezTo>
                  <a:lnTo>
                    <a:pt x="662" y="353"/>
                  </a:lnTo>
                  <a:lnTo>
                    <a:pt x="666" y="354"/>
                  </a:lnTo>
                  <a:cubicBezTo>
                    <a:pt x="720" y="384"/>
                    <a:pt x="771" y="419"/>
                    <a:pt x="820" y="439"/>
                  </a:cubicBezTo>
                  <a:cubicBezTo>
                    <a:pt x="925" y="338"/>
                    <a:pt x="925" y="152"/>
                    <a:pt x="782" y="67"/>
                  </a:cubicBezTo>
                  <a:cubicBezTo>
                    <a:pt x="718" y="27"/>
                    <a:pt x="637" y="1"/>
                    <a:pt x="5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1" name="Google Shape;2311;p37"/>
            <p:cNvSpPr/>
            <p:nvPr/>
          </p:nvSpPr>
          <p:spPr>
            <a:xfrm>
              <a:off x="7263183" y="4122314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5" y="263"/>
                  </a:moveTo>
                  <a:cubicBezTo>
                    <a:pt x="1176" y="263"/>
                    <a:pt x="1229" y="278"/>
                    <a:pt x="1277" y="308"/>
                  </a:cubicBezTo>
                  <a:lnTo>
                    <a:pt x="2726" y="1209"/>
                  </a:lnTo>
                  <a:cubicBezTo>
                    <a:pt x="2861" y="1294"/>
                    <a:pt x="2904" y="1473"/>
                    <a:pt x="2819" y="1609"/>
                  </a:cubicBezTo>
                  <a:lnTo>
                    <a:pt x="2327" y="2400"/>
                  </a:lnTo>
                  <a:cubicBezTo>
                    <a:pt x="2272" y="2487"/>
                    <a:pt x="2176" y="2537"/>
                    <a:pt x="2080" y="2537"/>
                  </a:cubicBezTo>
                  <a:cubicBezTo>
                    <a:pt x="2029" y="2537"/>
                    <a:pt x="1976" y="2522"/>
                    <a:pt x="1928" y="2492"/>
                  </a:cubicBezTo>
                  <a:lnTo>
                    <a:pt x="479" y="1591"/>
                  </a:lnTo>
                  <a:cubicBezTo>
                    <a:pt x="344" y="1506"/>
                    <a:pt x="301" y="1327"/>
                    <a:pt x="386" y="1191"/>
                  </a:cubicBezTo>
                  <a:lnTo>
                    <a:pt x="878" y="401"/>
                  </a:lnTo>
                  <a:cubicBezTo>
                    <a:pt x="933" y="313"/>
                    <a:pt x="1028" y="263"/>
                    <a:pt x="1125" y="263"/>
                  </a:cubicBezTo>
                  <a:close/>
                  <a:moveTo>
                    <a:pt x="1125" y="1"/>
                  </a:moveTo>
                  <a:cubicBezTo>
                    <a:pt x="931" y="1"/>
                    <a:pt x="756" y="97"/>
                    <a:pt x="654" y="262"/>
                  </a:cubicBezTo>
                  <a:lnTo>
                    <a:pt x="162" y="1053"/>
                  </a:lnTo>
                  <a:cubicBezTo>
                    <a:pt x="0" y="1311"/>
                    <a:pt x="79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1"/>
                    <a:pt x="2080" y="2801"/>
                  </a:cubicBezTo>
                  <a:cubicBezTo>
                    <a:pt x="2274" y="2800"/>
                    <a:pt x="2450" y="2703"/>
                    <a:pt x="2552" y="2539"/>
                  </a:cubicBezTo>
                  <a:lnTo>
                    <a:pt x="3043" y="1750"/>
                  </a:lnTo>
                  <a:cubicBezTo>
                    <a:pt x="3205" y="1490"/>
                    <a:pt x="3126" y="1147"/>
                    <a:pt x="2865" y="986"/>
                  </a:cubicBezTo>
                  <a:lnTo>
                    <a:pt x="1417" y="85"/>
                  </a:lnTo>
                  <a:cubicBezTo>
                    <a:pt x="1329" y="29"/>
                    <a:pt x="1228" y="1"/>
                    <a:pt x="1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2" name="Google Shape;2312;p37"/>
            <p:cNvSpPr/>
            <p:nvPr/>
          </p:nvSpPr>
          <p:spPr>
            <a:xfrm>
              <a:off x="7302977" y="4152365"/>
              <a:ext cx="27517" cy="30315"/>
            </a:xfrm>
            <a:custGeom>
              <a:avLst/>
              <a:gdLst/>
              <a:ahLst/>
              <a:cxnLst/>
              <a:rect l="l" t="t" r="r" b="b"/>
              <a:pathLst>
                <a:path w="836" h="921" extrusionOk="0">
                  <a:moveTo>
                    <a:pt x="505" y="229"/>
                  </a:moveTo>
                  <a:cubicBezTo>
                    <a:pt x="511" y="229"/>
                    <a:pt x="517" y="229"/>
                    <a:pt x="523" y="230"/>
                  </a:cubicBezTo>
                  <a:cubicBezTo>
                    <a:pt x="584" y="237"/>
                    <a:pt x="624" y="303"/>
                    <a:pt x="592" y="347"/>
                  </a:cubicBezTo>
                  <a:cubicBezTo>
                    <a:pt x="588" y="353"/>
                    <a:pt x="586" y="359"/>
                    <a:pt x="582" y="360"/>
                  </a:cubicBezTo>
                  <a:cubicBezTo>
                    <a:pt x="573" y="365"/>
                    <a:pt x="577" y="367"/>
                    <a:pt x="568" y="372"/>
                  </a:cubicBezTo>
                  <a:cubicBezTo>
                    <a:pt x="562" y="376"/>
                    <a:pt x="563" y="376"/>
                    <a:pt x="554" y="381"/>
                  </a:cubicBezTo>
                  <a:cubicBezTo>
                    <a:pt x="546" y="385"/>
                    <a:pt x="537" y="387"/>
                    <a:pt x="528" y="387"/>
                  </a:cubicBezTo>
                  <a:cubicBezTo>
                    <a:pt x="485" y="387"/>
                    <a:pt x="436" y="348"/>
                    <a:pt x="444" y="299"/>
                  </a:cubicBezTo>
                  <a:lnTo>
                    <a:pt x="444" y="297"/>
                  </a:lnTo>
                  <a:cubicBezTo>
                    <a:pt x="446" y="284"/>
                    <a:pt x="454" y="268"/>
                    <a:pt x="462" y="252"/>
                  </a:cubicBezTo>
                  <a:cubicBezTo>
                    <a:pt x="473" y="234"/>
                    <a:pt x="488" y="229"/>
                    <a:pt x="505" y="229"/>
                  </a:cubicBezTo>
                  <a:close/>
                  <a:moveTo>
                    <a:pt x="474" y="0"/>
                  </a:moveTo>
                  <a:cubicBezTo>
                    <a:pt x="448" y="0"/>
                    <a:pt x="422" y="4"/>
                    <a:pt x="398" y="12"/>
                  </a:cubicBezTo>
                  <a:cubicBezTo>
                    <a:pt x="381" y="19"/>
                    <a:pt x="366" y="26"/>
                    <a:pt x="350" y="35"/>
                  </a:cubicBezTo>
                  <a:cubicBezTo>
                    <a:pt x="282" y="82"/>
                    <a:pt x="209" y="204"/>
                    <a:pt x="214" y="292"/>
                  </a:cubicBezTo>
                  <a:cubicBezTo>
                    <a:pt x="216" y="413"/>
                    <a:pt x="306" y="530"/>
                    <a:pt x="433" y="550"/>
                  </a:cubicBezTo>
                  <a:lnTo>
                    <a:pt x="433" y="551"/>
                  </a:lnTo>
                  <a:cubicBezTo>
                    <a:pt x="405" y="601"/>
                    <a:pt x="364" y="658"/>
                    <a:pt x="315" y="658"/>
                  </a:cubicBezTo>
                  <a:cubicBezTo>
                    <a:pt x="306" y="658"/>
                    <a:pt x="296" y="656"/>
                    <a:pt x="286" y="652"/>
                  </a:cubicBezTo>
                  <a:cubicBezTo>
                    <a:pt x="249" y="633"/>
                    <a:pt x="237" y="589"/>
                    <a:pt x="248" y="555"/>
                  </a:cubicBezTo>
                  <a:cubicBezTo>
                    <a:pt x="198" y="512"/>
                    <a:pt x="123" y="478"/>
                    <a:pt x="70" y="446"/>
                  </a:cubicBezTo>
                  <a:lnTo>
                    <a:pt x="66" y="452"/>
                  </a:lnTo>
                  <a:cubicBezTo>
                    <a:pt x="22" y="504"/>
                    <a:pt x="1" y="558"/>
                    <a:pt x="3" y="613"/>
                  </a:cubicBezTo>
                  <a:cubicBezTo>
                    <a:pt x="9" y="756"/>
                    <a:pt x="186" y="920"/>
                    <a:pt x="341" y="920"/>
                  </a:cubicBezTo>
                  <a:cubicBezTo>
                    <a:pt x="361" y="920"/>
                    <a:pt x="382" y="917"/>
                    <a:pt x="401" y="911"/>
                  </a:cubicBezTo>
                  <a:cubicBezTo>
                    <a:pt x="459" y="887"/>
                    <a:pt x="509" y="844"/>
                    <a:pt x="552" y="794"/>
                  </a:cubicBezTo>
                  <a:cubicBezTo>
                    <a:pt x="588" y="747"/>
                    <a:pt x="614" y="695"/>
                    <a:pt x="642" y="645"/>
                  </a:cubicBezTo>
                  <a:lnTo>
                    <a:pt x="744" y="476"/>
                  </a:lnTo>
                  <a:cubicBezTo>
                    <a:pt x="790" y="398"/>
                    <a:pt x="835" y="322"/>
                    <a:pt x="833" y="247"/>
                  </a:cubicBezTo>
                  <a:cubicBezTo>
                    <a:pt x="833" y="153"/>
                    <a:pt x="741" y="109"/>
                    <a:pt x="667" y="58"/>
                  </a:cubicBezTo>
                  <a:cubicBezTo>
                    <a:pt x="607" y="24"/>
                    <a:pt x="539" y="0"/>
                    <a:pt x="4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3" name="Google Shape;2313;p37"/>
            <p:cNvSpPr/>
            <p:nvPr/>
          </p:nvSpPr>
          <p:spPr>
            <a:xfrm>
              <a:off x="7302846" y="4058624"/>
              <a:ext cx="105493" cy="92228"/>
            </a:xfrm>
            <a:custGeom>
              <a:avLst/>
              <a:gdLst/>
              <a:ahLst/>
              <a:cxnLst/>
              <a:rect l="l" t="t" r="r" b="b"/>
              <a:pathLst>
                <a:path w="3205" h="2802" extrusionOk="0">
                  <a:moveTo>
                    <a:pt x="1124" y="264"/>
                  </a:moveTo>
                  <a:cubicBezTo>
                    <a:pt x="1176" y="264"/>
                    <a:pt x="1230" y="278"/>
                    <a:pt x="1277" y="308"/>
                  </a:cubicBezTo>
                  <a:lnTo>
                    <a:pt x="2725" y="1209"/>
                  </a:lnTo>
                  <a:cubicBezTo>
                    <a:pt x="2862" y="1294"/>
                    <a:pt x="2904" y="1473"/>
                    <a:pt x="2819" y="1610"/>
                  </a:cubicBezTo>
                  <a:lnTo>
                    <a:pt x="2326" y="2400"/>
                  </a:lnTo>
                  <a:cubicBezTo>
                    <a:pt x="2272" y="2488"/>
                    <a:pt x="2176" y="2537"/>
                    <a:pt x="2081" y="2537"/>
                  </a:cubicBezTo>
                  <a:cubicBezTo>
                    <a:pt x="2029" y="2537"/>
                    <a:pt x="1975" y="2522"/>
                    <a:pt x="1927" y="2493"/>
                  </a:cubicBezTo>
                  <a:lnTo>
                    <a:pt x="479" y="1591"/>
                  </a:lnTo>
                  <a:cubicBezTo>
                    <a:pt x="343" y="1506"/>
                    <a:pt x="301" y="1328"/>
                    <a:pt x="386" y="1191"/>
                  </a:cubicBezTo>
                  <a:lnTo>
                    <a:pt x="878" y="400"/>
                  </a:lnTo>
                  <a:cubicBezTo>
                    <a:pt x="933" y="313"/>
                    <a:pt x="1028" y="264"/>
                    <a:pt x="1124" y="264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4" y="262"/>
                  </a:cubicBezTo>
                  <a:lnTo>
                    <a:pt x="161" y="1053"/>
                  </a:lnTo>
                  <a:cubicBezTo>
                    <a:pt x="1" y="1312"/>
                    <a:pt x="79" y="1655"/>
                    <a:pt x="340" y="1815"/>
                  </a:cubicBezTo>
                  <a:lnTo>
                    <a:pt x="1788" y="2718"/>
                  </a:lnTo>
                  <a:cubicBezTo>
                    <a:pt x="1875" y="2772"/>
                    <a:pt x="1976" y="2802"/>
                    <a:pt x="2081" y="2802"/>
                  </a:cubicBezTo>
                  <a:cubicBezTo>
                    <a:pt x="2273" y="2802"/>
                    <a:pt x="2449" y="2703"/>
                    <a:pt x="2551" y="2539"/>
                  </a:cubicBezTo>
                  <a:lnTo>
                    <a:pt x="3044" y="1749"/>
                  </a:lnTo>
                  <a:cubicBezTo>
                    <a:pt x="3204" y="1490"/>
                    <a:pt x="3125" y="1147"/>
                    <a:pt x="2865" y="986"/>
                  </a:cubicBezTo>
                  <a:lnTo>
                    <a:pt x="1417" y="84"/>
                  </a:lnTo>
                  <a:cubicBezTo>
                    <a:pt x="1330" y="30"/>
                    <a:pt x="1228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4" name="Google Shape;2314;p37"/>
            <p:cNvSpPr/>
            <p:nvPr/>
          </p:nvSpPr>
          <p:spPr>
            <a:xfrm>
              <a:off x="7330922" y="4080611"/>
              <a:ext cx="31500" cy="34956"/>
            </a:xfrm>
            <a:custGeom>
              <a:avLst/>
              <a:gdLst/>
              <a:ahLst/>
              <a:cxnLst/>
              <a:rect l="l" t="t" r="r" b="b"/>
              <a:pathLst>
                <a:path w="957" h="1062" extrusionOk="0">
                  <a:moveTo>
                    <a:pt x="479" y="1"/>
                  </a:moveTo>
                  <a:cubicBezTo>
                    <a:pt x="94" y="609"/>
                    <a:pt x="8" y="746"/>
                    <a:pt x="1" y="770"/>
                  </a:cubicBezTo>
                  <a:cubicBezTo>
                    <a:pt x="1" y="773"/>
                    <a:pt x="1" y="775"/>
                    <a:pt x="3" y="775"/>
                  </a:cubicBezTo>
                  <a:cubicBezTo>
                    <a:pt x="52" y="806"/>
                    <a:pt x="109" y="848"/>
                    <a:pt x="163" y="870"/>
                  </a:cubicBezTo>
                  <a:cubicBezTo>
                    <a:pt x="240" y="725"/>
                    <a:pt x="324" y="573"/>
                    <a:pt x="424" y="440"/>
                  </a:cubicBezTo>
                  <a:cubicBezTo>
                    <a:pt x="424" y="440"/>
                    <a:pt x="424" y="440"/>
                    <a:pt x="424" y="440"/>
                  </a:cubicBezTo>
                  <a:lnTo>
                    <a:pt x="424" y="440"/>
                  </a:lnTo>
                  <a:cubicBezTo>
                    <a:pt x="426" y="440"/>
                    <a:pt x="376" y="625"/>
                    <a:pt x="397" y="641"/>
                  </a:cubicBezTo>
                  <a:cubicBezTo>
                    <a:pt x="397" y="641"/>
                    <a:pt x="398" y="641"/>
                    <a:pt x="398" y="641"/>
                  </a:cubicBezTo>
                  <a:cubicBezTo>
                    <a:pt x="417" y="641"/>
                    <a:pt x="533" y="538"/>
                    <a:pt x="569" y="520"/>
                  </a:cubicBezTo>
                  <a:lnTo>
                    <a:pt x="569" y="520"/>
                  </a:lnTo>
                  <a:cubicBezTo>
                    <a:pt x="505" y="656"/>
                    <a:pt x="386" y="837"/>
                    <a:pt x="312" y="969"/>
                  </a:cubicBezTo>
                  <a:cubicBezTo>
                    <a:pt x="347" y="991"/>
                    <a:pt x="418" y="1028"/>
                    <a:pt x="458" y="1061"/>
                  </a:cubicBezTo>
                  <a:lnTo>
                    <a:pt x="686" y="704"/>
                  </a:lnTo>
                  <a:cubicBezTo>
                    <a:pt x="786" y="568"/>
                    <a:pt x="861" y="422"/>
                    <a:pt x="956" y="280"/>
                  </a:cubicBezTo>
                  <a:cubicBezTo>
                    <a:pt x="908" y="252"/>
                    <a:pt x="806" y="198"/>
                    <a:pt x="786" y="181"/>
                  </a:cubicBezTo>
                  <a:cubicBezTo>
                    <a:pt x="739" y="199"/>
                    <a:pt x="625" y="316"/>
                    <a:pt x="612" y="316"/>
                  </a:cubicBezTo>
                  <a:cubicBezTo>
                    <a:pt x="611" y="316"/>
                    <a:pt x="611" y="316"/>
                    <a:pt x="611" y="315"/>
                  </a:cubicBezTo>
                  <a:cubicBezTo>
                    <a:pt x="607" y="314"/>
                    <a:pt x="606" y="311"/>
                    <a:pt x="605" y="307"/>
                  </a:cubicBezTo>
                  <a:cubicBezTo>
                    <a:pt x="604" y="258"/>
                    <a:pt x="645" y="140"/>
                    <a:pt x="637" y="91"/>
                  </a:cubicBezTo>
                  <a:lnTo>
                    <a:pt x="636" y="91"/>
                  </a:lnTo>
                  <a:cubicBezTo>
                    <a:pt x="584" y="62"/>
                    <a:pt x="527" y="13"/>
                    <a:pt x="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5" name="Google Shape;2315;p37"/>
            <p:cNvSpPr/>
            <p:nvPr/>
          </p:nvSpPr>
          <p:spPr>
            <a:xfrm>
              <a:off x="7353337" y="4103914"/>
              <a:ext cx="20309" cy="16523"/>
            </a:xfrm>
            <a:custGeom>
              <a:avLst/>
              <a:gdLst/>
              <a:ahLst/>
              <a:cxnLst/>
              <a:rect l="l" t="t" r="r" b="b"/>
              <a:pathLst>
                <a:path w="617" h="502" extrusionOk="0">
                  <a:moveTo>
                    <a:pt x="117" y="0"/>
                  </a:moveTo>
                  <a:cubicBezTo>
                    <a:pt x="112" y="9"/>
                    <a:pt x="22" y="144"/>
                    <a:pt x="1" y="178"/>
                  </a:cubicBezTo>
                  <a:cubicBezTo>
                    <a:pt x="25" y="193"/>
                    <a:pt x="478" y="485"/>
                    <a:pt x="501" y="500"/>
                  </a:cubicBezTo>
                  <a:lnTo>
                    <a:pt x="503" y="501"/>
                  </a:lnTo>
                  <a:cubicBezTo>
                    <a:pt x="531" y="432"/>
                    <a:pt x="579" y="375"/>
                    <a:pt x="617" y="311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6" name="Google Shape;2316;p37"/>
            <p:cNvSpPr/>
            <p:nvPr/>
          </p:nvSpPr>
          <p:spPr>
            <a:xfrm>
              <a:off x="7235271" y="4369867"/>
              <a:ext cx="105460" cy="92195"/>
            </a:xfrm>
            <a:custGeom>
              <a:avLst/>
              <a:gdLst/>
              <a:ahLst/>
              <a:cxnLst/>
              <a:rect l="l" t="t" r="r" b="b"/>
              <a:pathLst>
                <a:path w="3204" h="2801" extrusionOk="0">
                  <a:moveTo>
                    <a:pt x="1124" y="263"/>
                  </a:moveTo>
                  <a:cubicBezTo>
                    <a:pt x="1176" y="263"/>
                    <a:pt x="1229" y="278"/>
                    <a:pt x="1277" y="307"/>
                  </a:cubicBezTo>
                  <a:lnTo>
                    <a:pt x="2725" y="1209"/>
                  </a:lnTo>
                  <a:cubicBezTo>
                    <a:pt x="2861" y="1295"/>
                    <a:pt x="2902" y="1474"/>
                    <a:pt x="2819" y="1609"/>
                  </a:cubicBezTo>
                  <a:lnTo>
                    <a:pt x="2326" y="2400"/>
                  </a:lnTo>
                  <a:cubicBezTo>
                    <a:pt x="2272" y="2487"/>
                    <a:pt x="2176" y="2536"/>
                    <a:pt x="2080" y="2536"/>
                  </a:cubicBezTo>
                  <a:cubicBezTo>
                    <a:pt x="2028" y="2536"/>
                    <a:pt x="1975" y="2521"/>
                    <a:pt x="1927" y="2492"/>
                  </a:cubicBezTo>
                  <a:lnTo>
                    <a:pt x="479" y="1591"/>
                  </a:lnTo>
                  <a:cubicBezTo>
                    <a:pt x="343" y="1506"/>
                    <a:pt x="300" y="1327"/>
                    <a:pt x="385" y="1190"/>
                  </a:cubicBezTo>
                  <a:lnTo>
                    <a:pt x="878" y="401"/>
                  </a:lnTo>
                  <a:cubicBezTo>
                    <a:pt x="932" y="312"/>
                    <a:pt x="1028" y="263"/>
                    <a:pt x="1124" y="263"/>
                  </a:cubicBezTo>
                  <a:close/>
                  <a:moveTo>
                    <a:pt x="1124" y="1"/>
                  </a:moveTo>
                  <a:cubicBezTo>
                    <a:pt x="931" y="1"/>
                    <a:pt x="756" y="97"/>
                    <a:pt x="654" y="262"/>
                  </a:cubicBezTo>
                  <a:lnTo>
                    <a:pt x="161" y="1052"/>
                  </a:lnTo>
                  <a:cubicBezTo>
                    <a:pt x="0" y="1311"/>
                    <a:pt x="79" y="1655"/>
                    <a:pt x="340" y="1816"/>
                  </a:cubicBezTo>
                  <a:lnTo>
                    <a:pt x="1788" y="2717"/>
                  </a:lnTo>
                  <a:cubicBezTo>
                    <a:pt x="1875" y="2772"/>
                    <a:pt x="1976" y="2801"/>
                    <a:pt x="2080" y="2801"/>
                  </a:cubicBezTo>
                  <a:cubicBezTo>
                    <a:pt x="2273" y="2801"/>
                    <a:pt x="2448" y="2704"/>
                    <a:pt x="2551" y="2539"/>
                  </a:cubicBezTo>
                  <a:lnTo>
                    <a:pt x="3043" y="1749"/>
                  </a:lnTo>
                  <a:cubicBezTo>
                    <a:pt x="3204" y="1490"/>
                    <a:pt x="3124" y="1148"/>
                    <a:pt x="2864" y="986"/>
                  </a:cubicBezTo>
                  <a:lnTo>
                    <a:pt x="1416" y="84"/>
                  </a:lnTo>
                  <a:cubicBezTo>
                    <a:pt x="1329" y="29"/>
                    <a:pt x="1228" y="1"/>
                    <a:pt x="1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7" name="Google Shape;2317;p37"/>
            <p:cNvSpPr/>
            <p:nvPr/>
          </p:nvSpPr>
          <p:spPr>
            <a:xfrm>
              <a:off x="7278357" y="4401662"/>
              <a:ext cx="22909" cy="23106"/>
            </a:xfrm>
            <a:custGeom>
              <a:avLst/>
              <a:gdLst/>
              <a:ahLst/>
              <a:cxnLst/>
              <a:rect l="l" t="t" r="r" b="b"/>
              <a:pathLst>
                <a:path w="696" h="702" extrusionOk="0">
                  <a:moveTo>
                    <a:pt x="431" y="1"/>
                  </a:moveTo>
                  <a:cubicBezTo>
                    <a:pt x="422" y="10"/>
                    <a:pt x="419" y="12"/>
                    <a:pt x="411" y="24"/>
                  </a:cubicBezTo>
                  <a:cubicBezTo>
                    <a:pt x="398" y="41"/>
                    <a:pt x="380" y="63"/>
                    <a:pt x="362" y="90"/>
                  </a:cubicBezTo>
                  <a:cubicBezTo>
                    <a:pt x="335" y="128"/>
                    <a:pt x="316" y="157"/>
                    <a:pt x="303" y="178"/>
                  </a:cubicBezTo>
                  <a:cubicBezTo>
                    <a:pt x="291" y="174"/>
                    <a:pt x="122" y="89"/>
                    <a:pt x="114" y="79"/>
                  </a:cubicBezTo>
                  <a:cubicBezTo>
                    <a:pt x="107" y="91"/>
                    <a:pt x="32" y="234"/>
                    <a:pt x="2" y="271"/>
                  </a:cubicBezTo>
                  <a:cubicBezTo>
                    <a:pt x="1" y="272"/>
                    <a:pt x="1" y="272"/>
                    <a:pt x="2" y="275"/>
                  </a:cubicBezTo>
                  <a:cubicBezTo>
                    <a:pt x="13" y="293"/>
                    <a:pt x="132" y="375"/>
                    <a:pt x="151" y="387"/>
                  </a:cubicBezTo>
                  <a:lnTo>
                    <a:pt x="154" y="388"/>
                  </a:lnTo>
                  <a:cubicBezTo>
                    <a:pt x="154" y="391"/>
                    <a:pt x="149" y="403"/>
                    <a:pt x="139" y="419"/>
                  </a:cubicBezTo>
                  <a:cubicBezTo>
                    <a:pt x="102" y="488"/>
                    <a:pt x="81" y="502"/>
                    <a:pt x="53" y="565"/>
                  </a:cubicBezTo>
                  <a:cubicBezTo>
                    <a:pt x="50" y="569"/>
                    <a:pt x="53" y="569"/>
                    <a:pt x="52" y="570"/>
                  </a:cubicBezTo>
                  <a:cubicBezTo>
                    <a:pt x="60" y="570"/>
                    <a:pt x="243" y="702"/>
                    <a:pt x="265" y="702"/>
                  </a:cubicBezTo>
                  <a:cubicBezTo>
                    <a:pt x="266" y="702"/>
                    <a:pt x="267" y="701"/>
                    <a:pt x="267" y="701"/>
                  </a:cubicBezTo>
                  <a:lnTo>
                    <a:pt x="268" y="698"/>
                  </a:lnTo>
                  <a:cubicBezTo>
                    <a:pt x="286" y="670"/>
                    <a:pt x="371" y="566"/>
                    <a:pt x="385" y="532"/>
                  </a:cubicBezTo>
                  <a:cubicBezTo>
                    <a:pt x="411" y="532"/>
                    <a:pt x="545" y="627"/>
                    <a:pt x="561" y="627"/>
                  </a:cubicBezTo>
                  <a:cubicBezTo>
                    <a:pt x="612" y="562"/>
                    <a:pt x="640" y="502"/>
                    <a:pt x="696" y="425"/>
                  </a:cubicBezTo>
                  <a:cubicBezTo>
                    <a:pt x="656" y="392"/>
                    <a:pt x="569" y="344"/>
                    <a:pt x="528" y="312"/>
                  </a:cubicBezTo>
                  <a:cubicBezTo>
                    <a:pt x="531" y="293"/>
                    <a:pt x="607" y="176"/>
                    <a:pt x="633" y="136"/>
                  </a:cubicBezTo>
                  <a:cubicBezTo>
                    <a:pt x="605" y="111"/>
                    <a:pt x="444" y="32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8" name="Google Shape;2318;p37"/>
            <p:cNvSpPr/>
            <p:nvPr/>
          </p:nvSpPr>
          <p:spPr>
            <a:xfrm>
              <a:off x="7274868" y="4306209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124" y="264"/>
                  </a:moveTo>
                  <a:cubicBezTo>
                    <a:pt x="1176" y="264"/>
                    <a:pt x="1229" y="278"/>
                    <a:pt x="1277" y="308"/>
                  </a:cubicBezTo>
                  <a:lnTo>
                    <a:pt x="2725" y="1209"/>
                  </a:lnTo>
                  <a:cubicBezTo>
                    <a:pt x="2862" y="1294"/>
                    <a:pt x="2904" y="1474"/>
                    <a:pt x="2819" y="1610"/>
                  </a:cubicBezTo>
                  <a:lnTo>
                    <a:pt x="2326" y="2400"/>
                  </a:lnTo>
                  <a:cubicBezTo>
                    <a:pt x="2272" y="2488"/>
                    <a:pt x="2176" y="2537"/>
                    <a:pt x="2081" y="2537"/>
                  </a:cubicBezTo>
                  <a:cubicBezTo>
                    <a:pt x="2028" y="2537"/>
                    <a:pt x="1975" y="2522"/>
                    <a:pt x="1927" y="2493"/>
                  </a:cubicBezTo>
                  <a:lnTo>
                    <a:pt x="479" y="1591"/>
                  </a:lnTo>
                  <a:cubicBezTo>
                    <a:pt x="344" y="1506"/>
                    <a:pt x="302" y="1328"/>
                    <a:pt x="387" y="1191"/>
                  </a:cubicBezTo>
                  <a:lnTo>
                    <a:pt x="878" y="400"/>
                  </a:lnTo>
                  <a:cubicBezTo>
                    <a:pt x="933" y="313"/>
                    <a:pt x="1028" y="264"/>
                    <a:pt x="1124" y="264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4" y="262"/>
                  </a:cubicBezTo>
                  <a:lnTo>
                    <a:pt x="161" y="1053"/>
                  </a:lnTo>
                  <a:cubicBezTo>
                    <a:pt x="1" y="1312"/>
                    <a:pt x="79" y="1655"/>
                    <a:pt x="340" y="1815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1" y="2802"/>
                  </a:cubicBezTo>
                  <a:cubicBezTo>
                    <a:pt x="2273" y="2802"/>
                    <a:pt x="2449" y="2704"/>
                    <a:pt x="2552" y="2539"/>
                  </a:cubicBezTo>
                  <a:lnTo>
                    <a:pt x="3043" y="1749"/>
                  </a:lnTo>
                  <a:cubicBezTo>
                    <a:pt x="3122" y="1623"/>
                    <a:pt x="3146" y="1475"/>
                    <a:pt x="3113" y="1330"/>
                  </a:cubicBezTo>
                  <a:cubicBezTo>
                    <a:pt x="3080" y="1186"/>
                    <a:pt x="2991" y="1064"/>
                    <a:pt x="2866" y="986"/>
                  </a:cubicBezTo>
                  <a:lnTo>
                    <a:pt x="1417" y="84"/>
                  </a:lnTo>
                  <a:cubicBezTo>
                    <a:pt x="1329" y="30"/>
                    <a:pt x="1228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9" name="Google Shape;2319;p37"/>
            <p:cNvSpPr/>
            <p:nvPr/>
          </p:nvSpPr>
          <p:spPr>
            <a:xfrm>
              <a:off x="7315452" y="4341099"/>
              <a:ext cx="25509" cy="20769"/>
            </a:xfrm>
            <a:custGeom>
              <a:avLst/>
              <a:gdLst/>
              <a:ahLst/>
              <a:cxnLst/>
              <a:rect l="l" t="t" r="r" b="b"/>
              <a:pathLst>
                <a:path w="775" h="631" extrusionOk="0">
                  <a:moveTo>
                    <a:pt x="146" y="0"/>
                  </a:moveTo>
                  <a:cubicBezTo>
                    <a:pt x="139" y="11"/>
                    <a:pt x="27" y="180"/>
                    <a:pt x="1" y="223"/>
                  </a:cubicBezTo>
                  <a:cubicBezTo>
                    <a:pt x="29" y="243"/>
                    <a:pt x="601" y="611"/>
                    <a:pt x="629" y="630"/>
                  </a:cubicBezTo>
                  <a:lnTo>
                    <a:pt x="631" y="631"/>
                  </a:lnTo>
                  <a:cubicBezTo>
                    <a:pt x="667" y="545"/>
                    <a:pt x="725" y="471"/>
                    <a:pt x="774" y="392"/>
                  </a:cubicBezTo>
                  <a:lnTo>
                    <a:pt x="1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7314563" y="4242585"/>
              <a:ext cx="103518" cy="92195"/>
            </a:xfrm>
            <a:custGeom>
              <a:avLst/>
              <a:gdLst/>
              <a:ahLst/>
              <a:cxnLst/>
              <a:rect l="l" t="t" r="r" b="b"/>
              <a:pathLst>
                <a:path w="3145" h="2801" extrusionOk="0">
                  <a:moveTo>
                    <a:pt x="1122" y="263"/>
                  </a:moveTo>
                  <a:cubicBezTo>
                    <a:pt x="1174" y="263"/>
                    <a:pt x="1227" y="278"/>
                    <a:pt x="1275" y="307"/>
                  </a:cubicBezTo>
                  <a:lnTo>
                    <a:pt x="2724" y="1209"/>
                  </a:lnTo>
                  <a:cubicBezTo>
                    <a:pt x="2860" y="1294"/>
                    <a:pt x="2901" y="1474"/>
                    <a:pt x="2816" y="1609"/>
                  </a:cubicBezTo>
                  <a:lnTo>
                    <a:pt x="2325" y="2399"/>
                  </a:lnTo>
                  <a:cubicBezTo>
                    <a:pt x="2269" y="2487"/>
                    <a:pt x="2174" y="2536"/>
                    <a:pt x="2078" y="2536"/>
                  </a:cubicBezTo>
                  <a:cubicBezTo>
                    <a:pt x="2027" y="2536"/>
                    <a:pt x="1974" y="2522"/>
                    <a:pt x="1926" y="2492"/>
                  </a:cubicBezTo>
                  <a:lnTo>
                    <a:pt x="477" y="1591"/>
                  </a:lnTo>
                  <a:cubicBezTo>
                    <a:pt x="342" y="1506"/>
                    <a:pt x="299" y="1327"/>
                    <a:pt x="384" y="1190"/>
                  </a:cubicBezTo>
                  <a:lnTo>
                    <a:pt x="876" y="400"/>
                  </a:lnTo>
                  <a:cubicBezTo>
                    <a:pt x="931" y="312"/>
                    <a:pt x="1027" y="263"/>
                    <a:pt x="1122" y="263"/>
                  </a:cubicBezTo>
                  <a:close/>
                  <a:moveTo>
                    <a:pt x="1124" y="0"/>
                  </a:moveTo>
                  <a:cubicBezTo>
                    <a:pt x="931" y="0"/>
                    <a:pt x="755" y="97"/>
                    <a:pt x="652" y="262"/>
                  </a:cubicBezTo>
                  <a:lnTo>
                    <a:pt x="161" y="1051"/>
                  </a:lnTo>
                  <a:cubicBezTo>
                    <a:pt x="0" y="1311"/>
                    <a:pt x="78" y="1655"/>
                    <a:pt x="338" y="1815"/>
                  </a:cubicBezTo>
                  <a:lnTo>
                    <a:pt x="1787" y="2716"/>
                  </a:lnTo>
                  <a:cubicBezTo>
                    <a:pt x="1875" y="2772"/>
                    <a:pt x="1976" y="2800"/>
                    <a:pt x="2080" y="2800"/>
                  </a:cubicBezTo>
                  <a:cubicBezTo>
                    <a:pt x="2273" y="2800"/>
                    <a:pt x="2448" y="2704"/>
                    <a:pt x="2550" y="2539"/>
                  </a:cubicBezTo>
                  <a:lnTo>
                    <a:pt x="3043" y="1748"/>
                  </a:lnTo>
                  <a:cubicBezTo>
                    <a:pt x="3121" y="1623"/>
                    <a:pt x="3145" y="1475"/>
                    <a:pt x="3112" y="1330"/>
                  </a:cubicBezTo>
                  <a:cubicBezTo>
                    <a:pt x="3077" y="1187"/>
                    <a:pt x="2990" y="1064"/>
                    <a:pt x="2864" y="985"/>
                  </a:cubicBezTo>
                  <a:lnTo>
                    <a:pt x="1416" y="83"/>
                  </a:lnTo>
                  <a:cubicBezTo>
                    <a:pt x="1328" y="29"/>
                    <a:pt x="1227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7350539" y="4271649"/>
              <a:ext cx="33310" cy="34725"/>
            </a:xfrm>
            <a:custGeom>
              <a:avLst/>
              <a:gdLst/>
              <a:ahLst/>
              <a:cxnLst/>
              <a:rect l="l" t="t" r="r" b="b"/>
              <a:pathLst>
                <a:path w="1012" h="1055" extrusionOk="0">
                  <a:moveTo>
                    <a:pt x="425" y="0"/>
                  </a:moveTo>
                  <a:cubicBezTo>
                    <a:pt x="399" y="141"/>
                    <a:pt x="375" y="296"/>
                    <a:pt x="324" y="428"/>
                  </a:cubicBezTo>
                  <a:cubicBezTo>
                    <a:pt x="228" y="522"/>
                    <a:pt x="89" y="623"/>
                    <a:pt x="1" y="705"/>
                  </a:cubicBezTo>
                  <a:cubicBezTo>
                    <a:pt x="19" y="730"/>
                    <a:pt x="68" y="758"/>
                    <a:pt x="99" y="777"/>
                  </a:cubicBezTo>
                  <a:cubicBezTo>
                    <a:pt x="115" y="785"/>
                    <a:pt x="188" y="831"/>
                    <a:pt x="202" y="839"/>
                  </a:cubicBezTo>
                  <a:cubicBezTo>
                    <a:pt x="276" y="791"/>
                    <a:pt x="340" y="709"/>
                    <a:pt x="421" y="655"/>
                  </a:cubicBezTo>
                  <a:lnTo>
                    <a:pt x="421" y="655"/>
                  </a:lnTo>
                  <a:lnTo>
                    <a:pt x="420" y="656"/>
                  </a:lnTo>
                  <a:cubicBezTo>
                    <a:pt x="409" y="740"/>
                    <a:pt x="360" y="838"/>
                    <a:pt x="348" y="922"/>
                  </a:cubicBezTo>
                  <a:lnTo>
                    <a:pt x="350" y="923"/>
                  </a:lnTo>
                  <a:cubicBezTo>
                    <a:pt x="360" y="934"/>
                    <a:pt x="441" y="987"/>
                    <a:pt x="457" y="996"/>
                  </a:cubicBezTo>
                  <a:cubicBezTo>
                    <a:pt x="480" y="1011"/>
                    <a:pt x="506" y="1024"/>
                    <a:pt x="527" y="1038"/>
                  </a:cubicBezTo>
                  <a:cubicBezTo>
                    <a:pt x="537" y="1044"/>
                    <a:pt x="543" y="1046"/>
                    <a:pt x="553" y="1055"/>
                  </a:cubicBezTo>
                  <a:cubicBezTo>
                    <a:pt x="594" y="928"/>
                    <a:pt x="619" y="770"/>
                    <a:pt x="669" y="644"/>
                  </a:cubicBezTo>
                  <a:cubicBezTo>
                    <a:pt x="767" y="533"/>
                    <a:pt x="898" y="449"/>
                    <a:pt x="1009" y="357"/>
                  </a:cubicBezTo>
                  <a:cubicBezTo>
                    <a:pt x="1010" y="357"/>
                    <a:pt x="1010" y="357"/>
                    <a:pt x="1010" y="357"/>
                  </a:cubicBezTo>
                  <a:cubicBezTo>
                    <a:pt x="1011" y="357"/>
                    <a:pt x="1011" y="357"/>
                    <a:pt x="1011" y="357"/>
                  </a:cubicBezTo>
                  <a:lnTo>
                    <a:pt x="1010" y="355"/>
                  </a:lnTo>
                  <a:cubicBezTo>
                    <a:pt x="936" y="309"/>
                    <a:pt x="820" y="236"/>
                    <a:pt x="783" y="219"/>
                  </a:cubicBezTo>
                  <a:cubicBezTo>
                    <a:pt x="730" y="264"/>
                    <a:pt x="620" y="381"/>
                    <a:pt x="564" y="418"/>
                  </a:cubicBezTo>
                  <a:cubicBezTo>
                    <a:pt x="575" y="358"/>
                    <a:pt x="627" y="203"/>
                    <a:pt x="648" y="136"/>
                  </a:cubicBezTo>
                  <a:cubicBezTo>
                    <a:pt x="647" y="130"/>
                    <a:pt x="565" y="80"/>
                    <a:pt x="527" y="57"/>
                  </a:cubicBezTo>
                  <a:cubicBezTo>
                    <a:pt x="504" y="43"/>
                    <a:pt x="471" y="23"/>
                    <a:pt x="4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7356069" y="4178862"/>
              <a:ext cx="101642" cy="92228"/>
            </a:xfrm>
            <a:custGeom>
              <a:avLst/>
              <a:gdLst/>
              <a:ahLst/>
              <a:cxnLst/>
              <a:rect l="l" t="t" r="r" b="b"/>
              <a:pathLst>
                <a:path w="3088" h="2802" extrusionOk="0">
                  <a:moveTo>
                    <a:pt x="1066" y="266"/>
                  </a:moveTo>
                  <a:cubicBezTo>
                    <a:pt x="1118" y="266"/>
                    <a:pt x="1171" y="280"/>
                    <a:pt x="1219" y="309"/>
                  </a:cubicBezTo>
                  <a:lnTo>
                    <a:pt x="2667" y="1211"/>
                  </a:lnTo>
                  <a:cubicBezTo>
                    <a:pt x="2803" y="1296"/>
                    <a:pt x="2846" y="1474"/>
                    <a:pt x="2761" y="1612"/>
                  </a:cubicBezTo>
                  <a:lnTo>
                    <a:pt x="2268" y="2401"/>
                  </a:lnTo>
                  <a:cubicBezTo>
                    <a:pt x="2214" y="2489"/>
                    <a:pt x="2118" y="2538"/>
                    <a:pt x="2022" y="2538"/>
                  </a:cubicBezTo>
                  <a:cubicBezTo>
                    <a:pt x="1970" y="2538"/>
                    <a:pt x="1917" y="2524"/>
                    <a:pt x="1869" y="2495"/>
                  </a:cubicBezTo>
                  <a:lnTo>
                    <a:pt x="421" y="1593"/>
                  </a:lnTo>
                  <a:cubicBezTo>
                    <a:pt x="285" y="1507"/>
                    <a:pt x="242" y="1330"/>
                    <a:pt x="327" y="1193"/>
                  </a:cubicBezTo>
                  <a:lnTo>
                    <a:pt x="820" y="402"/>
                  </a:lnTo>
                  <a:cubicBezTo>
                    <a:pt x="874" y="315"/>
                    <a:pt x="970" y="266"/>
                    <a:pt x="1066" y="266"/>
                  </a:cubicBezTo>
                  <a:close/>
                  <a:moveTo>
                    <a:pt x="1066" y="1"/>
                  </a:moveTo>
                  <a:cubicBezTo>
                    <a:pt x="873" y="1"/>
                    <a:pt x="698" y="98"/>
                    <a:pt x="596" y="263"/>
                  </a:cubicBezTo>
                  <a:lnTo>
                    <a:pt x="103" y="1053"/>
                  </a:lnTo>
                  <a:cubicBezTo>
                    <a:pt x="24" y="1179"/>
                    <a:pt x="1" y="1327"/>
                    <a:pt x="34" y="1471"/>
                  </a:cubicBezTo>
                  <a:cubicBezTo>
                    <a:pt x="67" y="1615"/>
                    <a:pt x="155" y="1739"/>
                    <a:pt x="282" y="1816"/>
                  </a:cubicBezTo>
                  <a:lnTo>
                    <a:pt x="1730" y="2718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5" y="2801"/>
                    <a:pt x="2390" y="2704"/>
                    <a:pt x="2493" y="2539"/>
                  </a:cubicBezTo>
                  <a:lnTo>
                    <a:pt x="2985" y="1750"/>
                  </a:lnTo>
                  <a:cubicBezTo>
                    <a:pt x="3064" y="1623"/>
                    <a:pt x="3087" y="1476"/>
                    <a:pt x="3054" y="1331"/>
                  </a:cubicBezTo>
                  <a:cubicBezTo>
                    <a:pt x="3019" y="1187"/>
                    <a:pt x="2933" y="1065"/>
                    <a:pt x="2806" y="986"/>
                  </a:cubicBezTo>
                  <a:lnTo>
                    <a:pt x="1358" y="85"/>
                  </a:lnTo>
                  <a:cubicBezTo>
                    <a:pt x="1271" y="30"/>
                    <a:pt x="1170" y="1"/>
                    <a:pt x="1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7396357" y="4229715"/>
              <a:ext cx="9282" cy="8920"/>
            </a:xfrm>
            <a:custGeom>
              <a:avLst/>
              <a:gdLst/>
              <a:ahLst/>
              <a:cxnLst/>
              <a:rect l="l" t="t" r="r" b="b"/>
              <a:pathLst>
                <a:path w="282" h="271" extrusionOk="0">
                  <a:moveTo>
                    <a:pt x="101" y="1"/>
                  </a:moveTo>
                  <a:cubicBezTo>
                    <a:pt x="84" y="27"/>
                    <a:pt x="21" y="120"/>
                    <a:pt x="0" y="166"/>
                  </a:cubicBezTo>
                  <a:lnTo>
                    <a:pt x="5" y="169"/>
                  </a:lnTo>
                  <a:lnTo>
                    <a:pt x="164" y="270"/>
                  </a:lnTo>
                  <a:lnTo>
                    <a:pt x="166" y="271"/>
                  </a:lnTo>
                  <a:lnTo>
                    <a:pt x="167" y="270"/>
                  </a:lnTo>
                  <a:lnTo>
                    <a:pt x="170" y="269"/>
                  </a:lnTo>
                  <a:cubicBezTo>
                    <a:pt x="187" y="242"/>
                    <a:pt x="279" y="110"/>
                    <a:pt x="281" y="107"/>
                  </a:cubicBezTo>
                  <a:cubicBezTo>
                    <a:pt x="261" y="81"/>
                    <a:pt x="149" y="9"/>
                    <a:pt x="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7406133" y="4214015"/>
              <a:ext cx="9249" cy="8986"/>
            </a:xfrm>
            <a:custGeom>
              <a:avLst/>
              <a:gdLst/>
              <a:ahLst/>
              <a:cxnLst/>
              <a:rect l="l" t="t" r="r" b="b"/>
              <a:pathLst>
                <a:path w="281" h="273" extrusionOk="0">
                  <a:moveTo>
                    <a:pt x="101" y="0"/>
                  </a:moveTo>
                  <a:cubicBezTo>
                    <a:pt x="83" y="27"/>
                    <a:pt x="19" y="119"/>
                    <a:pt x="0" y="165"/>
                  </a:cubicBezTo>
                  <a:lnTo>
                    <a:pt x="3" y="168"/>
                  </a:lnTo>
                  <a:lnTo>
                    <a:pt x="163" y="270"/>
                  </a:lnTo>
                  <a:lnTo>
                    <a:pt x="166" y="272"/>
                  </a:lnTo>
                  <a:lnTo>
                    <a:pt x="167" y="270"/>
                  </a:lnTo>
                  <a:lnTo>
                    <a:pt x="168" y="269"/>
                  </a:lnTo>
                  <a:cubicBezTo>
                    <a:pt x="186" y="243"/>
                    <a:pt x="279" y="111"/>
                    <a:pt x="280" y="109"/>
                  </a:cubicBezTo>
                  <a:cubicBezTo>
                    <a:pt x="262" y="82"/>
                    <a:pt x="150" y="9"/>
                    <a:pt x="1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5" name="Google Shape;2325;p37"/>
            <p:cNvSpPr/>
            <p:nvPr/>
          </p:nvSpPr>
          <p:spPr>
            <a:xfrm>
              <a:off x="7394448" y="4217635"/>
              <a:ext cx="23073" cy="17906"/>
            </a:xfrm>
            <a:custGeom>
              <a:avLst/>
              <a:gdLst/>
              <a:ahLst/>
              <a:cxnLst/>
              <a:rect l="l" t="t" r="r" b="b"/>
              <a:pathLst>
                <a:path w="701" h="544" extrusionOk="0">
                  <a:moveTo>
                    <a:pt x="106" y="1"/>
                  </a:moveTo>
                  <a:cubicBezTo>
                    <a:pt x="101" y="9"/>
                    <a:pt x="21" y="131"/>
                    <a:pt x="1" y="163"/>
                  </a:cubicBezTo>
                  <a:cubicBezTo>
                    <a:pt x="23" y="178"/>
                    <a:pt x="571" y="529"/>
                    <a:pt x="596" y="542"/>
                  </a:cubicBezTo>
                  <a:lnTo>
                    <a:pt x="597" y="543"/>
                  </a:lnTo>
                  <a:cubicBezTo>
                    <a:pt x="621" y="483"/>
                    <a:pt x="667" y="428"/>
                    <a:pt x="701" y="371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6" name="Google Shape;2326;p37"/>
            <p:cNvSpPr/>
            <p:nvPr/>
          </p:nvSpPr>
          <p:spPr>
            <a:xfrm>
              <a:off x="7395699" y="4115204"/>
              <a:ext cx="101609" cy="92261"/>
            </a:xfrm>
            <a:custGeom>
              <a:avLst/>
              <a:gdLst/>
              <a:ahLst/>
              <a:cxnLst/>
              <a:rect l="l" t="t" r="r" b="b"/>
              <a:pathLst>
                <a:path w="3087" h="2803" extrusionOk="0">
                  <a:moveTo>
                    <a:pt x="1065" y="265"/>
                  </a:moveTo>
                  <a:cubicBezTo>
                    <a:pt x="1117" y="265"/>
                    <a:pt x="1170" y="279"/>
                    <a:pt x="1218" y="308"/>
                  </a:cubicBezTo>
                  <a:lnTo>
                    <a:pt x="2666" y="1210"/>
                  </a:lnTo>
                  <a:cubicBezTo>
                    <a:pt x="2804" y="1296"/>
                    <a:pt x="2845" y="1474"/>
                    <a:pt x="2760" y="1610"/>
                  </a:cubicBezTo>
                  <a:lnTo>
                    <a:pt x="2267" y="2400"/>
                  </a:lnTo>
                  <a:cubicBezTo>
                    <a:pt x="2213" y="2488"/>
                    <a:pt x="2117" y="2537"/>
                    <a:pt x="2022" y="2537"/>
                  </a:cubicBezTo>
                  <a:cubicBezTo>
                    <a:pt x="1969" y="2537"/>
                    <a:pt x="1916" y="2522"/>
                    <a:pt x="1868" y="2493"/>
                  </a:cubicBezTo>
                  <a:lnTo>
                    <a:pt x="420" y="1591"/>
                  </a:lnTo>
                  <a:cubicBezTo>
                    <a:pt x="285" y="1506"/>
                    <a:pt x="243" y="1328"/>
                    <a:pt x="328" y="1191"/>
                  </a:cubicBezTo>
                  <a:lnTo>
                    <a:pt x="819" y="402"/>
                  </a:lnTo>
                  <a:cubicBezTo>
                    <a:pt x="874" y="313"/>
                    <a:pt x="969" y="265"/>
                    <a:pt x="1065" y="265"/>
                  </a:cubicBezTo>
                  <a:close/>
                  <a:moveTo>
                    <a:pt x="1065" y="1"/>
                  </a:moveTo>
                  <a:cubicBezTo>
                    <a:pt x="873" y="1"/>
                    <a:pt x="697" y="99"/>
                    <a:pt x="595" y="263"/>
                  </a:cubicBezTo>
                  <a:lnTo>
                    <a:pt x="102" y="1053"/>
                  </a:lnTo>
                  <a:cubicBezTo>
                    <a:pt x="25" y="1180"/>
                    <a:pt x="0" y="1327"/>
                    <a:pt x="33" y="1472"/>
                  </a:cubicBezTo>
                  <a:cubicBezTo>
                    <a:pt x="67" y="1616"/>
                    <a:pt x="154" y="1739"/>
                    <a:pt x="281" y="1817"/>
                  </a:cubicBezTo>
                  <a:lnTo>
                    <a:pt x="1729" y="2718"/>
                  </a:lnTo>
                  <a:cubicBezTo>
                    <a:pt x="1817" y="2772"/>
                    <a:pt x="1918" y="2802"/>
                    <a:pt x="2022" y="2802"/>
                  </a:cubicBezTo>
                  <a:cubicBezTo>
                    <a:pt x="2214" y="2802"/>
                    <a:pt x="2390" y="2705"/>
                    <a:pt x="2493" y="2540"/>
                  </a:cubicBezTo>
                  <a:lnTo>
                    <a:pt x="2984" y="1750"/>
                  </a:lnTo>
                  <a:cubicBezTo>
                    <a:pt x="3063" y="1623"/>
                    <a:pt x="3087" y="1476"/>
                    <a:pt x="3054" y="1331"/>
                  </a:cubicBezTo>
                  <a:cubicBezTo>
                    <a:pt x="3021" y="1187"/>
                    <a:pt x="2932" y="1065"/>
                    <a:pt x="2807" y="987"/>
                  </a:cubicBezTo>
                  <a:lnTo>
                    <a:pt x="1358" y="85"/>
                  </a:lnTo>
                  <a:cubicBezTo>
                    <a:pt x="1270" y="30"/>
                    <a:pt x="1169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7" name="Google Shape;2327;p37"/>
            <p:cNvSpPr/>
            <p:nvPr/>
          </p:nvSpPr>
          <p:spPr>
            <a:xfrm>
              <a:off x="7421932" y="4138212"/>
              <a:ext cx="31434" cy="31138"/>
            </a:xfrm>
            <a:custGeom>
              <a:avLst/>
              <a:gdLst/>
              <a:ahLst/>
              <a:cxnLst/>
              <a:rect l="l" t="t" r="r" b="b"/>
              <a:pathLst>
                <a:path w="955" h="946" extrusionOk="0">
                  <a:moveTo>
                    <a:pt x="553" y="1"/>
                  </a:moveTo>
                  <a:cubicBezTo>
                    <a:pt x="548" y="1"/>
                    <a:pt x="543" y="1"/>
                    <a:pt x="537" y="2"/>
                  </a:cubicBezTo>
                  <a:cubicBezTo>
                    <a:pt x="494" y="9"/>
                    <a:pt x="452" y="29"/>
                    <a:pt x="414" y="61"/>
                  </a:cubicBezTo>
                  <a:cubicBezTo>
                    <a:pt x="391" y="78"/>
                    <a:pt x="367" y="102"/>
                    <a:pt x="353" y="129"/>
                  </a:cubicBezTo>
                  <a:cubicBezTo>
                    <a:pt x="198" y="371"/>
                    <a:pt x="128" y="487"/>
                    <a:pt x="66" y="599"/>
                  </a:cubicBezTo>
                  <a:cubicBezTo>
                    <a:pt x="0" y="733"/>
                    <a:pt x="113" y="855"/>
                    <a:pt x="229" y="908"/>
                  </a:cubicBezTo>
                  <a:cubicBezTo>
                    <a:pt x="272" y="934"/>
                    <a:pt x="319" y="946"/>
                    <a:pt x="365" y="946"/>
                  </a:cubicBezTo>
                  <a:cubicBezTo>
                    <a:pt x="493" y="946"/>
                    <a:pt x="617" y="853"/>
                    <a:pt x="651" y="716"/>
                  </a:cubicBezTo>
                  <a:cubicBezTo>
                    <a:pt x="617" y="677"/>
                    <a:pt x="544" y="647"/>
                    <a:pt x="505" y="615"/>
                  </a:cubicBezTo>
                  <a:cubicBezTo>
                    <a:pt x="475" y="647"/>
                    <a:pt x="460" y="693"/>
                    <a:pt x="421" y="717"/>
                  </a:cubicBezTo>
                  <a:cubicBezTo>
                    <a:pt x="408" y="725"/>
                    <a:pt x="393" y="729"/>
                    <a:pt x="379" y="729"/>
                  </a:cubicBezTo>
                  <a:cubicBezTo>
                    <a:pt x="357" y="729"/>
                    <a:pt x="334" y="721"/>
                    <a:pt x="316" y="706"/>
                  </a:cubicBezTo>
                  <a:cubicBezTo>
                    <a:pt x="281" y="667"/>
                    <a:pt x="294" y="609"/>
                    <a:pt x="316" y="562"/>
                  </a:cubicBezTo>
                  <a:cubicBezTo>
                    <a:pt x="371" y="455"/>
                    <a:pt x="512" y="249"/>
                    <a:pt x="521" y="245"/>
                  </a:cubicBezTo>
                  <a:cubicBezTo>
                    <a:pt x="523" y="242"/>
                    <a:pt x="532" y="236"/>
                    <a:pt x="537" y="235"/>
                  </a:cubicBezTo>
                  <a:cubicBezTo>
                    <a:pt x="541" y="234"/>
                    <a:pt x="544" y="234"/>
                    <a:pt x="548" y="234"/>
                  </a:cubicBezTo>
                  <a:cubicBezTo>
                    <a:pt x="566" y="234"/>
                    <a:pt x="588" y="244"/>
                    <a:pt x="605" y="252"/>
                  </a:cubicBezTo>
                  <a:cubicBezTo>
                    <a:pt x="696" y="304"/>
                    <a:pt x="618" y="386"/>
                    <a:pt x="591" y="451"/>
                  </a:cubicBezTo>
                  <a:cubicBezTo>
                    <a:pt x="641" y="498"/>
                    <a:pt x="688" y="536"/>
                    <a:pt x="752" y="557"/>
                  </a:cubicBezTo>
                  <a:cubicBezTo>
                    <a:pt x="954" y="394"/>
                    <a:pt x="858" y="71"/>
                    <a:pt x="611" y="11"/>
                  </a:cubicBezTo>
                  <a:cubicBezTo>
                    <a:pt x="591" y="5"/>
                    <a:pt x="572" y="1"/>
                    <a:pt x="5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8" name="Google Shape;2328;p37"/>
            <p:cNvSpPr/>
            <p:nvPr/>
          </p:nvSpPr>
          <p:spPr>
            <a:xfrm>
              <a:off x="7441319" y="4149370"/>
              <a:ext cx="31598" cy="34824"/>
            </a:xfrm>
            <a:custGeom>
              <a:avLst/>
              <a:gdLst/>
              <a:ahLst/>
              <a:cxnLst/>
              <a:rect l="l" t="t" r="r" b="b"/>
              <a:pathLst>
                <a:path w="960" h="1058" extrusionOk="0">
                  <a:moveTo>
                    <a:pt x="485" y="0"/>
                  </a:moveTo>
                  <a:cubicBezTo>
                    <a:pt x="306" y="247"/>
                    <a:pt x="162" y="505"/>
                    <a:pt x="0" y="768"/>
                  </a:cubicBezTo>
                  <a:cubicBezTo>
                    <a:pt x="139" y="870"/>
                    <a:pt x="309" y="961"/>
                    <a:pt x="461" y="1058"/>
                  </a:cubicBezTo>
                  <a:cubicBezTo>
                    <a:pt x="502" y="1020"/>
                    <a:pt x="536" y="966"/>
                    <a:pt x="562" y="915"/>
                  </a:cubicBezTo>
                  <a:lnTo>
                    <a:pt x="564" y="913"/>
                  </a:lnTo>
                  <a:cubicBezTo>
                    <a:pt x="459" y="852"/>
                    <a:pt x="371" y="785"/>
                    <a:pt x="273" y="724"/>
                  </a:cubicBezTo>
                  <a:lnTo>
                    <a:pt x="273" y="722"/>
                  </a:lnTo>
                  <a:cubicBezTo>
                    <a:pt x="291" y="684"/>
                    <a:pt x="325" y="620"/>
                    <a:pt x="360" y="581"/>
                  </a:cubicBezTo>
                  <a:cubicBezTo>
                    <a:pt x="361" y="581"/>
                    <a:pt x="361" y="581"/>
                    <a:pt x="361" y="581"/>
                  </a:cubicBezTo>
                  <a:cubicBezTo>
                    <a:pt x="387" y="581"/>
                    <a:pt x="451" y="638"/>
                    <a:pt x="504" y="654"/>
                  </a:cubicBezTo>
                  <a:cubicBezTo>
                    <a:pt x="538" y="599"/>
                    <a:pt x="576" y="552"/>
                    <a:pt x="599" y="496"/>
                  </a:cubicBezTo>
                  <a:lnTo>
                    <a:pt x="602" y="495"/>
                  </a:lnTo>
                  <a:cubicBezTo>
                    <a:pt x="556" y="464"/>
                    <a:pt x="508" y="436"/>
                    <a:pt x="464" y="405"/>
                  </a:cubicBezTo>
                  <a:lnTo>
                    <a:pt x="464" y="404"/>
                  </a:lnTo>
                  <a:cubicBezTo>
                    <a:pt x="479" y="358"/>
                    <a:pt x="519" y="317"/>
                    <a:pt x="545" y="271"/>
                  </a:cubicBezTo>
                  <a:lnTo>
                    <a:pt x="546" y="271"/>
                  </a:lnTo>
                  <a:lnTo>
                    <a:pt x="551" y="275"/>
                  </a:lnTo>
                  <a:cubicBezTo>
                    <a:pt x="656" y="328"/>
                    <a:pt x="745" y="405"/>
                    <a:pt x="854" y="445"/>
                  </a:cubicBezTo>
                  <a:lnTo>
                    <a:pt x="855" y="443"/>
                  </a:lnTo>
                  <a:cubicBezTo>
                    <a:pt x="889" y="389"/>
                    <a:pt x="929" y="340"/>
                    <a:pt x="955" y="283"/>
                  </a:cubicBezTo>
                  <a:cubicBezTo>
                    <a:pt x="959" y="277"/>
                    <a:pt x="663" y="10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9" name="Google Shape;2329;p37"/>
            <p:cNvSpPr/>
            <p:nvPr/>
          </p:nvSpPr>
          <p:spPr>
            <a:xfrm>
              <a:off x="7162134" y="3894148"/>
              <a:ext cx="96309" cy="79786"/>
            </a:xfrm>
            <a:custGeom>
              <a:avLst/>
              <a:gdLst/>
              <a:ahLst/>
              <a:cxnLst/>
              <a:rect l="l" t="t" r="r" b="b"/>
              <a:pathLst>
                <a:path w="2926" h="2424" extrusionOk="0">
                  <a:moveTo>
                    <a:pt x="847" y="263"/>
                  </a:moveTo>
                  <a:cubicBezTo>
                    <a:pt x="899" y="263"/>
                    <a:pt x="952" y="278"/>
                    <a:pt x="1000" y="307"/>
                  </a:cubicBezTo>
                  <a:lnTo>
                    <a:pt x="2448" y="1209"/>
                  </a:lnTo>
                  <a:cubicBezTo>
                    <a:pt x="2584" y="1294"/>
                    <a:pt x="2626" y="1472"/>
                    <a:pt x="2540" y="1609"/>
                  </a:cubicBezTo>
                  <a:lnTo>
                    <a:pt x="2282" y="2024"/>
                  </a:lnTo>
                  <a:cubicBezTo>
                    <a:pt x="2228" y="2113"/>
                    <a:pt x="2133" y="2161"/>
                    <a:pt x="2036" y="2161"/>
                  </a:cubicBezTo>
                  <a:cubicBezTo>
                    <a:pt x="1984" y="2161"/>
                    <a:pt x="1931" y="2146"/>
                    <a:pt x="1883" y="2117"/>
                  </a:cubicBezTo>
                  <a:lnTo>
                    <a:pt x="435" y="1215"/>
                  </a:lnTo>
                  <a:cubicBezTo>
                    <a:pt x="330" y="1150"/>
                    <a:pt x="281" y="1029"/>
                    <a:pt x="302" y="916"/>
                  </a:cubicBezTo>
                  <a:cubicBezTo>
                    <a:pt x="307" y="881"/>
                    <a:pt x="322" y="847"/>
                    <a:pt x="341" y="815"/>
                  </a:cubicBezTo>
                  <a:lnTo>
                    <a:pt x="600" y="400"/>
                  </a:lnTo>
                  <a:cubicBezTo>
                    <a:pt x="655" y="311"/>
                    <a:pt x="750" y="263"/>
                    <a:pt x="847" y="263"/>
                  </a:cubicBezTo>
                  <a:close/>
                  <a:moveTo>
                    <a:pt x="846" y="0"/>
                  </a:moveTo>
                  <a:cubicBezTo>
                    <a:pt x="653" y="0"/>
                    <a:pt x="476" y="98"/>
                    <a:pt x="375" y="262"/>
                  </a:cubicBezTo>
                  <a:lnTo>
                    <a:pt x="117" y="677"/>
                  </a:lnTo>
                  <a:cubicBezTo>
                    <a:pt x="78" y="740"/>
                    <a:pt x="53" y="805"/>
                    <a:pt x="41" y="874"/>
                  </a:cubicBezTo>
                  <a:cubicBezTo>
                    <a:pt x="1" y="1094"/>
                    <a:pt x="100" y="1317"/>
                    <a:pt x="293" y="1439"/>
                  </a:cubicBezTo>
                  <a:lnTo>
                    <a:pt x="1742" y="2341"/>
                  </a:lnTo>
                  <a:cubicBezTo>
                    <a:pt x="1830" y="2395"/>
                    <a:pt x="1931" y="2424"/>
                    <a:pt x="2035" y="2424"/>
                  </a:cubicBezTo>
                  <a:cubicBezTo>
                    <a:pt x="2228" y="2424"/>
                    <a:pt x="2403" y="2327"/>
                    <a:pt x="2505" y="2163"/>
                  </a:cubicBezTo>
                  <a:lnTo>
                    <a:pt x="2764" y="1748"/>
                  </a:lnTo>
                  <a:cubicBezTo>
                    <a:pt x="2926" y="1489"/>
                    <a:pt x="2846" y="1146"/>
                    <a:pt x="2586" y="985"/>
                  </a:cubicBezTo>
                  <a:lnTo>
                    <a:pt x="1138" y="83"/>
                  </a:lnTo>
                  <a:cubicBezTo>
                    <a:pt x="1051" y="29"/>
                    <a:pt x="950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0" name="Google Shape;2330;p37"/>
            <p:cNvSpPr/>
            <p:nvPr/>
          </p:nvSpPr>
          <p:spPr>
            <a:xfrm>
              <a:off x="7253078" y="3950696"/>
              <a:ext cx="94301" cy="79786"/>
            </a:xfrm>
            <a:custGeom>
              <a:avLst/>
              <a:gdLst/>
              <a:ahLst/>
              <a:cxnLst/>
              <a:rect l="l" t="t" r="r" b="b"/>
              <a:pathLst>
                <a:path w="2865" h="2424" extrusionOk="0">
                  <a:moveTo>
                    <a:pt x="847" y="266"/>
                  </a:moveTo>
                  <a:cubicBezTo>
                    <a:pt x="898" y="266"/>
                    <a:pt x="951" y="280"/>
                    <a:pt x="999" y="310"/>
                  </a:cubicBezTo>
                  <a:lnTo>
                    <a:pt x="2448" y="1211"/>
                  </a:lnTo>
                  <a:cubicBezTo>
                    <a:pt x="2582" y="1295"/>
                    <a:pt x="2623" y="1474"/>
                    <a:pt x="2538" y="1610"/>
                  </a:cubicBezTo>
                  <a:lnTo>
                    <a:pt x="2280" y="2025"/>
                  </a:lnTo>
                  <a:cubicBezTo>
                    <a:pt x="2226" y="2114"/>
                    <a:pt x="2131" y="2162"/>
                    <a:pt x="2034" y="2162"/>
                  </a:cubicBezTo>
                  <a:cubicBezTo>
                    <a:pt x="1982" y="2162"/>
                    <a:pt x="1929" y="2147"/>
                    <a:pt x="1881" y="2119"/>
                  </a:cubicBezTo>
                  <a:lnTo>
                    <a:pt x="433" y="1216"/>
                  </a:lnTo>
                  <a:cubicBezTo>
                    <a:pt x="329" y="1152"/>
                    <a:pt x="280" y="1032"/>
                    <a:pt x="301" y="919"/>
                  </a:cubicBezTo>
                  <a:cubicBezTo>
                    <a:pt x="306" y="884"/>
                    <a:pt x="321" y="849"/>
                    <a:pt x="341" y="817"/>
                  </a:cubicBezTo>
                  <a:lnTo>
                    <a:pt x="599" y="403"/>
                  </a:lnTo>
                  <a:cubicBezTo>
                    <a:pt x="655" y="314"/>
                    <a:pt x="749" y="266"/>
                    <a:pt x="847" y="266"/>
                  </a:cubicBezTo>
                  <a:close/>
                  <a:moveTo>
                    <a:pt x="845" y="0"/>
                  </a:moveTo>
                  <a:cubicBezTo>
                    <a:pt x="652" y="0"/>
                    <a:pt x="475" y="98"/>
                    <a:pt x="374" y="262"/>
                  </a:cubicBezTo>
                  <a:lnTo>
                    <a:pt x="116" y="677"/>
                  </a:lnTo>
                  <a:cubicBezTo>
                    <a:pt x="77" y="740"/>
                    <a:pt x="52" y="806"/>
                    <a:pt x="40" y="874"/>
                  </a:cubicBezTo>
                  <a:cubicBezTo>
                    <a:pt x="1" y="1094"/>
                    <a:pt x="99" y="1317"/>
                    <a:pt x="293" y="1439"/>
                  </a:cubicBezTo>
                  <a:lnTo>
                    <a:pt x="1741" y="2341"/>
                  </a:lnTo>
                  <a:cubicBezTo>
                    <a:pt x="1829" y="2395"/>
                    <a:pt x="1930" y="2424"/>
                    <a:pt x="2034" y="2424"/>
                  </a:cubicBezTo>
                  <a:cubicBezTo>
                    <a:pt x="2227" y="2424"/>
                    <a:pt x="2402" y="2327"/>
                    <a:pt x="2504" y="2163"/>
                  </a:cubicBezTo>
                  <a:lnTo>
                    <a:pt x="2763" y="1748"/>
                  </a:lnTo>
                  <a:cubicBezTo>
                    <a:pt x="2842" y="1623"/>
                    <a:pt x="2865" y="1475"/>
                    <a:pt x="2832" y="1330"/>
                  </a:cubicBezTo>
                  <a:cubicBezTo>
                    <a:pt x="2799" y="1187"/>
                    <a:pt x="2711" y="1064"/>
                    <a:pt x="2586" y="986"/>
                  </a:cubicBezTo>
                  <a:lnTo>
                    <a:pt x="1137" y="83"/>
                  </a:lnTo>
                  <a:cubicBezTo>
                    <a:pt x="1050" y="29"/>
                    <a:pt x="949" y="0"/>
                    <a:pt x="8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1" name="Google Shape;2331;p37"/>
            <p:cNvSpPr/>
            <p:nvPr/>
          </p:nvSpPr>
          <p:spPr>
            <a:xfrm>
              <a:off x="7343989" y="4007276"/>
              <a:ext cx="94301" cy="79852"/>
            </a:xfrm>
            <a:custGeom>
              <a:avLst/>
              <a:gdLst/>
              <a:ahLst/>
              <a:cxnLst/>
              <a:rect l="l" t="t" r="r" b="b"/>
              <a:pathLst>
                <a:path w="2865" h="2426" extrusionOk="0">
                  <a:moveTo>
                    <a:pt x="848" y="267"/>
                  </a:moveTo>
                  <a:cubicBezTo>
                    <a:pt x="900" y="267"/>
                    <a:pt x="953" y="282"/>
                    <a:pt x="1001" y="310"/>
                  </a:cubicBezTo>
                  <a:lnTo>
                    <a:pt x="2449" y="1212"/>
                  </a:lnTo>
                  <a:cubicBezTo>
                    <a:pt x="2585" y="1298"/>
                    <a:pt x="2626" y="1475"/>
                    <a:pt x="2540" y="1613"/>
                  </a:cubicBezTo>
                  <a:lnTo>
                    <a:pt x="2283" y="2027"/>
                  </a:lnTo>
                  <a:cubicBezTo>
                    <a:pt x="2229" y="2117"/>
                    <a:pt x="2134" y="2165"/>
                    <a:pt x="2037" y="2165"/>
                  </a:cubicBezTo>
                  <a:cubicBezTo>
                    <a:pt x="1985" y="2165"/>
                    <a:pt x="1932" y="2150"/>
                    <a:pt x="1884" y="2120"/>
                  </a:cubicBezTo>
                  <a:lnTo>
                    <a:pt x="434" y="1218"/>
                  </a:lnTo>
                  <a:cubicBezTo>
                    <a:pt x="331" y="1152"/>
                    <a:pt x="282" y="1033"/>
                    <a:pt x="303" y="920"/>
                  </a:cubicBezTo>
                  <a:cubicBezTo>
                    <a:pt x="308" y="885"/>
                    <a:pt x="322" y="851"/>
                    <a:pt x="342" y="819"/>
                  </a:cubicBezTo>
                  <a:lnTo>
                    <a:pt x="601" y="404"/>
                  </a:lnTo>
                  <a:cubicBezTo>
                    <a:pt x="656" y="315"/>
                    <a:pt x="751" y="267"/>
                    <a:pt x="848" y="267"/>
                  </a:cubicBezTo>
                  <a:close/>
                  <a:moveTo>
                    <a:pt x="846" y="1"/>
                  </a:moveTo>
                  <a:cubicBezTo>
                    <a:pt x="652" y="1"/>
                    <a:pt x="475" y="99"/>
                    <a:pt x="374" y="262"/>
                  </a:cubicBezTo>
                  <a:lnTo>
                    <a:pt x="117" y="677"/>
                  </a:lnTo>
                  <a:cubicBezTo>
                    <a:pt x="77" y="740"/>
                    <a:pt x="53" y="806"/>
                    <a:pt x="40" y="874"/>
                  </a:cubicBezTo>
                  <a:cubicBezTo>
                    <a:pt x="1" y="1095"/>
                    <a:pt x="99" y="1319"/>
                    <a:pt x="293" y="1439"/>
                  </a:cubicBezTo>
                  <a:lnTo>
                    <a:pt x="1741" y="2341"/>
                  </a:lnTo>
                  <a:cubicBezTo>
                    <a:pt x="1830" y="2396"/>
                    <a:pt x="1931" y="2425"/>
                    <a:pt x="2034" y="2425"/>
                  </a:cubicBezTo>
                  <a:cubicBezTo>
                    <a:pt x="2035" y="2425"/>
                    <a:pt x="2036" y="2425"/>
                    <a:pt x="2037" y="2425"/>
                  </a:cubicBezTo>
                  <a:cubicBezTo>
                    <a:pt x="2228" y="2425"/>
                    <a:pt x="2403" y="2329"/>
                    <a:pt x="2505" y="2166"/>
                  </a:cubicBezTo>
                  <a:lnTo>
                    <a:pt x="2763" y="1751"/>
                  </a:lnTo>
                  <a:cubicBezTo>
                    <a:pt x="2841" y="1624"/>
                    <a:pt x="2865" y="1476"/>
                    <a:pt x="2832" y="1332"/>
                  </a:cubicBezTo>
                  <a:cubicBezTo>
                    <a:pt x="2799" y="1187"/>
                    <a:pt x="2711" y="1065"/>
                    <a:pt x="2586" y="986"/>
                  </a:cubicBezTo>
                  <a:lnTo>
                    <a:pt x="1138" y="85"/>
                  </a:lnTo>
                  <a:cubicBezTo>
                    <a:pt x="1050" y="29"/>
                    <a:pt x="949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2" name="Google Shape;2332;p37"/>
            <p:cNvSpPr/>
            <p:nvPr/>
          </p:nvSpPr>
          <p:spPr>
            <a:xfrm>
              <a:off x="7434900" y="4063923"/>
              <a:ext cx="94334" cy="79819"/>
            </a:xfrm>
            <a:custGeom>
              <a:avLst/>
              <a:gdLst/>
              <a:ahLst/>
              <a:cxnLst/>
              <a:rect l="l" t="t" r="r" b="b"/>
              <a:pathLst>
                <a:path w="2866" h="2425" extrusionOk="0">
                  <a:moveTo>
                    <a:pt x="848" y="266"/>
                  </a:moveTo>
                  <a:cubicBezTo>
                    <a:pt x="900" y="266"/>
                    <a:pt x="953" y="281"/>
                    <a:pt x="1001" y="311"/>
                  </a:cubicBezTo>
                  <a:lnTo>
                    <a:pt x="2449" y="1212"/>
                  </a:lnTo>
                  <a:cubicBezTo>
                    <a:pt x="2582" y="1295"/>
                    <a:pt x="2624" y="1474"/>
                    <a:pt x="2539" y="1611"/>
                  </a:cubicBezTo>
                  <a:lnTo>
                    <a:pt x="2282" y="2026"/>
                  </a:lnTo>
                  <a:cubicBezTo>
                    <a:pt x="2228" y="2115"/>
                    <a:pt x="2133" y="2163"/>
                    <a:pt x="2036" y="2163"/>
                  </a:cubicBezTo>
                  <a:cubicBezTo>
                    <a:pt x="1984" y="2163"/>
                    <a:pt x="1931" y="2148"/>
                    <a:pt x="1883" y="2119"/>
                  </a:cubicBezTo>
                  <a:lnTo>
                    <a:pt x="435" y="1217"/>
                  </a:lnTo>
                  <a:cubicBezTo>
                    <a:pt x="331" y="1152"/>
                    <a:pt x="282" y="1032"/>
                    <a:pt x="303" y="919"/>
                  </a:cubicBezTo>
                  <a:cubicBezTo>
                    <a:pt x="308" y="885"/>
                    <a:pt x="323" y="850"/>
                    <a:pt x="342" y="818"/>
                  </a:cubicBezTo>
                  <a:lnTo>
                    <a:pt x="601" y="403"/>
                  </a:lnTo>
                  <a:cubicBezTo>
                    <a:pt x="656" y="314"/>
                    <a:pt x="751" y="266"/>
                    <a:pt x="848" y="266"/>
                  </a:cubicBezTo>
                  <a:close/>
                  <a:moveTo>
                    <a:pt x="846" y="0"/>
                  </a:moveTo>
                  <a:cubicBezTo>
                    <a:pt x="653" y="0"/>
                    <a:pt x="475" y="99"/>
                    <a:pt x="374" y="263"/>
                  </a:cubicBezTo>
                  <a:lnTo>
                    <a:pt x="117" y="678"/>
                  </a:lnTo>
                  <a:cubicBezTo>
                    <a:pt x="78" y="739"/>
                    <a:pt x="53" y="806"/>
                    <a:pt x="41" y="875"/>
                  </a:cubicBezTo>
                  <a:cubicBezTo>
                    <a:pt x="1" y="1095"/>
                    <a:pt x="100" y="1318"/>
                    <a:pt x="293" y="1440"/>
                  </a:cubicBezTo>
                  <a:lnTo>
                    <a:pt x="1741" y="2341"/>
                  </a:lnTo>
                  <a:cubicBezTo>
                    <a:pt x="1830" y="2396"/>
                    <a:pt x="1931" y="2425"/>
                    <a:pt x="2034" y="2425"/>
                  </a:cubicBezTo>
                  <a:cubicBezTo>
                    <a:pt x="2228" y="2425"/>
                    <a:pt x="2403" y="2328"/>
                    <a:pt x="2505" y="2164"/>
                  </a:cubicBezTo>
                  <a:lnTo>
                    <a:pt x="2763" y="1749"/>
                  </a:lnTo>
                  <a:cubicBezTo>
                    <a:pt x="2841" y="1623"/>
                    <a:pt x="2866" y="1476"/>
                    <a:pt x="2832" y="1330"/>
                  </a:cubicBezTo>
                  <a:cubicBezTo>
                    <a:pt x="2800" y="1186"/>
                    <a:pt x="2713" y="1064"/>
                    <a:pt x="2586" y="986"/>
                  </a:cubicBezTo>
                  <a:lnTo>
                    <a:pt x="1138" y="84"/>
                  </a:lnTo>
                  <a:cubicBezTo>
                    <a:pt x="1050" y="30"/>
                    <a:pt x="949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3" name="Google Shape;2333;p37"/>
            <p:cNvSpPr/>
            <p:nvPr/>
          </p:nvSpPr>
          <p:spPr>
            <a:xfrm>
              <a:off x="7256534" y="3719468"/>
              <a:ext cx="360518" cy="307821"/>
            </a:xfrm>
            <a:custGeom>
              <a:avLst/>
              <a:gdLst/>
              <a:ahLst/>
              <a:cxnLst/>
              <a:rect l="l" t="t" r="r" b="b"/>
              <a:pathLst>
                <a:path w="10953" h="9352" extrusionOk="0">
                  <a:moveTo>
                    <a:pt x="2726" y="266"/>
                  </a:moveTo>
                  <a:cubicBezTo>
                    <a:pt x="2782" y="266"/>
                    <a:pt x="2840" y="282"/>
                    <a:pt x="2891" y="314"/>
                  </a:cubicBezTo>
                  <a:lnTo>
                    <a:pt x="10525" y="5068"/>
                  </a:lnTo>
                  <a:cubicBezTo>
                    <a:pt x="10595" y="5111"/>
                    <a:pt x="10643" y="5179"/>
                    <a:pt x="10661" y="5259"/>
                  </a:cubicBezTo>
                  <a:cubicBezTo>
                    <a:pt x="10679" y="5336"/>
                    <a:pt x="10665" y="5419"/>
                    <a:pt x="10621" y="5489"/>
                  </a:cubicBezTo>
                  <a:lnTo>
                    <a:pt x="8472" y="8941"/>
                  </a:lnTo>
                  <a:cubicBezTo>
                    <a:pt x="8413" y="9036"/>
                    <a:pt x="8311" y="9087"/>
                    <a:pt x="8208" y="9087"/>
                  </a:cubicBezTo>
                  <a:cubicBezTo>
                    <a:pt x="8153" y="9087"/>
                    <a:pt x="8098" y="9073"/>
                    <a:pt x="8048" y="9043"/>
                  </a:cubicBezTo>
                  <a:lnTo>
                    <a:pt x="414" y="4289"/>
                  </a:lnTo>
                  <a:cubicBezTo>
                    <a:pt x="325" y="4235"/>
                    <a:pt x="271" y="4139"/>
                    <a:pt x="270" y="4030"/>
                  </a:cubicBezTo>
                  <a:cubicBezTo>
                    <a:pt x="268" y="3974"/>
                    <a:pt x="282" y="3917"/>
                    <a:pt x="316" y="3863"/>
                  </a:cubicBezTo>
                  <a:lnTo>
                    <a:pt x="2465" y="411"/>
                  </a:lnTo>
                  <a:cubicBezTo>
                    <a:pt x="2509" y="342"/>
                    <a:pt x="2577" y="293"/>
                    <a:pt x="2657" y="275"/>
                  </a:cubicBezTo>
                  <a:cubicBezTo>
                    <a:pt x="2679" y="269"/>
                    <a:pt x="2702" y="266"/>
                    <a:pt x="2726" y="266"/>
                  </a:cubicBezTo>
                  <a:close/>
                  <a:moveTo>
                    <a:pt x="2725" y="1"/>
                  </a:moveTo>
                  <a:cubicBezTo>
                    <a:pt x="2682" y="1"/>
                    <a:pt x="2639" y="6"/>
                    <a:pt x="2596" y="15"/>
                  </a:cubicBezTo>
                  <a:cubicBezTo>
                    <a:pt x="2447" y="49"/>
                    <a:pt x="2321" y="140"/>
                    <a:pt x="2240" y="269"/>
                  </a:cubicBezTo>
                  <a:lnTo>
                    <a:pt x="91" y="3722"/>
                  </a:lnTo>
                  <a:cubicBezTo>
                    <a:pt x="30" y="3820"/>
                    <a:pt x="0" y="3931"/>
                    <a:pt x="5" y="4037"/>
                  </a:cubicBezTo>
                  <a:cubicBezTo>
                    <a:pt x="9" y="4230"/>
                    <a:pt x="110" y="4409"/>
                    <a:pt x="275" y="4511"/>
                  </a:cubicBezTo>
                  <a:lnTo>
                    <a:pt x="7908" y="9265"/>
                  </a:lnTo>
                  <a:cubicBezTo>
                    <a:pt x="8001" y="9323"/>
                    <a:pt x="8105" y="9351"/>
                    <a:pt x="8208" y="9351"/>
                  </a:cubicBezTo>
                  <a:cubicBezTo>
                    <a:pt x="8400" y="9351"/>
                    <a:pt x="8588" y="9255"/>
                    <a:pt x="8697" y="9080"/>
                  </a:cubicBezTo>
                  <a:lnTo>
                    <a:pt x="10846" y="5627"/>
                  </a:lnTo>
                  <a:cubicBezTo>
                    <a:pt x="10927" y="5496"/>
                    <a:pt x="10952" y="5344"/>
                    <a:pt x="10918" y="5196"/>
                  </a:cubicBezTo>
                  <a:cubicBezTo>
                    <a:pt x="10883" y="5049"/>
                    <a:pt x="10793" y="4922"/>
                    <a:pt x="10663" y="4841"/>
                  </a:cubicBezTo>
                  <a:lnTo>
                    <a:pt x="3029" y="89"/>
                  </a:lnTo>
                  <a:cubicBezTo>
                    <a:pt x="2936" y="30"/>
                    <a:pt x="2831" y="1"/>
                    <a:pt x="2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4" name="Google Shape;2334;p37"/>
            <p:cNvSpPr/>
            <p:nvPr/>
          </p:nvSpPr>
          <p:spPr>
            <a:xfrm>
              <a:off x="7418904" y="3841813"/>
              <a:ext cx="50722" cy="42757"/>
            </a:xfrm>
            <a:custGeom>
              <a:avLst/>
              <a:gdLst/>
              <a:ahLst/>
              <a:cxnLst/>
              <a:rect l="l" t="t" r="r" b="b"/>
              <a:pathLst>
                <a:path w="1541" h="1299" extrusionOk="0">
                  <a:moveTo>
                    <a:pt x="279" y="1"/>
                  </a:moveTo>
                  <a:cubicBezTo>
                    <a:pt x="237" y="1"/>
                    <a:pt x="197" y="20"/>
                    <a:pt x="172" y="56"/>
                  </a:cubicBezTo>
                  <a:cubicBezTo>
                    <a:pt x="46" y="235"/>
                    <a:pt x="1" y="459"/>
                    <a:pt x="45" y="675"/>
                  </a:cubicBezTo>
                  <a:cubicBezTo>
                    <a:pt x="89" y="888"/>
                    <a:pt x="220" y="1074"/>
                    <a:pt x="402" y="1186"/>
                  </a:cubicBezTo>
                  <a:cubicBezTo>
                    <a:pt x="524" y="1260"/>
                    <a:pt x="664" y="1299"/>
                    <a:pt x="807" y="1299"/>
                  </a:cubicBezTo>
                  <a:cubicBezTo>
                    <a:pt x="876" y="1299"/>
                    <a:pt x="944" y="1289"/>
                    <a:pt x="1012" y="1272"/>
                  </a:cubicBezTo>
                  <a:cubicBezTo>
                    <a:pt x="1222" y="1216"/>
                    <a:pt x="1402" y="1075"/>
                    <a:pt x="1506" y="886"/>
                  </a:cubicBezTo>
                  <a:cubicBezTo>
                    <a:pt x="1540" y="821"/>
                    <a:pt x="1518" y="741"/>
                    <a:pt x="1453" y="705"/>
                  </a:cubicBezTo>
                  <a:cubicBezTo>
                    <a:pt x="1433" y="694"/>
                    <a:pt x="1412" y="689"/>
                    <a:pt x="1390" y="689"/>
                  </a:cubicBezTo>
                  <a:cubicBezTo>
                    <a:pt x="1344" y="689"/>
                    <a:pt x="1298" y="714"/>
                    <a:pt x="1273" y="758"/>
                  </a:cubicBezTo>
                  <a:cubicBezTo>
                    <a:pt x="1204" y="886"/>
                    <a:pt x="1087" y="978"/>
                    <a:pt x="944" y="1016"/>
                  </a:cubicBezTo>
                  <a:cubicBezTo>
                    <a:pt x="899" y="1028"/>
                    <a:pt x="853" y="1034"/>
                    <a:pt x="808" y="1034"/>
                  </a:cubicBezTo>
                  <a:cubicBezTo>
                    <a:pt x="713" y="1034"/>
                    <a:pt x="619" y="1008"/>
                    <a:pt x="539" y="959"/>
                  </a:cubicBezTo>
                  <a:cubicBezTo>
                    <a:pt x="419" y="886"/>
                    <a:pt x="332" y="762"/>
                    <a:pt x="304" y="620"/>
                  </a:cubicBezTo>
                  <a:cubicBezTo>
                    <a:pt x="273" y="474"/>
                    <a:pt x="304" y="327"/>
                    <a:pt x="387" y="208"/>
                  </a:cubicBezTo>
                  <a:cubicBezTo>
                    <a:pt x="429" y="148"/>
                    <a:pt x="415" y="65"/>
                    <a:pt x="355" y="24"/>
                  </a:cubicBezTo>
                  <a:cubicBezTo>
                    <a:pt x="332" y="8"/>
                    <a:pt x="305" y="1"/>
                    <a:pt x="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5" name="Google Shape;2335;p37"/>
            <p:cNvSpPr/>
            <p:nvPr/>
          </p:nvSpPr>
          <p:spPr>
            <a:xfrm>
              <a:off x="7477394" y="3849943"/>
              <a:ext cx="47891" cy="48681"/>
            </a:xfrm>
            <a:custGeom>
              <a:avLst/>
              <a:gdLst/>
              <a:ahLst/>
              <a:cxnLst/>
              <a:rect l="l" t="t" r="r" b="b"/>
              <a:pathLst>
                <a:path w="1455" h="1479" extrusionOk="0">
                  <a:moveTo>
                    <a:pt x="240" y="1"/>
                  </a:moveTo>
                  <a:cubicBezTo>
                    <a:pt x="186" y="1"/>
                    <a:pt x="135" y="33"/>
                    <a:pt x="115" y="86"/>
                  </a:cubicBezTo>
                  <a:cubicBezTo>
                    <a:pt x="0" y="395"/>
                    <a:pt x="75" y="729"/>
                    <a:pt x="299" y="915"/>
                  </a:cubicBezTo>
                  <a:cubicBezTo>
                    <a:pt x="415" y="1011"/>
                    <a:pt x="559" y="1058"/>
                    <a:pt x="708" y="1058"/>
                  </a:cubicBezTo>
                  <a:cubicBezTo>
                    <a:pt x="715" y="1058"/>
                    <a:pt x="722" y="1055"/>
                    <a:pt x="730" y="1055"/>
                  </a:cubicBezTo>
                  <a:lnTo>
                    <a:pt x="833" y="1385"/>
                  </a:lnTo>
                  <a:cubicBezTo>
                    <a:pt x="851" y="1441"/>
                    <a:pt x="903" y="1478"/>
                    <a:pt x="960" y="1478"/>
                  </a:cubicBezTo>
                  <a:cubicBezTo>
                    <a:pt x="974" y="1478"/>
                    <a:pt x="987" y="1477"/>
                    <a:pt x="1000" y="1472"/>
                  </a:cubicBezTo>
                  <a:cubicBezTo>
                    <a:pt x="1070" y="1451"/>
                    <a:pt x="1108" y="1376"/>
                    <a:pt x="1087" y="1307"/>
                  </a:cubicBezTo>
                  <a:lnTo>
                    <a:pt x="991" y="1002"/>
                  </a:lnTo>
                  <a:lnTo>
                    <a:pt x="992" y="1002"/>
                  </a:lnTo>
                  <a:lnTo>
                    <a:pt x="1203" y="1263"/>
                  </a:lnTo>
                  <a:cubicBezTo>
                    <a:pt x="1229" y="1294"/>
                    <a:pt x="1266" y="1312"/>
                    <a:pt x="1306" y="1312"/>
                  </a:cubicBezTo>
                  <a:cubicBezTo>
                    <a:pt x="1336" y="1312"/>
                    <a:pt x="1364" y="1303"/>
                    <a:pt x="1389" y="1282"/>
                  </a:cubicBezTo>
                  <a:cubicBezTo>
                    <a:pt x="1445" y="1238"/>
                    <a:pt x="1455" y="1154"/>
                    <a:pt x="1408" y="1096"/>
                  </a:cubicBezTo>
                  <a:lnTo>
                    <a:pt x="1219" y="861"/>
                  </a:lnTo>
                  <a:cubicBezTo>
                    <a:pt x="1238" y="845"/>
                    <a:pt x="1258" y="830"/>
                    <a:pt x="1277" y="812"/>
                  </a:cubicBezTo>
                  <a:cubicBezTo>
                    <a:pt x="1327" y="760"/>
                    <a:pt x="1326" y="676"/>
                    <a:pt x="1274" y="626"/>
                  </a:cubicBezTo>
                  <a:cubicBezTo>
                    <a:pt x="1248" y="601"/>
                    <a:pt x="1215" y="588"/>
                    <a:pt x="1181" y="588"/>
                  </a:cubicBezTo>
                  <a:cubicBezTo>
                    <a:pt x="1147" y="588"/>
                    <a:pt x="1113" y="601"/>
                    <a:pt x="1088" y="628"/>
                  </a:cubicBezTo>
                  <a:cubicBezTo>
                    <a:pt x="980" y="739"/>
                    <a:pt x="841" y="797"/>
                    <a:pt x="710" y="797"/>
                  </a:cubicBezTo>
                  <a:cubicBezTo>
                    <a:pt x="621" y="797"/>
                    <a:pt x="536" y="769"/>
                    <a:pt x="468" y="713"/>
                  </a:cubicBezTo>
                  <a:cubicBezTo>
                    <a:pt x="331" y="600"/>
                    <a:pt x="289" y="381"/>
                    <a:pt x="363" y="179"/>
                  </a:cubicBezTo>
                  <a:cubicBezTo>
                    <a:pt x="389" y="111"/>
                    <a:pt x="354" y="34"/>
                    <a:pt x="285" y="9"/>
                  </a:cubicBezTo>
                  <a:cubicBezTo>
                    <a:pt x="271" y="3"/>
                    <a:pt x="255" y="1"/>
                    <a:pt x="2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6" name="Google Shape;2336;p37"/>
            <p:cNvSpPr/>
            <p:nvPr/>
          </p:nvSpPr>
          <p:spPr>
            <a:xfrm>
              <a:off x="7380920" y="3797510"/>
              <a:ext cx="55988" cy="35087"/>
            </a:xfrm>
            <a:custGeom>
              <a:avLst/>
              <a:gdLst/>
              <a:ahLst/>
              <a:cxnLst/>
              <a:rect l="l" t="t" r="r" b="b"/>
              <a:pathLst>
                <a:path w="1701" h="1066" extrusionOk="0">
                  <a:moveTo>
                    <a:pt x="613" y="1"/>
                  </a:moveTo>
                  <a:cubicBezTo>
                    <a:pt x="558" y="1"/>
                    <a:pt x="508" y="34"/>
                    <a:pt x="487" y="88"/>
                  </a:cubicBezTo>
                  <a:cubicBezTo>
                    <a:pt x="480" y="112"/>
                    <a:pt x="475" y="138"/>
                    <a:pt x="469" y="161"/>
                  </a:cubicBezTo>
                  <a:lnTo>
                    <a:pt x="174" y="96"/>
                  </a:lnTo>
                  <a:cubicBezTo>
                    <a:pt x="164" y="94"/>
                    <a:pt x="155" y="93"/>
                    <a:pt x="145" y="93"/>
                  </a:cubicBezTo>
                  <a:cubicBezTo>
                    <a:pt x="85" y="93"/>
                    <a:pt x="29" y="135"/>
                    <a:pt x="16" y="196"/>
                  </a:cubicBezTo>
                  <a:cubicBezTo>
                    <a:pt x="0" y="267"/>
                    <a:pt x="45" y="338"/>
                    <a:pt x="115" y="354"/>
                  </a:cubicBezTo>
                  <a:lnTo>
                    <a:pt x="444" y="427"/>
                  </a:lnTo>
                  <a:lnTo>
                    <a:pt x="444" y="428"/>
                  </a:lnTo>
                  <a:lnTo>
                    <a:pt x="126" y="478"/>
                  </a:lnTo>
                  <a:cubicBezTo>
                    <a:pt x="54" y="489"/>
                    <a:pt x="6" y="556"/>
                    <a:pt x="16" y="628"/>
                  </a:cubicBezTo>
                  <a:cubicBezTo>
                    <a:pt x="27" y="693"/>
                    <a:pt x="82" y="740"/>
                    <a:pt x="146" y="740"/>
                  </a:cubicBezTo>
                  <a:cubicBezTo>
                    <a:pt x="152" y="740"/>
                    <a:pt x="160" y="740"/>
                    <a:pt x="166" y="738"/>
                  </a:cubicBezTo>
                  <a:lnTo>
                    <a:pt x="508" y="685"/>
                  </a:lnTo>
                  <a:cubicBezTo>
                    <a:pt x="573" y="827"/>
                    <a:pt x="679" y="945"/>
                    <a:pt x="823" y="1011"/>
                  </a:cubicBezTo>
                  <a:cubicBezTo>
                    <a:pt x="906" y="1049"/>
                    <a:pt x="993" y="1066"/>
                    <a:pt x="1083" y="1066"/>
                  </a:cubicBezTo>
                  <a:cubicBezTo>
                    <a:pt x="1284" y="1066"/>
                    <a:pt x="1492" y="975"/>
                    <a:pt x="1649" y="810"/>
                  </a:cubicBezTo>
                  <a:cubicBezTo>
                    <a:pt x="1700" y="758"/>
                    <a:pt x="1698" y="675"/>
                    <a:pt x="1645" y="624"/>
                  </a:cubicBezTo>
                  <a:cubicBezTo>
                    <a:pt x="1619" y="600"/>
                    <a:pt x="1587" y="588"/>
                    <a:pt x="1554" y="588"/>
                  </a:cubicBezTo>
                  <a:cubicBezTo>
                    <a:pt x="1519" y="588"/>
                    <a:pt x="1484" y="602"/>
                    <a:pt x="1459" y="629"/>
                  </a:cubicBezTo>
                  <a:cubicBezTo>
                    <a:pt x="1353" y="740"/>
                    <a:pt x="1214" y="802"/>
                    <a:pt x="1084" y="802"/>
                  </a:cubicBezTo>
                  <a:cubicBezTo>
                    <a:pt x="1031" y="802"/>
                    <a:pt x="980" y="792"/>
                    <a:pt x="933" y="771"/>
                  </a:cubicBezTo>
                  <a:cubicBezTo>
                    <a:pt x="736" y="683"/>
                    <a:pt x="650" y="422"/>
                    <a:pt x="736" y="177"/>
                  </a:cubicBezTo>
                  <a:cubicBezTo>
                    <a:pt x="761" y="108"/>
                    <a:pt x="725" y="33"/>
                    <a:pt x="657" y="8"/>
                  </a:cubicBezTo>
                  <a:cubicBezTo>
                    <a:pt x="642" y="3"/>
                    <a:pt x="627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37" name="Google Shape;2337;p37"/>
          <p:cNvGrpSpPr/>
          <p:nvPr/>
        </p:nvGrpSpPr>
        <p:grpSpPr>
          <a:xfrm>
            <a:off x="8559965" y="2322999"/>
            <a:ext cx="247784" cy="327537"/>
            <a:chOff x="2621290" y="1216686"/>
            <a:chExt cx="247784" cy="327537"/>
          </a:xfrm>
        </p:grpSpPr>
        <p:sp>
          <p:nvSpPr>
            <p:cNvPr id="2338" name="Google Shape;2338;p37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9" name="Google Shape;2339;p37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0" name="Google Shape;2340;p37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1" name="Google Shape;2341;p37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2" name="Google Shape;2342;p37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3" name="Google Shape;2343;p37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4" name="Google Shape;2344;p37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5" name="Google Shape;2345;p37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6" name="Google Shape;2346;p37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7" name="Google Shape;2347;p37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8" name="Google Shape;2348;p37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49" name="Google Shape;2349;p37"/>
          <p:cNvGrpSpPr/>
          <p:nvPr/>
        </p:nvGrpSpPr>
        <p:grpSpPr>
          <a:xfrm>
            <a:off x="8559414" y="3041263"/>
            <a:ext cx="365324" cy="524303"/>
            <a:chOff x="2423439" y="2082150"/>
            <a:chExt cx="365324" cy="524303"/>
          </a:xfrm>
        </p:grpSpPr>
        <p:sp>
          <p:nvSpPr>
            <p:cNvPr id="2350" name="Google Shape;2350;p37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1" name="Google Shape;2351;p37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2" name="Google Shape;2352;p37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3" name="Google Shape;2353;p37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4" name="Google Shape;2354;p37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5" name="Google Shape;2355;p37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6" name="Google Shape;2356;p37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7" name="Google Shape;2357;p37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8" name="Google Shape;2358;p37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59" name="Google Shape;2359;p37"/>
          <p:cNvGrpSpPr/>
          <p:nvPr/>
        </p:nvGrpSpPr>
        <p:grpSpPr>
          <a:xfrm>
            <a:off x="8859906" y="2746038"/>
            <a:ext cx="135149" cy="444287"/>
            <a:chOff x="2880331" y="2010988"/>
            <a:chExt cx="135149" cy="444287"/>
          </a:xfrm>
        </p:grpSpPr>
        <p:sp>
          <p:nvSpPr>
            <p:cNvPr id="2360" name="Google Shape;2360;p37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1" name="Google Shape;2361;p37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2" name="Google Shape;2362;p37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3" name="Google Shape;2363;p37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4" name="Google Shape;2364;p37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5" name="Google Shape;2365;p37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6" name="Google Shape;2366;p37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7" name="Google Shape;2367;p37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68" name="Google Shape;2368;p37"/>
          <p:cNvGrpSpPr/>
          <p:nvPr/>
        </p:nvGrpSpPr>
        <p:grpSpPr>
          <a:xfrm>
            <a:off x="8405933" y="666196"/>
            <a:ext cx="453964" cy="382110"/>
            <a:chOff x="1734858" y="1405683"/>
            <a:chExt cx="453964" cy="382110"/>
          </a:xfrm>
        </p:grpSpPr>
        <p:sp>
          <p:nvSpPr>
            <p:cNvPr id="2369" name="Google Shape;2369;p37"/>
            <p:cNvSpPr/>
            <p:nvPr/>
          </p:nvSpPr>
          <p:spPr>
            <a:xfrm>
              <a:off x="1751777" y="1409929"/>
              <a:ext cx="353244" cy="163752"/>
            </a:xfrm>
            <a:custGeom>
              <a:avLst/>
              <a:gdLst/>
              <a:ahLst/>
              <a:cxnLst/>
              <a:rect l="l" t="t" r="r" b="b"/>
              <a:pathLst>
                <a:path w="10732" h="4975" extrusionOk="0">
                  <a:moveTo>
                    <a:pt x="10066" y="1"/>
                  </a:moveTo>
                  <a:cubicBezTo>
                    <a:pt x="10027" y="1"/>
                    <a:pt x="9990" y="9"/>
                    <a:pt x="9954" y="25"/>
                  </a:cubicBezTo>
                  <a:cubicBezTo>
                    <a:pt x="9586" y="193"/>
                    <a:pt x="9241" y="416"/>
                    <a:pt x="8923" y="666"/>
                  </a:cubicBezTo>
                  <a:lnTo>
                    <a:pt x="8844" y="398"/>
                  </a:lnTo>
                  <a:cubicBezTo>
                    <a:pt x="8810" y="282"/>
                    <a:pt x="8702" y="201"/>
                    <a:pt x="8582" y="201"/>
                  </a:cubicBezTo>
                  <a:cubicBezTo>
                    <a:pt x="8541" y="201"/>
                    <a:pt x="8499" y="209"/>
                    <a:pt x="8462" y="229"/>
                  </a:cubicBezTo>
                  <a:cubicBezTo>
                    <a:pt x="6991" y="969"/>
                    <a:pt x="6034" y="2862"/>
                    <a:pt x="5719" y="3568"/>
                  </a:cubicBezTo>
                  <a:cubicBezTo>
                    <a:pt x="5034" y="3113"/>
                    <a:pt x="3476" y="2201"/>
                    <a:pt x="1959" y="2201"/>
                  </a:cubicBezTo>
                  <a:cubicBezTo>
                    <a:pt x="1842" y="2201"/>
                    <a:pt x="1725" y="2206"/>
                    <a:pt x="1614" y="2218"/>
                  </a:cubicBezTo>
                  <a:cubicBezTo>
                    <a:pt x="1535" y="2226"/>
                    <a:pt x="1464" y="2268"/>
                    <a:pt x="1418" y="2335"/>
                  </a:cubicBezTo>
                  <a:cubicBezTo>
                    <a:pt x="1373" y="2403"/>
                    <a:pt x="1359" y="2486"/>
                    <a:pt x="1382" y="2565"/>
                  </a:cubicBezTo>
                  <a:lnTo>
                    <a:pt x="1459" y="2832"/>
                  </a:lnTo>
                  <a:cubicBezTo>
                    <a:pt x="1270" y="2814"/>
                    <a:pt x="1081" y="2802"/>
                    <a:pt x="890" y="2802"/>
                  </a:cubicBezTo>
                  <a:cubicBezTo>
                    <a:pt x="669" y="2802"/>
                    <a:pt x="451" y="2816"/>
                    <a:pt x="245" y="2845"/>
                  </a:cubicBezTo>
                  <a:cubicBezTo>
                    <a:pt x="168" y="2855"/>
                    <a:pt x="99" y="2899"/>
                    <a:pt x="56" y="2965"/>
                  </a:cubicBezTo>
                  <a:cubicBezTo>
                    <a:pt x="12" y="3032"/>
                    <a:pt x="1" y="3114"/>
                    <a:pt x="23" y="3192"/>
                  </a:cubicBezTo>
                  <a:lnTo>
                    <a:pt x="396" y="4473"/>
                  </a:lnTo>
                  <a:cubicBezTo>
                    <a:pt x="427" y="4581"/>
                    <a:pt x="524" y="4660"/>
                    <a:pt x="639" y="4667"/>
                  </a:cubicBezTo>
                  <a:lnTo>
                    <a:pt x="4930" y="4974"/>
                  </a:lnTo>
                  <a:cubicBezTo>
                    <a:pt x="4933" y="4974"/>
                    <a:pt x="4946" y="4975"/>
                    <a:pt x="4949" y="4975"/>
                  </a:cubicBezTo>
                  <a:cubicBezTo>
                    <a:pt x="5023" y="4975"/>
                    <a:pt x="5092" y="4946"/>
                    <a:pt x="5143" y="4894"/>
                  </a:cubicBezTo>
                  <a:cubicBezTo>
                    <a:pt x="5195" y="4842"/>
                    <a:pt x="5223" y="4773"/>
                    <a:pt x="5221" y="4699"/>
                  </a:cubicBezTo>
                  <a:lnTo>
                    <a:pt x="5219" y="4460"/>
                  </a:lnTo>
                  <a:lnTo>
                    <a:pt x="5642" y="4515"/>
                  </a:lnTo>
                  <a:cubicBezTo>
                    <a:pt x="5653" y="4516"/>
                    <a:pt x="5666" y="4517"/>
                    <a:pt x="5677" y="4517"/>
                  </a:cubicBezTo>
                  <a:cubicBezTo>
                    <a:pt x="5751" y="4517"/>
                    <a:pt x="5823" y="4486"/>
                    <a:pt x="5875" y="4432"/>
                  </a:cubicBezTo>
                  <a:cubicBezTo>
                    <a:pt x="5906" y="4399"/>
                    <a:pt x="5927" y="4361"/>
                    <a:pt x="5939" y="4318"/>
                  </a:cubicBezTo>
                  <a:cubicBezTo>
                    <a:pt x="5988" y="4362"/>
                    <a:pt x="6051" y="4389"/>
                    <a:pt x="6119" y="4389"/>
                  </a:cubicBezTo>
                  <a:cubicBezTo>
                    <a:pt x="6183" y="4389"/>
                    <a:pt x="6244" y="4366"/>
                    <a:pt x="6294" y="4326"/>
                  </a:cubicBezTo>
                  <a:lnTo>
                    <a:pt x="6622" y="4053"/>
                  </a:lnTo>
                  <a:lnTo>
                    <a:pt x="6748" y="4257"/>
                  </a:lnTo>
                  <a:cubicBezTo>
                    <a:pt x="6799" y="4337"/>
                    <a:pt x="6885" y="4385"/>
                    <a:pt x="6980" y="4385"/>
                  </a:cubicBezTo>
                  <a:cubicBezTo>
                    <a:pt x="7039" y="4385"/>
                    <a:pt x="7094" y="4367"/>
                    <a:pt x="7142" y="4332"/>
                  </a:cubicBezTo>
                  <a:lnTo>
                    <a:pt x="10601" y="1775"/>
                  </a:lnTo>
                  <a:cubicBezTo>
                    <a:pt x="10692" y="1707"/>
                    <a:pt x="10732" y="1589"/>
                    <a:pt x="10700" y="1480"/>
                  </a:cubicBezTo>
                  <a:lnTo>
                    <a:pt x="10327" y="199"/>
                  </a:lnTo>
                  <a:cubicBezTo>
                    <a:pt x="10294" y="82"/>
                    <a:pt x="10185" y="1"/>
                    <a:pt x="10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0" name="Google Shape;2370;p37"/>
            <p:cNvSpPr/>
            <p:nvPr/>
          </p:nvSpPr>
          <p:spPr>
            <a:xfrm>
              <a:off x="1739434" y="1425399"/>
              <a:ext cx="444616" cy="358082"/>
            </a:xfrm>
            <a:custGeom>
              <a:avLst/>
              <a:gdLst/>
              <a:ahLst/>
              <a:cxnLst/>
              <a:rect l="l" t="t" r="r" b="b"/>
              <a:pathLst>
                <a:path w="13508" h="10879" extrusionOk="0">
                  <a:moveTo>
                    <a:pt x="11108" y="0"/>
                  </a:moveTo>
                  <a:cubicBezTo>
                    <a:pt x="11033" y="0"/>
                    <a:pt x="10962" y="21"/>
                    <a:pt x="10899" y="63"/>
                  </a:cubicBezTo>
                  <a:lnTo>
                    <a:pt x="6782" y="2771"/>
                  </a:lnTo>
                  <a:cubicBezTo>
                    <a:pt x="6732" y="2747"/>
                    <a:pt x="6675" y="2732"/>
                    <a:pt x="6618" y="2732"/>
                  </a:cubicBezTo>
                  <a:cubicBezTo>
                    <a:pt x="6583" y="2732"/>
                    <a:pt x="6547" y="2738"/>
                    <a:pt x="6510" y="2748"/>
                  </a:cubicBezTo>
                  <a:lnTo>
                    <a:pt x="5551" y="3027"/>
                  </a:lnTo>
                  <a:cubicBezTo>
                    <a:pt x="5457" y="3054"/>
                    <a:pt x="5383" y="3115"/>
                    <a:pt x="5335" y="3192"/>
                  </a:cubicBezTo>
                  <a:lnTo>
                    <a:pt x="399" y="3112"/>
                  </a:lnTo>
                  <a:cubicBezTo>
                    <a:pt x="280" y="3112"/>
                    <a:pt x="169" y="3168"/>
                    <a:pt x="96" y="3264"/>
                  </a:cubicBezTo>
                  <a:cubicBezTo>
                    <a:pt x="24" y="3361"/>
                    <a:pt x="0" y="3483"/>
                    <a:pt x="35" y="3599"/>
                  </a:cubicBezTo>
                  <a:lnTo>
                    <a:pt x="2022" y="10437"/>
                  </a:lnTo>
                  <a:cubicBezTo>
                    <a:pt x="2069" y="10597"/>
                    <a:pt x="2216" y="10710"/>
                    <a:pt x="2381" y="10713"/>
                  </a:cubicBezTo>
                  <a:cubicBezTo>
                    <a:pt x="2381" y="10713"/>
                    <a:pt x="6681" y="10783"/>
                    <a:pt x="7485" y="10797"/>
                  </a:cubicBezTo>
                  <a:cubicBezTo>
                    <a:pt x="7552" y="10848"/>
                    <a:pt x="7633" y="10879"/>
                    <a:pt x="7719" y="10879"/>
                  </a:cubicBezTo>
                  <a:cubicBezTo>
                    <a:pt x="7755" y="10879"/>
                    <a:pt x="7791" y="10873"/>
                    <a:pt x="7825" y="10864"/>
                  </a:cubicBezTo>
                  <a:lnTo>
                    <a:pt x="8786" y="10585"/>
                  </a:lnTo>
                  <a:cubicBezTo>
                    <a:pt x="8909" y="10549"/>
                    <a:pt x="8999" y="10457"/>
                    <a:pt x="9038" y="10346"/>
                  </a:cubicBezTo>
                  <a:lnTo>
                    <a:pt x="13303" y="7539"/>
                  </a:lnTo>
                  <a:cubicBezTo>
                    <a:pt x="13445" y="7448"/>
                    <a:pt x="13508" y="7274"/>
                    <a:pt x="13462" y="7115"/>
                  </a:cubicBezTo>
                  <a:lnTo>
                    <a:pt x="11475" y="276"/>
                  </a:lnTo>
                  <a:cubicBezTo>
                    <a:pt x="11428" y="114"/>
                    <a:pt x="11277" y="0"/>
                    <a:pt x="1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1" name="Google Shape;2371;p37"/>
            <p:cNvSpPr/>
            <p:nvPr/>
          </p:nvSpPr>
          <p:spPr>
            <a:xfrm>
              <a:off x="1748024" y="1553833"/>
              <a:ext cx="234914" cy="222637"/>
            </a:xfrm>
            <a:custGeom>
              <a:avLst/>
              <a:gdLst/>
              <a:ahLst/>
              <a:cxnLst/>
              <a:rect l="l" t="t" r="r" b="b"/>
              <a:pathLst>
                <a:path w="7137" h="6764" extrusionOk="0">
                  <a:moveTo>
                    <a:pt x="1" y="1"/>
                  </a:moveTo>
                  <a:lnTo>
                    <a:pt x="1889" y="6498"/>
                  </a:lnTo>
                  <a:cubicBezTo>
                    <a:pt x="1920" y="6603"/>
                    <a:pt x="2016" y="6677"/>
                    <a:pt x="2123" y="6678"/>
                  </a:cubicBezTo>
                  <a:lnTo>
                    <a:pt x="7137" y="6764"/>
                  </a:lnTo>
                  <a:lnTo>
                    <a:pt x="7137" y="6764"/>
                  </a:lnTo>
                  <a:lnTo>
                    <a:pt x="6703" y="5235"/>
                  </a:lnTo>
                  <a:cubicBezTo>
                    <a:pt x="6322" y="4900"/>
                    <a:pt x="6095" y="4700"/>
                    <a:pt x="5596" y="4606"/>
                  </a:cubicBezTo>
                  <a:cubicBezTo>
                    <a:pt x="5079" y="4507"/>
                    <a:pt x="4540" y="4592"/>
                    <a:pt x="4020" y="4496"/>
                  </a:cubicBezTo>
                  <a:cubicBezTo>
                    <a:pt x="3007" y="4309"/>
                    <a:pt x="2230" y="3458"/>
                    <a:pt x="1790" y="2525"/>
                  </a:cubicBezTo>
                  <a:cubicBezTo>
                    <a:pt x="1577" y="2075"/>
                    <a:pt x="1423" y="1594"/>
                    <a:pt x="1191" y="1151"/>
                  </a:cubicBezTo>
                  <a:cubicBezTo>
                    <a:pt x="962" y="708"/>
                    <a:pt x="638" y="288"/>
                    <a:pt x="187" y="72"/>
                  </a:cubicBezTo>
                  <a:cubicBezTo>
                    <a:pt x="128" y="43"/>
                    <a:pt x="65" y="18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2" name="Google Shape;2372;p37"/>
            <p:cNvSpPr/>
            <p:nvPr/>
          </p:nvSpPr>
          <p:spPr>
            <a:xfrm>
              <a:off x="2022008" y="1446893"/>
              <a:ext cx="157400" cy="313713"/>
            </a:xfrm>
            <a:custGeom>
              <a:avLst/>
              <a:gdLst/>
              <a:ahLst/>
              <a:cxnLst/>
              <a:rect l="l" t="t" r="r" b="b"/>
              <a:pathLst>
                <a:path w="4782" h="9531" extrusionOk="0">
                  <a:moveTo>
                    <a:pt x="2862" y="0"/>
                  </a:moveTo>
                  <a:cubicBezTo>
                    <a:pt x="2818" y="49"/>
                    <a:pt x="2778" y="105"/>
                    <a:pt x="2742" y="160"/>
                  </a:cubicBezTo>
                  <a:cubicBezTo>
                    <a:pt x="2478" y="584"/>
                    <a:pt x="2429" y="1111"/>
                    <a:pt x="2473" y="1608"/>
                  </a:cubicBezTo>
                  <a:cubicBezTo>
                    <a:pt x="2515" y="2107"/>
                    <a:pt x="2644" y="2595"/>
                    <a:pt x="2704" y="3090"/>
                  </a:cubicBezTo>
                  <a:cubicBezTo>
                    <a:pt x="2831" y="4112"/>
                    <a:pt x="2632" y="5249"/>
                    <a:pt x="1877" y="5948"/>
                  </a:cubicBezTo>
                  <a:cubicBezTo>
                    <a:pt x="1491" y="6306"/>
                    <a:pt x="988" y="6524"/>
                    <a:pt x="605" y="6885"/>
                  </a:cubicBezTo>
                  <a:cubicBezTo>
                    <a:pt x="237" y="7233"/>
                    <a:pt x="144" y="7425"/>
                    <a:pt x="0" y="7914"/>
                  </a:cubicBezTo>
                  <a:lnTo>
                    <a:pt x="472" y="9531"/>
                  </a:lnTo>
                  <a:lnTo>
                    <a:pt x="4648" y="6775"/>
                  </a:lnTo>
                  <a:cubicBezTo>
                    <a:pt x="4739" y="6717"/>
                    <a:pt x="4781" y="6603"/>
                    <a:pt x="4751" y="6499"/>
                  </a:cubicBezTo>
                  <a:lnTo>
                    <a:pt x="2862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3" name="Google Shape;2373;p37"/>
            <p:cNvSpPr/>
            <p:nvPr/>
          </p:nvSpPr>
          <p:spPr>
            <a:xfrm>
              <a:off x="1924975" y="1550410"/>
              <a:ext cx="55429" cy="41012"/>
            </a:xfrm>
            <a:custGeom>
              <a:avLst/>
              <a:gdLst/>
              <a:ahLst/>
              <a:cxnLst/>
              <a:rect l="l" t="t" r="r" b="b"/>
              <a:pathLst>
                <a:path w="1684" h="1246" extrusionOk="0">
                  <a:moveTo>
                    <a:pt x="1443" y="0"/>
                  </a:moveTo>
                  <a:lnTo>
                    <a:pt x="1" y="419"/>
                  </a:lnTo>
                  <a:lnTo>
                    <a:pt x="240" y="1245"/>
                  </a:lnTo>
                  <a:lnTo>
                    <a:pt x="1683" y="827"/>
                  </a:lnTo>
                  <a:lnTo>
                    <a:pt x="1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4" name="Google Shape;2374;p37"/>
            <p:cNvSpPr/>
            <p:nvPr/>
          </p:nvSpPr>
          <p:spPr>
            <a:xfrm>
              <a:off x="1970595" y="1707381"/>
              <a:ext cx="55396" cy="41012"/>
            </a:xfrm>
            <a:custGeom>
              <a:avLst/>
              <a:gdLst/>
              <a:ahLst/>
              <a:cxnLst/>
              <a:rect l="l" t="t" r="r" b="b"/>
              <a:pathLst>
                <a:path w="1683" h="1246" extrusionOk="0">
                  <a:moveTo>
                    <a:pt x="1442" y="1"/>
                  </a:moveTo>
                  <a:lnTo>
                    <a:pt x="0" y="419"/>
                  </a:lnTo>
                  <a:lnTo>
                    <a:pt x="241" y="1246"/>
                  </a:lnTo>
                  <a:lnTo>
                    <a:pt x="1682" y="827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5" name="Google Shape;2375;p37"/>
            <p:cNvSpPr/>
            <p:nvPr/>
          </p:nvSpPr>
          <p:spPr>
            <a:xfrm>
              <a:off x="2019540" y="1591356"/>
              <a:ext cx="69911" cy="72676"/>
            </a:xfrm>
            <a:custGeom>
              <a:avLst/>
              <a:gdLst/>
              <a:ahLst/>
              <a:cxnLst/>
              <a:rect l="l" t="t" r="r" b="b"/>
              <a:pathLst>
                <a:path w="2124" h="2208" extrusionOk="0">
                  <a:moveTo>
                    <a:pt x="877" y="660"/>
                  </a:moveTo>
                  <a:cubicBezTo>
                    <a:pt x="902" y="660"/>
                    <a:pt x="924" y="669"/>
                    <a:pt x="935" y="682"/>
                  </a:cubicBezTo>
                  <a:cubicBezTo>
                    <a:pt x="942" y="693"/>
                    <a:pt x="943" y="708"/>
                    <a:pt x="937" y="727"/>
                  </a:cubicBezTo>
                  <a:cubicBezTo>
                    <a:pt x="929" y="754"/>
                    <a:pt x="904" y="777"/>
                    <a:pt x="863" y="802"/>
                  </a:cubicBezTo>
                  <a:cubicBezTo>
                    <a:pt x="857" y="792"/>
                    <a:pt x="834" y="750"/>
                    <a:pt x="828" y="743"/>
                  </a:cubicBezTo>
                  <a:cubicBezTo>
                    <a:pt x="828" y="743"/>
                    <a:pt x="799" y="697"/>
                    <a:pt x="791" y="686"/>
                  </a:cubicBezTo>
                  <a:cubicBezTo>
                    <a:pt x="820" y="669"/>
                    <a:pt x="851" y="660"/>
                    <a:pt x="877" y="660"/>
                  </a:cubicBezTo>
                  <a:close/>
                  <a:moveTo>
                    <a:pt x="1289" y="1400"/>
                  </a:moveTo>
                  <a:cubicBezTo>
                    <a:pt x="1315" y="1400"/>
                    <a:pt x="1336" y="1410"/>
                    <a:pt x="1346" y="1424"/>
                  </a:cubicBezTo>
                  <a:cubicBezTo>
                    <a:pt x="1354" y="1434"/>
                    <a:pt x="1356" y="1448"/>
                    <a:pt x="1349" y="1467"/>
                  </a:cubicBezTo>
                  <a:cubicBezTo>
                    <a:pt x="1341" y="1495"/>
                    <a:pt x="1316" y="1517"/>
                    <a:pt x="1276" y="1543"/>
                  </a:cubicBezTo>
                  <a:cubicBezTo>
                    <a:pt x="1269" y="1532"/>
                    <a:pt x="1245" y="1491"/>
                    <a:pt x="1240" y="1483"/>
                  </a:cubicBezTo>
                  <a:lnTo>
                    <a:pt x="1231" y="1468"/>
                  </a:lnTo>
                  <a:cubicBezTo>
                    <a:pt x="1220" y="1452"/>
                    <a:pt x="1211" y="1438"/>
                    <a:pt x="1204" y="1427"/>
                  </a:cubicBezTo>
                  <a:cubicBezTo>
                    <a:pt x="1235" y="1410"/>
                    <a:pt x="1265" y="1402"/>
                    <a:pt x="1289" y="1400"/>
                  </a:cubicBezTo>
                  <a:close/>
                  <a:moveTo>
                    <a:pt x="854" y="0"/>
                  </a:moveTo>
                  <a:cubicBezTo>
                    <a:pt x="457" y="0"/>
                    <a:pt x="44" y="356"/>
                    <a:pt x="22" y="467"/>
                  </a:cubicBezTo>
                  <a:cubicBezTo>
                    <a:pt x="15" y="496"/>
                    <a:pt x="1" y="573"/>
                    <a:pt x="813" y="1969"/>
                  </a:cubicBezTo>
                  <a:cubicBezTo>
                    <a:pt x="825" y="1990"/>
                    <a:pt x="836" y="2009"/>
                    <a:pt x="845" y="2026"/>
                  </a:cubicBezTo>
                  <a:cubicBezTo>
                    <a:pt x="889" y="2107"/>
                    <a:pt x="943" y="2208"/>
                    <a:pt x="1074" y="2208"/>
                  </a:cubicBezTo>
                  <a:cubicBezTo>
                    <a:pt x="1166" y="2208"/>
                    <a:pt x="1266" y="2154"/>
                    <a:pt x="1498" y="2026"/>
                  </a:cubicBezTo>
                  <a:cubicBezTo>
                    <a:pt x="1668" y="1931"/>
                    <a:pt x="2123" y="1679"/>
                    <a:pt x="1947" y="1180"/>
                  </a:cubicBezTo>
                  <a:cubicBezTo>
                    <a:pt x="1856" y="910"/>
                    <a:pt x="1644" y="826"/>
                    <a:pt x="1532" y="781"/>
                  </a:cubicBezTo>
                  <a:cubicBezTo>
                    <a:pt x="1527" y="778"/>
                    <a:pt x="1523" y="777"/>
                    <a:pt x="1519" y="776"/>
                  </a:cubicBezTo>
                  <a:cubicBezTo>
                    <a:pt x="1511" y="409"/>
                    <a:pt x="1331" y="118"/>
                    <a:pt x="1048" y="30"/>
                  </a:cubicBezTo>
                  <a:cubicBezTo>
                    <a:pt x="986" y="10"/>
                    <a:pt x="921" y="0"/>
                    <a:pt x="8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6" name="Google Shape;2376;p37"/>
            <p:cNvSpPr/>
            <p:nvPr/>
          </p:nvSpPr>
          <p:spPr>
            <a:xfrm>
              <a:off x="2016314" y="1495673"/>
              <a:ext cx="47332" cy="70701"/>
            </a:xfrm>
            <a:custGeom>
              <a:avLst/>
              <a:gdLst/>
              <a:ahLst/>
              <a:cxnLst/>
              <a:rect l="l" t="t" r="r" b="b"/>
              <a:pathLst>
                <a:path w="1438" h="2148" extrusionOk="0">
                  <a:moveTo>
                    <a:pt x="754" y="0"/>
                  </a:moveTo>
                  <a:cubicBezTo>
                    <a:pt x="641" y="0"/>
                    <a:pt x="608" y="1"/>
                    <a:pt x="591" y="4"/>
                  </a:cubicBezTo>
                  <a:cubicBezTo>
                    <a:pt x="538" y="11"/>
                    <a:pt x="492" y="49"/>
                    <a:pt x="479" y="102"/>
                  </a:cubicBezTo>
                  <a:lnTo>
                    <a:pt x="11" y="1934"/>
                  </a:lnTo>
                  <a:cubicBezTo>
                    <a:pt x="1" y="1975"/>
                    <a:pt x="11" y="2019"/>
                    <a:pt x="39" y="2052"/>
                  </a:cubicBezTo>
                  <a:cubicBezTo>
                    <a:pt x="62" y="2080"/>
                    <a:pt x="94" y="2118"/>
                    <a:pt x="507" y="2118"/>
                  </a:cubicBezTo>
                  <a:cubicBezTo>
                    <a:pt x="518" y="2118"/>
                    <a:pt x="535" y="2115"/>
                    <a:pt x="545" y="2113"/>
                  </a:cubicBezTo>
                  <a:cubicBezTo>
                    <a:pt x="593" y="2102"/>
                    <a:pt x="631" y="2065"/>
                    <a:pt x="642" y="2018"/>
                  </a:cubicBezTo>
                  <a:lnTo>
                    <a:pt x="720" y="1719"/>
                  </a:lnTo>
                  <a:cubicBezTo>
                    <a:pt x="749" y="1849"/>
                    <a:pt x="780" y="1982"/>
                    <a:pt x="802" y="2052"/>
                  </a:cubicBezTo>
                  <a:cubicBezTo>
                    <a:pt x="817" y="2098"/>
                    <a:pt x="857" y="2134"/>
                    <a:pt x="906" y="2141"/>
                  </a:cubicBezTo>
                  <a:cubicBezTo>
                    <a:pt x="923" y="2145"/>
                    <a:pt x="955" y="2147"/>
                    <a:pt x="1047" y="2147"/>
                  </a:cubicBezTo>
                  <a:cubicBezTo>
                    <a:pt x="1130" y="2147"/>
                    <a:pt x="1227" y="2145"/>
                    <a:pt x="1268" y="2144"/>
                  </a:cubicBezTo>
                  <a:lnTo>
                    <a:pt x="1283" y="2144"/>
                  </a:lnTo>
                  <a:cubicBezTo>
                    <a:pt x="1322" y="2144"/>
                    <a:pt x="1359" y="2126"/>
                    <a:pt x="1385" y="2096"/>
                  </a:cubicBezTo>
                  <a:cubicBezTo>
                    <a:pt x="1435" y="2035"/>
                    <a:pt x="1437" y="2032"/>
                    <a:pt x="1061" y="108"/>
                  </a:cubicBezTo>
                  <a:cubicBezTo>
                    <a:pt x="1050" y="46"/>
                    <a:pt x="997" y="2"/>
                    <a:pt x="934" y="1"/>
                  </a:cubicBezTo>
                  <a:cubicBezTo>
                    <a:pt x="934" y="1"/>
                    <a:pt x="842" y="0"/>
                    <a:pt x="7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7" name="Google Shape;2377;p37"/>
            <p:cNvSpPr/>
            <p:nvPr/>
          </p:nvSpPr>
          <p:spPr>
            <a:xfrm>
              <a:off x="1955224" y="1602975"/>
              <a:ext cx="39860" cy="90582"/>
            </a:xfrm>
            <a:custGeom>
              <a:avLst/>
              <a:gdLst/>
              <a:ahLst/>
              <a:cxnLst/>
              <a:rect l="l" t="t" r="r" b="b"/>
              <a:pathLst>
                <a:path w="1211" h="2752" extrusionOk="0">
                  <a:moveTo>
                    <a:pt x="239" y="0"/>
                  </a:moveTo>
                  <a:cubicBezTo>
                    <a:pt x="228" y="0"/>
                    <a:pt x="218" y="2"/>
                    <a:pt x="208" y="5"/>
                  </a:cubicBezTo>
                  <a:cubicBezTo>
                    <a:pt x="0" y="66"/>
                    <a:pt x="11" y="728"/>
                    <a:pt x="230" y="1485"/>
                  </a:cubicBezTo>
                  <a:cubicBezTo>
                    <a:pt x="439" y="2205"/>
                    <a:pt x="763" y="2752"/>
                    <a:pt x="972" y="2752"/>
                  </a:cubicBezTo>
                  <a:cubicBezTo>
                    <a:pt x="983" y="2752"/>
                    <a:pt x="993" y="2750"/>
                    <a:pt x="1003" y="2747"/>
                  </a:cubicBezTo>
                  <a:cubicBezTo>
                    <a:pt x="1211" y="2688"/>
                    <a:pt x="1200" y="2025"/>
                    <a:pt x="981" y="1267"/>
                  </a:cubicBezTo>
                  <a:cubicBezTo>
                    <a:pt x="773" y="546"/>
                    <a:pt x="449" y="0"/>
                    <a:pt x="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8" name="Google Shape;2378;p37"/>
            <p:cNvSpPr/>
            <p:nvPr/>
          </p:nvSpPr>
          <p:spPr>
            <a:xfrm>
              <a:off x="1912204" y="1726110"/>
              <a:ext cx="36634" cy="34067"/>
            </a:xfrm>
            <a:custGeom>
              <a:avLst/>
              <a:gdLst/>
              <a:ahLst/>
              <a:cxnLst/>
              <a:rect l="l" t="t" r="r" b="b"/>
              <a:pathLst>
                <a:path w="1113" h="1035" extrusionOk="0">
                  <a:moveTo>
                    <a:pt x="578" y="0"/>
                  </a:moveTo>
                  <a:cubicBezTo>
                    <a:pt x="528" y="0"/>
                    <a:pt x="479" y="7"/>
                    <a:pt x="433" y="21"/>
                  </a:cubicBezTo>
                  <a:cubicBezTo>
                    <a:pt x="159" y="101"/>
                    <a:pt x="1" y="388"/>
                    <a:pt x="80" y="662"/>
                  </a:cubicBezTo>
                  <a:cubicBezTo>
                    <a:pt x="144" y="881"/>
                    <a:pt x="347" y="1034"/>
                    <a:pt x="576" y="1034"/>
                  </a:cubicBezTo>
                  <a:cubicBezTo>
                    <a:pt x="626" y="1034"/>
                    <a:pt x="674" y="1028"/>
                    <a:pt x="722" y="1013"/>
                  </a:cubicBezTo>
                  <a:cubicBezTo>
                    <a:pt x="855" y="975"/>
                    <a:pt x="964" y="886"/>
                    <a:pt x="1031" y="766"/>
                  </a:cubicBezTo>
                  <a:cubicBezTo>
                    <a:pt x="1097" y="645"/>
                    <a:pt x="1112" y="505"/>
                    <a:pt x="1074" y="372"/>
                  </a:cubicBezTo>
                  <a:cubicBezTo>
                    <a:pt x="1010" y="152"/>
                    <a:pt x="807" y="0"/>
                    <a:pt x="5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9" name="Google Shape;2379;p37"/>
            <p:cNvSpPr/>
            <p:nvPr/>
          </p:nvSpPr>
          <p:spPr>
            <a:xfrm>
              <a:off x="1826362" y="1550344"/>
              <a:ext cx="82946" cy="82024"/>
            </a:xfrm>
            <a:custGeom>
              <a:avLst/>
              <a:gdLst/>
              <a:ahLst/>
              <a:cxnLst/>
              <a:rect l="l" t="t" r="r" b="b"/>
              <a:pathLst>
                <a:path w="2520" h="2492" extrusionOk="0">
                  <a:moveTo>
                    <a:pt x="1140" y="0"/>
                  </a:moveTo>
                  <a:cubicBezTo>
                    <a:pt x="1135" y="0"/>
                    <a:pt x="1129" y="0"/>
                    <a:pt x="1122" y="1"/>
                  </a:cubicBezTo>
                  <a:cubicBezTo>
                    <a:pt x="1072" y="10"/>
                    <a:pt x="1032" y="44"/>
                    <a:pt x="1016" y="92"/>
                  </a:cubicBezTo>
                  <a:lnTo>
                    <a:pt x="794" y="777"/>
                  </a:lnTo>
                  <a:lnTo>
                    <a:pt x="102" y="981"/>
                  </a:lnTo>
                  <a:cubicBezTo>
                    <a:pt x="54" y="995"/>
                    <a:pt x="18" y="1036"/>
                    <a:pt x="11" y="1085"/>
                  </a:cubicBezTo>
                  <a:cubicBezTo>
                    <a:pt x="1" y="1134"/>
                    <a:pt x="22" y="1185"/>
                    <a:pt x="62" y="1214"/>
                  </a:cubicBezTo>
                  <a:lnTo>
                    <a:pt x="646" y="1638"/>
                  </a:lnTo>
                  <a:lnTo>
                    <a:pt x="628" y="2358"/>
                  </a:lnTo>
                  <a:cubicBezTo>
                    <a:pt x="625" y="2407"/>
                    <a:pt x="654" y="2454"/>
                    <a:pt x="698" y="2478"/>
                  </a:cubicBezTo>
                  <a:cubicBezTo>
                    <a:pt x="716" y="2487"/>
                    <a:pt x="737" y="2492"/>
                    <a:pt x="758" y="2492"/>
                  </a:cubicBezTo>
                  <a:cubicBezTo>
                    <a:pt x="787" y="2492"/>
                    <a:pt x="815" y="2484"/>
                    <a:pt x="838" y="2468"/>
                  </a:cubicBezTo>
                  <a:lnTo>
                    <a:pt x="1421" y="2044"/>
                  </a:lnTo>
                  <a:lnTo>
                    <a:pt x="2101" y="2283"/>
                  </a:lnTo>
                  <a:cubicBezTo>
                    <a:pt x="2115" y="2289"/>
                    <a:pt x="2130" y="2292"/>
                    <a:pt x="2145" y="2292"/>
                  </a:cubicBezTo>
                  <a:cubicBezTo>
                    <a:pt x="2178" y="2292"/>
                    <a:pt x="2211" y="2278"/>
                    <a:pt x="2236" y="2255"/>
                  </a:cubicBezTo>
                  <a:cubicBezTo>
                    <a:pt x="2272" y="2218"/>
                    <a:pt x="2285" y="2166"/>
                    <a:pt x="2269" y="2118"/>
                  </a:cubicBezTo>
                  <a:lnTo>
                    <a:pt x="2046" y="1433"/>
                  </a:lnTo>
                  <a:lnTo>
                    <a:pt x="2484" y="862"/>
                  </a:lnTo>
                  <a:cubicBezTo>
                    <a:pt x="2514" y="822"/>
                    <a:pt x="2519" y="768"/>
                    <a:pt x="2497" y="724"/>
                  </a:cubicBezTo>
                  <a:cubicBezTo>
                    <a:pt x="2475" y="678"/>
                    <a:pt x="2429" y="650"/>
                    <a:pt x="2379" y="650"/>
                  </a:cubicBezTo>
                  <a:lnTo>
                    <a:pt x="1658" y="650"/>
                  </a:lnTo>
                  <a:lnTo>
                    <a:pt x="1250" y="58"/>
                  </a:lnTo>
                  <a:cubicBezTo>
                    <a:pt x="1224" y="21"/>
                    <a:pt x="1183" y="0"/>
                    <a:pt x="1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0" name="Google Shape;2380;p37"/>
            <p:cNvSpPr/>
            <p:nvPr/>
          </p:nvSpPr>
          <p:spPr>
            <a:xfrm>
              <a:off x="2101662" y="1607254"/>
              <a:ext cx="53882" cy="74223"/>
            </a:xfrm>
            <a:custGeom>
              <a:avLst/>
              <a:gdLst/>
              <a:ahLst/>
              <a:cxnLst/>
              <a:rect l="l" t="t" r="r" b="b"/>
              <a:pathLst>
                <a:path w="1637" h="2255" extrusionOk="0">
                  <a:moveTo>
                    <a:pt x="675" y="0"/>
                  </a:moveTo>
                  <a:cubicBezTo>
                    <a:pt x="340" y="0"/>
                    <a:pt x="82" y="231"/>
                    <a:pt x="38" y="570"/>
                  </a:cubicBezTo>
                  <a:cubicBezTo>
                    <a:pt x="1" y="778"/>
                    <a:pt x="265" y="1873"/>
                    <a:pt x="269" y="1889"/>
                  </a:cubicBezTo>
                  <a:cubicBezTo>
                    <a:pt x="339" y="2117"/>
                    <a:pt x="544" y="2255"/>
                    <a:pt x="820" y="2255"/>
                  </a:cubicBezTo>
                  <a:cubicBezTo>
                    <a:pt x="1081" y="2255"/>
                    <a:pt x="1406" y="2118"/>
                    <a:pt x="1522" y="1862"/>
                  </a:cubicBezTo>
                  <a:cubicBezTo>
                    <a:pt x="1637" y="1607"/>
                    <a:pt x="1571" y="1227"/>
                    <a:pt x="1523" y="1154"/>
                  </a:cubicBezTo>
                  <a:cubicBezTo>
                    <a:pt x="1500" y="1117"/>
                    <a:pt x="1456" y="1092"/>
                    <a:pt x="1410" y="1092"/>
                  </a:cubicBezTo>
                  <a:cubicBezTo>
                    <a:pt x="1404" y="1092"/>
                    <a:pt x="1395" y="1092"/>
                    <a:pt x="1389" y="1093"/>
                  </a:cubicBezTo>
                  <a:cubicBezTo>
                    <a:pt x="1373" y="1096"/>
                    <a:pt x="1039" y="1146"/>
                    <a:pt x="1039" y="1146"/>
                  </a:cubicBezTo>
                  <a:cubicBezTo>
                    <a:pt x="1004" y="1151"/>
                    <a:pt x="972" y="1171"/>
                    <a:pt x="951" y="1202"/>
                  </a:cubicBezTo>
                  <a:cubicBezTo>
                    <a:pt x="929" y="1232"/>
                    <a:pt x="922" y="1269"/>
                    <a:pt x="930" y="1305"/>
                  </a:cubicBezTo>
                  <a:cubicBezTo>
                    <a:pt x="946" y="1374"/>
                    <a:pt x="958" y="1474"/>
                    <a:pt x="948" y="1507"/>
                  </a:cubicBezTo>
                  <a:cubicBezTo>
                    <a:pt x="946" y="1519"/>
                    <a:pt x="929" y="1534"/>
                    <a:pt x="917" y="1534"/>
                  </a:cubicBezTo>
                  <a:cubicBezTo>
                    <a:pt x="903" y="1534"/>
                    <a:pt x="868" y="1503"/>
                    <a:pt x="842" y="1421"/>
                  </a:cubicBezTo>
                  <a:cubicBezTo>
                    <a:pt x="807" y="1299"/>
                    <a:pt x="750" y="1002"/>
                    <a:pt x="730" y="888"/>
                  </a:cubicBezTo>
                  <a:cubicBezTo>
                    <a:pt x="728" y="867"/>
                    <a:pt x="724" y="847"/>
                    <a:pt x="720" y="827"/>
                  </a:cubicBezTo>
                  <a:cubicBezTo>
                    <a:pt x="714" y="799"/>
                    <a:pt x="706" y="757"/>
                    <a:pt x="702" y="755"/>
                  </a:cubicBezTo>
                  <a:cubicBezTo>
                    <a:pt x="702" y="755"/>
                    <a:pt x="711" y="747"/>
                    <a:pt x="740" y="741"/>
                  </a:cubicBezTo>
                  <a:cubicBezTo>
                    <a:pt x="750" y="737"/>
                    <a:pt x="757" y="737"/>
                    <a:pt x="760" y="735"/>
                  </a:cubicBezTo>
                  <a:cubicBezTo>
                    <a:pt x="777" y="750"/>
                    <a:pt x="796" y="822"/>
                    <a:pt x="805" y="863"/>
                  </a:cubicBezTo>
                  <a:cubicBezTo>
                    <a:pt x="814" y="899"/>
                    <a:pt x="823" y="934"/>
                    <a:pt x="835" y="965"/>
                  </a:cubicBezTo>
                  <a:cubicBezTo>
                    <a:pt x="853" y="1018"/>
                    <a:pt x="904" y="1053"/>
                    <a:pt x="958" y="1053"/>
                  </a:cubicBezTo>
                  <a:cubicBezTo>
                    <a:pt x="967" y="1053"/>
                    <a:pt x="974" y="1053"/>
                    <a:pt x="980" y="1051"/>
                  </a:cubicBezTo>
                  <a:lnTo>
                    <a:pt x="1361" y="986"/>
                  </a:lnTo>
                  <a:cubicBezTo>
                    <a:pt x="1427" y="975"/>
                    <a:pt x="1475" y="915"/>
                    <a:pt x="1470" y="847"/>
                  </a:cubicBezTo>
                  <a:cubicBezTo>
                    <a:pt x="1432" y="291"/>
                    <a:pt x="1040" y="0"/>
                    <a:pt x="6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1" name="Google Shape;2381;p37"/>
            <p:cNvSpPr/>
            <p:nvPr/>
          </p:nvSpPr>
          <p:spPr>
            <a:xfrm>
              <a:off x="1884391" y="1649846"/>
              <a:ext cx="36634" cy="34133"/>
            </a:xfrm>
            <a:custGeom>
              <a:avLst/>
              <a:gdLst/>
              <a:ahLst/>
              <a:cxnLst/>
              <a:rect l="l" t="t" r="r" b="b"/>
              <a:pathLst>
                <a:path w="1113" h="1037" extrusionOk="0">
                  <a:moveTo>
                    <a:pt x="537" y="1"/>
                  </a:moveTo>
                  <a:cubicBezTo>
                    <a:pt x="488" y="1"/>
                    <a:pt x="439" y="9"/>
                    <a:pt x="392" y="22"/>
                  </a:cubicBezTo>
                  <a:cubicBezTo>
                    <a:pt x="259" y="61"/>
                    <a:pt x="150" y="149"/>
                    <a:pt x="84" y="270"/>
                  </a:cubicBezTo>
                  <a:cubicBezTo>
                    <a:pt x="17" y="391"/>
                    <a:pt x="1" y="531"/>
                    <a:pt x="40" y="664"/>
                  </a:cubicBezTo>
                  <a:cubicBezTo>
                    <a:pt x="104" y="883"/>
                    <a:pt x="307" y="1036"/>
                    <a:pt x="536" y="1036"/>
                  </a:cubicBezTo>
                  <a:cubicBezTo>
                    <a:pt x="585" y="1036"/>
                    <a:pt x="633" y="1030"/>
                    <a:pt x="681" y="1015"/>
                  </a:cubicBezTo>
                  <a:cubicBezTo>
                    <a:pt x="955" y="935"/>
                    <a:pt x="1113" y="648"/>
                    <a:pt x="1033" y="373"/>
                  </a:cubicBezTo>
                  <a:cubicBezTo>
                    <a:pt x="969" y="154"/>
                    <a:pt x="766" y="1"/>
                    <a:pt x="5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2" name="Google Shape;2382;p37"/>
            <p:cNvSpPr/>
            <p:nvPr/>
          </p:nvSpPr>
          <p:spPr>
            <a:xfrm>
              <a:off x="1823202" y="1691187"/>
              <a:ext cx="65929" cy="67607"/>
            </a:xfrm>
            <a:custGeom>
              <a:avLst/>
              <a:gdLst/>
              <a:ahLst/>
              <a:cxnLst/>
              <a:rect l="l" t="t" r="r" b="b"/>
              <a:pathLst>
                <a:path w="2003" h="2054" extrusionOk="0">
                  <a:moveTo>
                    <a:pt x="737" y="0"/>
                  </a:moveTo>
                  <a:cubicBezTo>
                    <a:pt x="724" y="0"/>
                    <a:pt x="708" y="5"/>
                    <a:pt x="692" y="10"/>
                  </a:cubicBezTo>
                  <a:cubicBezTo>
                    <a:pt x="645" y="27"/>
                    <a:pt x="613" y="69"/>
                    <a:pt x="608" y="121"/>
                  </a:cubicBezTo>
                  <a:lnTo>
                    <a:pt x="556" y="674"/>
                  </a:lnTo>
                  <a:lnTo>
                    <a:pt x="70" y="945"/>
                  </a:lnTo>
                  <a:cubicBezTo>
                    <a:pt x="27" y="971"/>
                    <a:pt x="0" y="1016"/>
                    <a:pt x="2" y="1067"/>
                  </a:cubicBezTo>
                  <a:cubicBezTo>
                    <a:pt x="5" y="1117"/>
                    <a:pt x="35" y="1162"/>
                    <a:pt x="82" y="1181"/>
                  </a:cubicBezTo>
                  <a:lnTo>
                    <a:pt x="593" y="1403"/>
                  </a:lnTo>
                  <a:lnTo>
                    <a:pt x="700" y="1947"/>
                  </a:lnTo>
                  <a:cubicBezTo>
                    <a:pt x="711" y="1997"/>
                    <a:pt x="747" y="2037"/>
                    <a:pt x="796" y="2050"/>
                  </a:cubicBezTo>
                  <a:cubicBezTo>
                    <a:pt x="809" y="2053"/>
                    <a:pt x="819" y="2054"/>
                    <a:pt x="831" y="2054"/>
                  </a:cubicBezTo>
                  <a:cubicBezTo>
                    <a:pt x="869" y="2054"/>
                    <a:pt x="906" y="2038"/>
                    <a:pt x="929" y="2010"/>
                  </a:cubicBezTo>
                  <a:lnTo>
                    <a:pt x="1296" y="1592"/>
                  </a:lnTo>
                  <a:lnTo>
                    <a:pt x="1848" y="1659"/>
                  </a:lnTo>
                  <a:cubicBezTo>
                    <a:pt x="1854" y="1660"/>
                    <a:pt x="1859" y="1660"/>
                    <a:pt x="1864" y="1660"/>
                  </a:cubicBezTo>
                  <a:cubicBezTo>
                    <a:pt x="1908" y="1660"/>
                    <a:pt x="1949" y="1638"/>
                    <a:pt x="1975" y="1600"/>
                  </a:cubicBezTo>
                  <a:cubicBezTo>
                    <a:pt x="2001" y="1558"/>
                    <a:pt x="2002" y="1505"/>
                    <a:pt x="1977" y="1461"/>
                  </a:cubicBezTo>
                  <a:lnTo>
                    <a:pt x="1694" y="982"/>
                  </a:lnTo>
                  <a:lnTo>
                    <a:pt x="1928" y="477"/>
                  </a:lnTo>
                  <a:cubicBezTo>
                    <a:pt x="1949" y="431"/>
                    <a:pt x="1943" y="377"/>
                    <a:pt x="1911" y="339"/>
                  </a:cubicBezTo>
                  <a:cubicBezTo>
                    <a:pt x="1885" y="307"/>
                    <a:pt x="1848" y="290"/>
                    <a:pt x="1809" y="290"/>
                  </a:cubicBezTo>
                  <a:cubicBezTo>
                    <a:pt x="1798" y="290"/>
                    <a:pt x="1789" y="290"/>
                    <a:pt x="1779" y="292"/>
                  </a:cubicBezTo>
                  <a:lnTo>
                    <a:pt x="1236" y="413"/>
                  </a:lnTo>
                  <a:lnTo>
                    <a:pt x="828" y="35"/>
                  </a:lnTo>
                  <a:cubicBezTo>
                    <a:pt x="803" y="13"/>
                    <a:pt x="771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3" name="Google Shape;2383;p37"/>
            <p:cNvSpPr/>
            <p:nvPr/>
          </p:nvSpPr>
          <p:spPr>
            <a:xfrm>
              <a:off x="2052323" y="1682399"/>
              <a:ext cx="36634" cy="34100"/>
            </a:xfrm>
            <a:custGeom>
              <a:avLst/>
              <a:gdLst/>
              <a:ahLst/>
              <a:cxnLst/>
              <a:rect l="l" t="t" r="r" b="b"/>
              <a:pathLst>
                <a:path w="1113" h="1036" extrusionOk="0">
                  <a:moveTo>
                    <a:pt x="537" y="0"/>
                  </a:moveTo>
                  <a:cubicBezTo>
                    <a:pt x="488" y="0"/>
                    <a:pt x="438" y="8"/>
                    <a:pt x="392" y="22"/>
                  </a:cubicBezTo>
                  <a:cubicBezTo>
                    <a:pt x="259" y="60"/>
                    <a:pt x="149" y="148"/>
                    <a:pt x="83" y="268"/>
                  </a:cubicBezTo>
                  <a:cubicBezTo>
                    <a:pt x="16" y="390"/>
                    <a:pt x="0" y="530"/>
                    <a:pt x="39" y="663"/>
                  </a:cubicBezTo>
                  <a:cubicBezTo>
                    <a:pt x="104" y="882"/>
                    <a:pt x="307" y="1035"/>
                    <a:pt x="536" y="1035"/>
                  </a:cubicBezTo>
                  <a:cubicBezTo>
                    <a:pt x="583" y="1035"/>
                    <a:pt x="632" y="1028"/>
                    <a:pt x="680" y="1013"/>
                  </a:cubicBezTo>
                  <a:cubicBezTo>
                    <a:pt x="955" y="933"/>
                    <a:pt x="1112" y="646"/>
                    <a:pt x="1032" y="373"/>
                  </a:cubicBezTo>
                  <a:cubicBezTo>
                    <a:pt x="969" y="153"/>
                    <a:pt x="765" y="0"/>
                    <a:pt x="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4" name="Google Shape;2384;p37"/>
            <p:cNvSpPr/>
            <p:nvPr/>
          </p:nvSpPr>
          <p:spPr>
            <a:xfrm>
              <a:off x="1734858" y="1405683"/>
              <a:ext cx="453964" cy="382110"/>
            </a:xfrm>
            <a:custGeom>
              <a:avLst/>
              <a:gdLst/>
              <a:ahLst/>
              <a:cxnLst/>
              <a:rect l="l" t="t" r="r" b="b"/>
              <a:pathLst>
                <a:path w="13792" h="11609" extrusionOk="0">
                  <a:moveTo>
                    <a:pt x="10581" y="269"/>
                  </a:moveTo>
                  <a:cubicBezTo>
                    <a:pt x="10650" y="269"/>
                    <a:pt x="10696" y="299"/>
                    <a:pt x="10714" y="365"/>
                  </a:cubicBezTo>
                  <a:lnTo>
                    <a:pt x="10799" y="661"/>
                  </a:lnTo>
                  <a:cubicBezTo>
                    <a:pt x="9520" y="1502"/>
                    <a:pt x="11238" y="370"/>
                    <a:pt x="7995" y="2505"/>
                  </a:cubicBezTo>
                  <a:cubicBezTo>
                    <a:pt x="8634" y="1640"/>
                    <a:pt x="10119" y="269"/>
                    <a:pt x="10581" y="269"/>
                  </a:cubicBezTo>
                  <a:close/>
                  <a:moveTo>
                    <a:pt x="9096" y="463"/>
                  </a:moveTo>
                  <a:cubicBezTo>
                    <a:pt x="9158" y="463"/>
                    <a:pt x="9214" y="505"/>
                    <a:pt x="9231" y="566"/>
                  </a:cubicBezTo>
                  <a:lnTo>
                    <a:pt x="9283" y="748"/>
                  </a:lnTo>
                  <a:cubicBezTo>
                    <a:pt x="8469" y="1407"/>
                    <a:pt x="7831" y="2245"/>
                    <a:pt x="7411" y="2890"/>
                  </a:cubicBezTo>
                  <a:lnTo>
                    <a:pt x="6906" y="3222"/>
                  </a:lnTo>
                  <a:cubicBezTo>
                    <a:pt x="6852" y="3204"/>
                    <a:pt x="6803" y="3199"/>
                    <a:pt x="6760" y="3199"/>
                  </a:cubicBezTo>
                  <a:cubicBezTo>
                    <a:pt x="6676" y="3199"/>
                    <a:pt x="6619" y="3221"/>
                    <a:pt x="6610" y="3222"/>
                  </a:cubicBezTo>
                  <a:cubicBezTo>
                    <a:pt x="7036" y="2399"/>
                    <a:pt x="7865" y="1065"/>
                    <a:pt x="9036" y="477"/>
                  </a:cubicBezTo>
                  <a:cubicBezTo>
                    <a:pt x="9056" y="467"/>
                    <a:pt x="9076" y="463"/>
                    <a:pt x="9096" y="463"/>
                  </a:cubicBezTo>
                  <a:close/>
                  <a:moveTo>
                    <a:pt x="1404" y="3065"/>
                  </a:moveTo>
                  <a:cubicBezTo>
                    <a:pt x="1560" y="3065"/>
                    <a:pt x="1717" y="3073"/>
                    <a:pt x="1872" y="3087"/>
                  </a:cubicBezTo>
                  <a:cubicBezTo>
                    <a:pt x="1967" y="3093"/>
                    <a:pt x="2063" y="3104"/>
                    <a:pt x="2155" y="3117"/>
                  </a:cubicBezTo>
                  <a:cubicBezTo>
                    <a:pt x="2863" y="3209"/>
                    <a:pt x="3538" y="3416"/>
                    <a:pt x="4101" y="3634"/>
                  </a:cubicBezTo>
                  <a:lnTo>
                    <a:pt x="2298" y="3605"/>
                  </a:lnTo>
                  <a:lnTo>
                    <a:pt x="2022" y="3601"/>
                  </a:lnTo>
                  <a:lnTo>
                    <a:pt x="749" y="3581"/>
                  </a:lnTo>
                  <a:lnTo>
                    <a:pt x="664" y="3284"/>
                  </a:lnTo>
                  <a:cubicBezTo>
                    <a:pt x="639" y="3204"/>
                    <a:pt x="695" y="3117"/>
                    <a:pt x="778" y="3105"/>
                  </a:cubicBezTo>
                  <a:cubicBezTo>
                    <a:pt x="987" y="3077"/>
                    <a:pt x="1195" y="3065"/>
                    <a:pt x="1404" y="3065"/>
                  </a:cubicBezTo>
                  <a:close/>
                  <a:moveTo>
                    <a:pt x="2473" y="2464"/>
                  </a:moveTo>
                  <a:cubicBezTo>
                    <a:pt x="3681" y="2464"/>
                    <a:pt x="4929" y="3071"/>
                    <a:pt x="5661" y="3496"/>
                  </a:cubicBezTo>
                  <a:cubicBezTo>
                    <a:pt x="5645" y="3503"/>
                    <a:pt x="5521" y="3527"/>
                    <a:pt x="5410" y="3656"/>
                  </a:cubicBezTo>
                  <a:lnTo>
                    <a:pt x="4808" y="3645"/>
                  </a:lnTo>
                  <a:cubicBezTo>
                    <a:pt x="4094" y="3317"/>
                    <a:pt x="3113" y="2956"/>
                    <a:pt x="2076" y="2839"/>
                  </a:cubicBezTo>
                  <a:lnTo>
                    <a:pt x="2075" y="2839"/>
                  </a:lnTo>
                  <a:lnTo>
                    <a:pt x="2022" y="2660"/>
                  </a:lnTo>
                  <a:cubicBezTo>
                    <a:pt x="1999" y="2577"/>
                    <a:pt x="2054" y="2490"/>
                    <a:pt x="2142" y="2480"/>
                  </a:cubicBezTo>
                  <a:cubicBezTo>
                    <a:pt x="2251" y="2469"/>
                    <a:pt x="2362" y="2464"/>
                    <a:pt x="2473" y="2464"/>
                  </a:cubicBezTo>
                  <a:close/>
                  <a:moveTo>
                    <a:pt x="5558" y="4062"/>
                  </a:moveTo>
                  <a:cubicBezTo>
                    <a:pt x="5558" y="4062"/>
                    <a:pt x="5558" y="4062"/>
                    <a:pt x="5558" y="4062"/>
                  </a:cubicBezTo>
                  <a:lnTo>
                    <a:pt x="5558" y="4062"/>
                  </a:lnTo>
                  <a:cubicBezTo>
                    <a:pt x="5558" y="4062"/>
                    <a:pt x="5558" y="4062"/>
                    <a:pt x="5558" y="4062"/>
                  </a:cubicBezTo>
                  <a:cubicBezTo>
                    <a:pt x="5558" y="4062"/>
                    <a:pt x="5558" y="4062"/>
                    <a:pt x="5558" y="4062"/>
                  </a:cubicBezTo>
                  <a:close/>
                  <a:moveTo>
                    <a:pt x="11229" y="731"/>
                  </a:moveTo>
                  <a:cubicBezTo>
                    <a:pt x="11235" y="731"/>
                    <a:pt x="11241" y="731"/>
                    <a:pt x="11248" y="731"/>
                  </a:cubicBezTo>
                  <a:cubicBezTo>
                    <a:pt x="11353" y="731"/>
                    <a:pt x="11457" y="799"/>
                    <a:pt x="11489" y="911"/>
                  </a:cubicBezTo>
                  <a:lnTo>
                    <a:pt x="13476" y="7749"/>
                  </a:lnTo>
                  <a:cubicBezTo>
                    <a:pt x="13505" y="7855"/>
                    <a:pt x="13464" y="7969"/>
                    <a:pt x="13373" y="8027"/>
                  </a:cubicBezTo>
                  <a:lnTo>
                    <a:pt x="9321" y="10694"/>
                  </a:lnTo>
                  <a:cubicBezTo>
                    <a:pt x="9321" y="10685"/>
                    <a:pt x="9319" y="10678"/>
                    <a:pt x="9318" y="10671"/>
                  </a:cubicBezTo>
                  <a:cubicBezTo>
                    <a:pt x="7049" y="2928"/>
                    <a:pt x="7276" y="3522"/>
                    <a:pt x="7149" y="3379"/>
                  </a:cubicBezTo>
                  <a:cubicBezTo>
                    <a:pt x="7608" y="3077"/>
                    <a:pt x="9726" y="1685"/>
                    <a:pt x="9819" y="1623"/>
                  </a:cubicBezTo>
                  <a:lnTo>
                    <a:pt x="9819" y="1623"/>
                  </a:lnTo>
                  <a:cubicBezTo>
                    <a:pt x="11135" y="760"/>
                    <a:pt x="11148" y="731"/>
                    <a:pt x="11229" y="731"/>
                  </a:cubicBezTo>
                  <a:close/>
                  <a:moveTo>
                    <a:pt x="552" y="3842"/>
                  </a:moveTo>
                  <a:lnTo>
                    <a:pt x="828" y="3846"/>
                  </a:lnTo>
                  <a:lnTo>
                    <a:pt x="2100" y="3867"/>
                  </a:lnTo>
                  <a:lnTo>
                    <a:pt x="2376" y="3870"/>
                  </a:lnTo>
                  <a:cubicBezTo>
                    <a:pt x="2415" y="3870"/>
                    <a:pt x="2425" y="3870"/>
                    <a:pt x="2422" y="3870"/>
                  </a:cubicBezTo>
                  <a:cubicBezTo>
                    <a:pt x="2417" y="3870"/>
                    <a:pt x="2378" y="3870"/>
                    <a:pt x="2375" y="3870"/>
                  </a:cubicBezTo>
                  <a:cubicBezTo>
                    <a:pt x="2366" y="3870"/>
                    <a:pt x="2689" y="3875"/>
                    <a:pt x="5291" y="3917"/>
                  </a:cubicBezTo>
                  <a:cubicBezTo>
                    <a:pt x="5259" y="4107"/>
                    <a:pt x="5128" y="3472"/>
                    <a:pt x="7368" y="11236"/>
                  </a:cubicBezTo>
                  <a:cubicBezTo>
                    <a:pt x="7369" y="11244"/>
                    <a:pt x="7372" y="11252"/>
                    <a:pt x="7376" y="11258"/>
                  </a:cubicBezTo>
                  <a:lnTo>
                    <a:pt x="2525" y="11179"/>
                  </a:lnTo>
                  <a:cubicBezTo>
                    <a:pt x="2416" y="11178"/>
                    <a:pt x="2320" y="11104"/>
                    <a:pt x="2290" y="10999"/>
                  </a:cubicBezTo>
                  <a:lnTo>
                    <a:pt x="303" y="4161"/>
                  </a:lnTo>
                  <a:cubicBezTo>
                    <a:pt x="256" y="4002"/>
                    <a:pt x="376" y="3842"/>
                    <a:pt x="541" y="3842"/>
                  </a:cubicBezTo>
                  <a:close/>
                  <a:moveTo>
                    <a:pt x="6758" y="3463"/>
                  </a:moveTo>
                  <a:cubicBezTo>
                    <a:pt x="6873" y="3463"/>
                    <a:pt x="6965" y="3535"/>
                    <a:pt x="7001" y="3642"/>
                  </a:cubicBezTo>
                  <a:cubicBezTo>
                    <a:pt x="7005" y="3657"/>
                    <a:pt x="7195" y="4308"/>
                    <a:pt x="7194" y="4308"/>
                  </a:cubicBezTo>
                  <a:cubicBezTo>
                    <a:pt x="7194" y="4308"/>
                    <a:pt x="7194" y="4307"/>
                    <a:pt x="7193" y="4306"/>
                  </a:cubicBezTo>
                  <a:lnTo>
                    <a:pt x="7193" y="4306"/>
                  </a:lnTo>
                  <a:cubicBezTo>
                    <a:pt x="8843" y="9983"/>
                    <a:pt x="9064" y="10746"/>
                    <a:pt x="9064" y="10746"/>
                  </a:cubicBezTo>
                  <a:cubicBezTo>
                    <a:pt x="9064" y="10746"/>
                    <a:pt x="9034" y="10643"/>
                    <a:pt x="9034" y="10643"/>
                  </a:cubicBezTo>
                  <a:lnTo>
                    <a:pt x="9034" y="10643"/>
                  </a:lnTo>
                  <a:cubicBezTo>
                    <a:pt x="9034" y="10643"/>
                    <a:pt x="9042" y="10668"/>
                    <a:pt x="9063" y="10744"/>
                  </a:cubicBezTo>
                  <a:cubicBezTo>
                    <a:pt x="9074" y="10784"/>
                    <a:pt x="9075" y="10822"/>
                    <a:pt x="9067" y="10861"/>
                  </a:cubicBezTo>
                  <a:cubicBezTo>
                    <a:pt x="9050" y="10951"/>
                    <a:pt x="8986" y="11030"/>
                    <a:pt x="8891" y="11056"/>
                  </a:cubicBezTo>
                  <a:lnTo>
                    <a:pt x="8808" y="11081"/>
                  </a:lnTo>
                  <a:lnTo>
                    <a:pt x="8017" y="11311"/>
                  </a:lnTo>
                  <a:lnTo>
                    <a:pt x="7931" y="11334"/>
                  </a:lnTo>
                  <a:cubicBezTo>
                    <a:pt x="7909" y="11342"/>
                    <a:pt x="7885" y="11344"/>
                    <a:pt x="7862" y="11344"/>
                  </a:cubicBezTo>
                  <a:cubicBezTo>
                    <a:pt x="7792" y="11344"/>
                    <a:pt x="7724" y="11315"/>
                    <a:pt x="7679" y="11263"/>
                  </a:cubicBezTo>
                  <a:cubicBezTo>
                    <a:pt x="7651" y="11234"/>
                    <a:pt x="7631" y="11201"/>
                    <a:pt x="7620" y="11162"/>
                  </a:cubicBezTo>
                  <a:cubicBezTo>
                    <a:pt x="7609" y="11127"/>
                    <a:pt x="5559" y="4066"/>
                    <a:pt x="5558" y="4062"/>
                  </a:cubicBezTo>
                  <a:lnTo>
                    <a:pt x="5558" y="4062"/>
                  </a:lnTo>
                  <a:cubicBezTo>
                    <a:pt x="5548" y="4034"/>
                    <a:pt x="5542" y="3973"/>
                    <a:pt x="5559" y="3923"/>
                  </a:cubicBezTo>
                  <a:cubicBezTo>
                    <a:pt x="5608" y="3751"/>
                    <a:pt x="5773" y="3744"/>
                    <a:pt x="5803" y="3730"/>
                  </a:cubicBezTo>
                  <a:cubicBezTo>
                    <a:pt x="5818" y="3726"/>
                    <a:pt x="6117" y="3637"/>
                    <a:pt x="6118" y="3637"/>
                  </a:cubicBezTo>
                  <a:lnTo>
                    <a:pt x="6118" y="3637"/>
                  </a:lnTo>
                  <a:cubicBezTo>
                    <a:pt x="6118" y="3637"/>
                    <a:pt x="6118" y="3637"/>
                    <a:pt x="6117" y="3638"/>
                  </a:cubicBezTo>
                  <a:cubicBezTo>
                    <a:pt x="6133" y="3635"/>
                    <a:pt x="6453" y="3541"/>
                    <a:pt x="6450" y="3541"/>
                  </a:cubicBezTo>
                  <a:lnTo>
                    <a:pt x="6450" y="3541"/>
                  </a:lnTo>
                  <a:cubicBezTo>
                    <a:pt x="6450" y="3541"/>
                    <a:pt x="6450" y="3541"/>
                    <a:pt x="6449" y="3541"/>
                  </a:cubicBezTo>
                  <a:cubicBezTo>
                    <a:pt x="6465" y="3537"/>
                    <a:pt x="6678" y="3475"/>
                    <a:pt x="6688" y="3472"/>
                  </a:cubicBezTo>
                  <a:lnTo>
                    <a:pt x="6688" y="3472"/>
                  </a:lnTo>
                  <a:cubicBezTo>
                    <a:pt x="6712" y="3466"/>
                    <a:pt x="6736" y="3463"/>
                    <a:pt x="6758" y="3463"/>
                  </a:cubicBezTo>
                  <a:close/>
                  <a:moveTo>
                    <a:pt x="10580" y="0"/>
                  </a:moveTo>
                  <a:cubicBezTo>
                    <a:pt x="10337" y="0"/>
                    <a:pt x="9703" y="432"/>
                    <a:pt x="9509" y="576"/>
                  </a:cubicBezTo>
                  <a:cubicBezTo>
                    <a:pt x="9500" y="560"/>
                    <a:pt x="9449" y="199"/>
                    <a:pt x="9096" y="199"/>
                  </a:cubicBezTo>
                  <a:cubicBezTo>
                    <a:pt x="9034" y="199"/>
                    <a:pt x="8973" y="215"/>
                    <a:pt x="8917" y="242"/>
                  </a:cubicBezTo>
                  <a:cubicBezTo>
                    <a:pt x="8435" y="485"/>
                    <a:pt x="7255" y="1255"/>
                    <a:pt x="6261" y="3323"/>
                  </a:cubicBezTo>
                  <a:lnTo>
                    <a:pt x="6007" y="3396"/>
                  </a:lnTo>
                  <a:cubicBezTo>
                    <a:pt x="5216" y="2910"/>
                    <a:pt x="3830" y="2200"/>
                    <a:pt x="2473" y="2200"/>
                  </a:cubicBezTo>
                  <a:cubicBezTo>
                    <a:pt x="2352" y="2200"/>
                    <a:pt x="2232" y="2208"/>
                    <a:pt x="2115" y="2218"/>
                  </a:cubicBezTo>
                  <a:cubicBezTo>
                    <a:pt x="1996" y="2230"/>
                    <a:pt x="1889" y="2295"/>
                    <a:pt x="1823" y="2392"/>
                  </a:cubicBezTo>
                  <a:cubicBezTo>
                    <a:pt x="1754" y="2493"/>
                    <a:pt x="1735" y="2617"/>
                    <a:pt x="1770" y="2734"/>
                  </a:cubicBezTo>
                  <a:lnTo>
                    <a:pt x="1794" y="2816"/>
                  </a:lnTo>
                  <a:cubicBezTo>
                    <a:pt x="1665" y="2806"/>
                    <a:pt x="1533" y="2800"/>
                    <a:pt x="1403" y="2800"/>
                  </a:cubicBezTo>
                  <a:cubicBezTo>
                    <a:pt x="1177" y="2800"/>
                    <a:pt x="952" y="2816"/>
                    <a:pt x="740" y="2844"/>
                  </a:cubicBezTo>
                  <a:cubicBezTo>
                    <a:pt x="623" y="2860"/>
                    <a:pt x="521" y="2924"/>
                    <a:pt x="457" y="3024"/>
                  </a:cubicBezTo>
                  <a:cubicBezTo>
                    <a:pt x="394" y="3123"/>
                    <a:pt x="374" y="3245"/>
                    <a:pt x="408" y="3358"/>
                  </a:cubicBezTo>
                  <a:lnTo>
                    <a:pt x="472" y="3581"/>
                  </a:lnTo>
                  <a:cubicBezTo>
                    <a:pt x="338" y="3598"/>
                    <a:pt x="213" y="3671"/>
                    <a:pt x="129" y="3782"/>
                  </a:cubicBezTo>
                  <a:cubicBezTo>
                    <a:pt x="32" y="3912"/>
                    <a:pt x="1" y="4077"/>
                    <a:pt x="48" y="4235"/>
                  </a:cubicBezTo>
                  <a:lnTo>
                    <a:pt x="2035" y="11072"/>
                  </a:lnTo>
                  <a:cubicBezTo>
                    <a:pt x="2097" y="11286"/>
                    <a:pt x="2297" y="11439"/>
                    <a:pt x="2520" y="11443"/>
                  </a:cubicBezTo>
                  <a:lnTo>
                    <a:pt x="7581" y="11526"/>
                  </a:lnTo>
                  <a:cubicBezTo>
                    <a:pt x="7662" y="11579"/>
                    <a:pt x="7757" y="11609"/>
                    <a:pt x="7858" y="11609"/>
                  </a:cubicBezTo>
                  <a:cubicBezTo>
                    <a:pt x="7906" y="11609"/>
                    <a:pt x="7955" y="11600"/>
                    <a:pt x="8001" y="11587"/>
                  </a:cubicBezTo>
                  <a:lnTo>
                    <a:pt x="8961" y="11308"/>
                  </a:lnTo>
                  <a:cubicBezTo>
                    <a:pt x="9092" y="11269"/>
                    <a:pt x="9203" y="11183"/>
                    <a:pt x="9270" y="11062"/>
                  </a:cubicBezTo>
                  <a:cubicBezTo>
                    <a:pt x="9273" y="11052"/>
                    <a:pt x="9281" y="11042"/>
                    <a:pt x="9283" y="11031"/>
                  </a:cubicBezTo>
                  <a:lnTo>
                    <a:pt x="13513" y="8247"/>
                  </a:lnTo>
                  <a:cubicBezTo>
                    <a:pt x="13703" y="8125"/>
                    <a:pt x="13792" y="7891"/>
                    <a:pt x="13729" y="7676"/>
                  </a:cubicBezTo>
                  <a:lnTo>
                    <a:pt x="11741" y="837"/>
                  </a:lnTo>
                  <a:cubicBezTo>
                    <a:pt x="11676" y="616"/>
                    <a:pt x="11473" y="468"/>
                    <a:pt x="11249" y="468"/>
                  </a:cubicBezTo>
                  <a:cubicBezTo>
                    <a:pt x="11178" y="468"/>
                    <a:pt x="11104" y="483"/>
                    <a:pt x="11033" y="516"/>
                  </a:cubicBezTo>
                  <a:cubicBezTo>
                    <a:pt x="10997" y="447"/>
                    <a:pt x="10982" y="0"/>
                    <a:pt x="10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5" name="Google Shape;2385;p37"/>
            <p:cNvSpPr/>
            <p:nvPr/>
          </p:nvSpPr>
          <p:spPr>
            <a:xfrm>
              <a:off x="1821820" y="1545934"/>
              <a:ext cx="91570" cy="90878"/>
            </a:xfrm>
            <a:custGeom>
              <a:avLst/>
              <a:gdLst/>
              <a:ahLst/>
              <a:cxnLst/>
              <a:rect l="l" t="t" r="r" b="b"/>
              <a:pathLst>
                <a:path w="2782" h="2761" extrusionOk="0">
                  <a:moveTo>
                    <a:pt x="1716" y="897"/>
                  </a:moveTo>
                  <a:cubicBezTo>
                    <a:pt x="1717" y="898"/>
                    <a:pt x="1717" y="899"/>
                    <a:pt x="1717" y="899"/>
                  </a:cubicBezTo>
                  <a:cubicBezTo>
                    <a:pt x="1717" y="899"/>
                    <a:pt x="1717" y="898"/>
                    <a:pt x="1716" y="897"/>
                  </a:cubicBezTo>
                  <a:lnTo>
                    <a:pt x="1716" y="897"/>
                  </a:lnTo>
                  <a:lnTo>
                    <a:pt x="1716" y="897"/>
                  </a:lnTo>
                  <a:close/>
                  <a:moveTo>
                    <a:pt x="2037" y="1541"/>
                  </a:moveTo>
                  <a:cubicBezTo>
                    <a:pt x="2036" y="1542"/>
                    <a:pt x="2036" y="1542"/>
                    <a:pt x="2036" y="1542"/>
                  </a:cubicBezTo>
                  <a:cubicBezTo>
                    <a:pt x="2036" y="1542"/>
                    <a:pt x="2036" y="1542"/>
                    <a:pt x="2037" y="1541"/>
                  </a:cubicBezTo>
                  <a:lnTo>
                    <a:pt x="2037" y="1541"/>
                  </a:lnTo>
                  <a:lnTo>
                    <a:pt x="2037" y="1541"/>
                  </a:lnTo>
                  <a:close/>
                  <a:moveTo>
                    <a:pt x="1278" y="263"/>
                  </a:moveTo>
                  <a:cubicBezTo>
                    <a:pt x="1288" y="278"/>
                    <a:pt x="1690" y="859"/>
                    <a:pt x="1716" y="897"/>
                  </a:cubicBezTo>
                  <a:lnTo>
                    <a:pt x="1716" y="897"/>
                  </a:lnTo>
                  <a:lnTo>
                    <a:pt x="1949" y="915"/>
                  </a:lnTo>
                  <a:lnTo>
                    <a:pt x="2517" y="915"/>
                  </a:lnTo>
                  <a:cubicBezTo>
                    <a:pt x="2507" y="930"/>
                    <a:pt x="2065" y="1505"/>
                    <a:pt x="2037" y="1541"/>
                  </a:cubicBezTo>
                  <a:lnTo>
                    <a:pt x="2037" y="1541"/>
                  </a:lnTo>
                  <a:lnTo>
                    <a:pt x="2282" y="2293"/>
                  </a:lnTo>
                  <a:lnTo>
                    <a:pt x="1535" y="2029"/>
                  </a:lnTo>
                  <a:lnTo>
                    <a:pt x="896" y="2493"/>
                  </a:lnTo>
                  <a:lnTo>
                    <a:pt x="896" y="2493"/>
                  </a:lnTo>
                  <a:lnTo>
                    <a:pt x="917" y="1705"/>
                  </a:lnTo>
                  <a:lnTo>
                    <a:pt x="277" y="1239"/>
                  </a:lnTo>
                  <a:lnTo>
                    <a:pt x="1035" y="1014"/>
                  </a:lnTo>
                  <a:lnTo>
                    <a:pt x="1087" y="853"/>
                  </a:lnTo>
                  <a:lnTo>
                    <a:pt x="1171" y="594"/>
                  </a:lnTo>
                  <a:lnTo>
                    <a:pt x="1278" y="263"/>
                  </a:lnTo>
                  <a:close/>
                  <a:moveTo>
                    <a:pt x="1279" y="0"/>
                  </a:moveTo>
                  <a:cubicBezTo>
                    <a:pt x="1172" y="0"/>
                    <a:pt x="1066" y="63"/>
                    <a:pt x="1028" y="183"/>
                  </a:cubicBezTo>
                  <a:lnTo>
                    <a:pt x="901" y="576"/>
                  </a:lnTo>
                  <a:lnTo>
                    <a:pt x="827" y="801"/>
                  </a:lnTo>
                  <a:lnTo>
                    <a:pt x="736" y="830"/>
                  </a:lnTo>
                  <a:lnTo>
                    <a:pt x="203" y="987"/>
                  </a:lnTo>
                  <a:cubicBezTo>
                    <a:pt x="106" y="1017"/>
                    <a:pt x="35" y="1098"/>
                    <a:pt x="19" y="1197"/>
                  </a:cubicBezTo>
                  <a:cubicBezTo>
                    <a:pt x="1" y="1296"/>
                    <a:pt x="42" y="1396"/>
                    <a:pt x="123" y="1456"/>
                  </a:cubicBezTo>
                  <a:lnTo>
                    <a:pt x="650" y="1839"/>
                  </a:lnTo>
                  <a:lnTo>
                    <a:pt x="634" y="2490"/>
                  </a:lnTo>
                  <a:cubicBezTo>
                    <a:pt x="631" y="2589"/>
                    <a:pt x="686" y="2682"/>
                    <a:pt x="774" y="2730"/>
                  </a:cubicBezTo>
                  <a:cubicBezTo>
                    <a:pt x="813" y="2750"/>
                    <a:pt x="854" y="2761"/>
                    <a:pt x="896" y="2761"/>
                  </a:cubicBezTo>
                  <a:cubicBezTo>
                    <a:pt x="951" y="2761"/>
                    <a:pt x="1006" y="2743"/>
                    <a:pt x="1051" y="2710"/>
                  </a:cubicBezTo>
                  <a:lnTo>
                    <a:pt x="1577" y="2327"/>
                  </a:lnTo>
                  <a:lnTo>
                    <a:pt x="2192" y="2543"/>
                  </a:lnTo>
                  <a:cubicBezTo>
                    <a:pt x="2221" y="2554"/>
                    <a:pt x="2251" y="2559"/>
                    <a:pt x="2281" y="2559"/>
                  </a:cubicBezTo>
                  <a:cubicBezTo>
                    <a:pt x="2349" y="2559"/>
                    <a:pt x="2414" y="2532"/>
                    <a:pt x="2465" y="2484"/>
                  </a:cubicBezTo>
                  <a:cubicBezTo>
                    <a:pt x="2656" y="2296"/>
                    <a:pt x="2453" y="2081"/>
                    <a:pt x="2331" y="1594"/>
                  </a:cubicBezTo>
                  <a:cubicBezTo>
                    <a:pt x="2666" y="1130"/>
                    <a:pt x="2782" y="1070"/>
                    <a:pt x="2782" y="917"/>
                  </a:cubicBezTo>
                  <a:cubicBezTo>
                    <a:pt x="2782" y="828"/>
                    <a:pt x="2740" y="750"/>
                    <a:pt x="2675" y="702"/>
                  </a:cubicBezTo>
                  <a:lnTo>
                    <a:pt x="1948" y="650"/>
                  </a:lnTo>
                  <a:lnTo>
                    <a:pt x="1867" y="650"/>
                  </a:lnTo>
                  <a:cubicBezTo>
                    <a:pt x="1781" y="526"/>
                    <a:pt x="1497" y="113"/>
                    <a:pt x="1496" y="113"/>
                  </a:cubicBezTo>
                  <a:lnTo>
                    <a:pt x="1496" y="113"/>
                  </a:lnTo>
                  <a:cubicBezTo>
                    <a:pt x="1496" y="113"/>
                    <a:pt x="1496" y="113"/>
                    <a:pt x="1497" y="114"/>
                  </a:cubicBezTo>
                  <a:cubicBezTo>
                    <a:pt x="1444" y="37"/>
                    <a:pt x="1361" y="0"/>
                    <a:pt x="12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6" name="Google Shape;2386;p37"/>
            <p:cNvSpPr/>
            <p:nvPr/>
          </p:nvSpPr>
          <p:spPr>
            <a:xfrm>
              <a:off x="1818857" y="1686809"/>
              <a:ext cx="74980" cy="76231"/>
            </a:xfrm>
            <a:custGeom>
              <a:avLst/>
              <a:gdLst/>
              <a:ahLst/>
              <a:cxnLst/>
              <a:rect l="l" t="t" r="r" b="b"/>
              <a:pathLst>
                <a:path w="2278" h="2316" extrusionOk="0">
                  <a:moveTo>
                    <a:pt x="874" y="265"/>
                  </a:moveTo>
                  <a:lnTo>
                    <a:pt x="1332" y="691"/>
                  </a:lnTo>
                  <a:lnTo>
                    <a:pt x="1943" y="554"/>
                  </a:lnTo>
                  <a:lnTo>
                    <a:pt x="1943" y="554"/>
                  </a:lnTo>
                  <a:lnTo>
                    <a:pt x="1680" y="1122"/>
                  </a:lnTo>
                  <a:lnTo>
                    <a:pt x="1999" y="1660"/>
                  </a:lnTo>
                  <a:lnTo>
                    <a:pt x="1378" y="1586"/>
                  </a:lnTo>
                  <a:lnTo>
                    <a:pt x="964" y="2056"/>
                  </a:lnTo>
                  <a:lnTo>
                    <a:pt x="843" y="1441"/>
                  </a:lnTo>
                  <a:lnTo>
                    <a:pt x="268" y="1192"/>
                  </a:lnTo>
                  <a:lnTo>
                    <a:pt x="815" y="888"/>
                  </a:lnTo>
                  <a:lnTo>
                    <a:pt x="874" y="265"/>
                  </a:lnTo>
                  <a:close/>
                  <a:moveTo>
                    <a:pt x="874" y="0"/>
                  </a:moveTo>
                  <a:cubicBezTo>
                    <a:pt x="842" y="0"/>
                    <a:pt x="810" y="6"/>
                    <a:pt x="779" y="18"/>
                  </a:cubicBezTo>
                  <a:cubicBezTo>
                    <a:pt x="685" y="53"/>
                    <a:pt x="619" y="141"/>
                    <a:pt x="611" y="240"/>
                  </a:cubicBezTo>
                  <a:lnTo>
                    <a:pt x="565" y="724"/>
                  </a:lnTo>
                  <a:lnTo>
                    <a:pt x="140" y="961"/>
                  </a:lnTo>
                  <a:cubicBezTo>
                    <a:pt x="52" y="1010"/>
                    <a:pt x="0" y="1105"/>
                    <a:pt x="3" y="1205"/>
                  </a:cubicBezTo>
                  <a:cubicBezTo>
                    <a:pt x="10" y="1306"/>
                    <a:pt x="70" y="1393"/>
                    <a:pt x="163" y="1433"/>
                  </a:cubicBezTo>
                  <a:lnTo>
                    <a:pt x="610" y="1626"/>
                  </a:lnTo>
                  <a:lnTo>
                    <a:pt x="705" y="2103"/>
                  </a:lnTo>
                  <a:cubicBezTo>
                    <a:pt x="725" y="2202"/>
                    <a:pt x="798" y="2281"/>
                    <a:pt x="895" y="2307"/>
                  </a:cubicBezTo>
                  <a:cubicBezTo>
                    <a:pt x="917" y="2313"/>
                    <a:pt x="942" y="2315"/>
                    <a:pt x="964" y="2315"/>
                  </a:cubicBezTo>
                  <a:cubicBezTo>
                    <a:pt x="1039" y="2315"/>
                    <a:pt x="1112" y="2285"/>
                    <a:pt x="1162" y="2227"/>
                  </a:cubicBezTo>
                  <a:lnTo>
                    <a:pt x="1484" y="1861"/>
                  </a:lnTo>
                  <a:lnTo>
                    <a:pt x="1966" y="1920"/>
                  </a:lnTo>
                  <a:cubicBezTo>
                    <a:pt x="1977" y="1921"/>
                    <a:pt x="1988" y="1921"/>
                    <a:pt x="1998" y="1921"/>
                  </a:cubicBezTo>
                  <a:cubicBezTo>
                    <a:pt x="2088" y="1921"/>
                    <a:pt x="2171" y="1877"/>
                    <a:pt x="2220" y="1802"/>
                  </a:cubicBezTo>
                  <a:cubicBezTo>
                    <a:pt x="2274" y="1717"/>
                    <a:pt x="2277" y="1609"/>
                    <a:pt x="2226" y="1522"/>
                  </a:cubicBezTo>
                  <a:lnTo>
                    <a:pt x="1979" y="1104"/>
                  </a:lnTo>
                  <a:lnTo>
                    <a:pt x="2178" y="673"/>
                  </a:lnTo>
                  <a:cubicBezTo>
                    <a:pt x="2197" y="635"/>
                    <a:pt x="2209" y="594"/>
                    <a:pt x="2209" y="550"/>
                  </a:cubicBezTo>
                  <a:cubicBezTo>
                    <a:pt x="2209" y="405"/>
                    <a:pt x="2092" y="286"/>
                    <a:pt x="1948" y="285"/>
                  </a:cubicBezTo>
                  <a:lnTo>
                    <a:pt x="1931" y="285"/>
                  </a:lnTo>
                  <a:cubicBezTo>
                    <a:pt x="1914" y="286"/>
                    <a:pt x="1898" y="290"/>
                    <a:pt x="1882" y="292"/>
                  </a:cubicBezTo>
                  <a:lnTo>
                    <a:pt x="1412" y="397"/>
                  </a:lnTo>
                  <a:lnTo>
                    <a:pt x="1056" y="66"/>
                  </a:lnTo>
                  <a:cubicBezTo>
                    <a:pt x="1002" y="26"/>
                    <a:pt x="939" y="0"/>
                    <a:pt x="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7" name="Google Shape;2387;p37"/>
            <p:cNvSpPr/>
            <p:nvPr/>
          </p:nvSpPr>
          <p:spPr>
            <a:xfrm>
              <a:off x="2001338" y="1491262"/>
              <a:ext cx="66521" cy="79457"/>
            </a:xfrm>
            <a:custGeom>
              <a:avLst/>
              <a:gdLst/>
              <a:ahLst/>
              <a:cxnLst/>
              <a:rect l="l" t="t" r="r" b="b"/>
              <a:pathLst>
                <a:path w="2021" h="2414" extrusionOk="0">
                  <a:moveTo>
                    <a:pt x="1220" y="813"/>
                  </a:moveTo>
                  <a:cubicBezTo>
                    <a:pt x="1193" y="813"/>
                    <a:pt x="1161" y="1019"/>
                    <a:pt x="1102" y="1365"/>
                  </a:cubicBezTo>
                  <a:cubicBezTo>
                    <a:pt x="1161" y="1371"/>
                    <a:pt x="1230" y="1370"/>
                    <a:pt x="1297" y="1372"/>
                  </a:cubicBezTo>
                  <a:cubicBezTo>
                    <a:pt x="1265" y="983"/>
                    <a:pt x="1245" y="813"/>
                    <a:pt x="1220" y="813"/>
                  </a:cubicBezTo>
                  <a:close/>
                  <a:moveTo>
                    <a:pt x="1209" y="264"/>
                  </a:moveTo>
                  <a:cubicBezTo>
                    <a:pt x="1296" y="264"/>
                    <a:pt x="1388" y="265"/>
                    <a:pt x="1388" y="265"/>
                  </a:cubicBezTo>
                  <a:cubicBezTo>
                    <a:pt x="1658" y="1650"/>
                    <a:pt x="1739" y="2145"/>
                    <a:pt x="1739" y="2145"/>
                  </a:cubicBezTo>
                  <a:cubicBezTo>
                    <a:pt x="1728" y="2145"/>
                    <a:pt x="1600" y="2150"/>
                    <a:pt x="1498" y="2150"/>
                  </a:cubicBezTo>
                  <a:cubicBezTo>
                    <a:pt x="1447" y="2150"/>
                    <a:pt x="1402" y="2149"/>
                    <a:pt x="1381" y="2145"/>
                  </a:cubicBezTo>
                  <a:cubicBezTo>
                    <a:pt x="1353" y="2060"/>
                    <a:pt x="1289" y="1770"/>
                    <a:pt x="1272" y="1688"/>
                  </a:cubicBezTo>
                  <a:cubicBezTo>
                    <a:pt x="1272" y="1688"/>
                    <a:pt x="1161" y="1680"/>
                    <a:pt x="1081" y="1678"/>
                  </a:cubicBezTo>
                  <a:lnTo>
                    <a:pt x="969" y="2119"/>
                  </a:lnTo>
                  <a:cubicBezTo>
                    <a:pt x="707" y="2106"/>
                    <a:pt x="577" y="2099"/>
                    <a:pt x="594" y="2099"/>
                  </a:cubicBezTo>
                  <a:lnTo>
                    <a:pt x="1062" y="268"/>
                  </a:lnTo>
                  <a:cubicBezTo>
                    <a:pt x="1083" y="265"/>
                    <a:pt x="1145" y="264"/>
                    <a:pt x="1209" y="264"/>
                  </a:cubicBezTo>
                  <a:close/>
                  <a:moveTo>
                    <a:pt x="1296" y="1"/>
                  </a:moveTo>
                  <a:cubicBezTo>
                    <a:pt x="1265" y="1"/>
                    <a:pt x="1236" y="1"/>
                    <a:pt x="1209" y="1"/>
                  </a:cubicBezTo>
                  <a:cubicBezTo>
                    <a:pt x="1191" y="1"/>
                    <a:pt x="1173" y="1"/>
                    <a:pt x="1155" y="1"/>
                  </a:cubicBezTo>
                  <a:cubicBezTo>
                    <a:pt x="1012" y="1"/>
                    <a:pt x="855" y="12"/>
                    <a:pt x="805" y="204"/>
                  </a:cubicBezTo>
                  <a:cubicBezTo>
                    <a:pt x="328" y="2260"/>
                    <a:pt x="0" y="2382"/>
                    <a:pt x="961" y="2382"/>
                  </a:cubicBezTo>
                  <a:cubicBezTo>
                    <a:pt x="1044" y="2382"/>
                    <a:pt x="1113" y="2351"/>
                    <a:pt x="1164" y="2296"/>
                  </a:cubicBezTo>
                  <a:cubicBezTo>
                    <a:pt x="1244" y="2410"/>
                    <a:pt x="1352" y="2413"/>
                    <a:pt x="1481" y="2413"/>
                  </a:cubicBezTo>
                  <a:cubicBezTo>
                    <a:pt x="1488" y="2413"/>
                    <a:pt x="1495" y="2413"/>
                    <a:pt x="1502" y="2413"/>
                  </a:cubicBezTo>
                  <a:cubicBezTo>
                    <a:pt x="1592" y="2413"/>
                    <a:pt x="1701" y="2411"/>
                    <a:pt x="1735" y="2409"/>
                  </a:cubicBezTo>
                  <a:lnTo>
                    <a:pt x="1737" y="2409"/>
                  </a:lnTo>
                  <a:cubicBezTo>
                    <a:pt x="1815" y="2409"/>
                    <a:pt x="1891" y="2374"/>
                    <a:pt x="1941" y="2313"/>
                  </a:cubicBezTo>
                  <a:cubicBezTo>
                    <a:pt x="2021" y="2216"/>
                    <a:pt x="2021" y="2216"/>
                    <a:pt x="1922" y="1678"/>
                  </a:cubicBezTo>
                  <a:cubicBezTo>
                    <a:pt x="1873" y="1408"/>
                    <a:pt x="1785" y="934"/>
                    <a:pt x="1644" y="216"/>
                  </a:cubicBezTo>
                  <a:cubicBezTo>
                    <a:pt x="1608" y="18"/>
                    <a:pt x="1440" y="1"/>
                    <a:pt x="1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8" name="Google Shape;2388;p37"/>
            <p:cNvSpPr/>
            <p:nvPr/>
          </p:nvSpPr>
          <p:spPr>
            <a:xfrm>
              <a:off x="2014899" y="1587011"/>
              <a:ext cx="79819" cy="81366"/>
            </a:xfrm>
            <a:custGeom>
              <a:avLst/>
              <a:gdLst/>
              <a:ahLst/>
              <a:cxnLst/>
              <a:rect l="l" t="t" r="r" b="b"/>
              <a:pathLst>
                <a:path w="2425" h="2472" extrusionOk="0">
                  <a:moveTo>
                    <a:pt x="1019" y="659"/>
                  </a:moveTo>
                  <a:cubicBezTo>
                    <a:pt x="951" y="659"/>
                    <a:pt x="874" y="686"/>
                    <a:pt x="796" y="753"/>
                  </a:cubicBezTo>
                  <a:cubicBezTo>
                    <a:pt x="748" y="795"/>
                    <a:pt x="834" y="910"/>
                    <a:pt x="858" y="946"/>
                  </a:cubicBezTo>
                  <a:cubicBezTo>
                    <a:pt x="882" y="982"/>
                    <a:pt x="934" y="1091"/>
                    <a:pt x="986" y="1091"/>
                  </a:cubicBezTo>
                  <a:cubicBezTo>
                    <a:pt x="993" y="1091"/>
                    <a:pt x="999" y="1090"/>
                    <a:pt x="1004" y="1085"/>
                  </a:cubicBezTo>
                  <a:cubicBezTo>
                    <a:pt x="1086" y="1041"/>
                    <a:pt x="1173" y="993"/>
                    <a:pt x="1204" y="898"/>
                  </a:cubicBezTo>
                  <a:cubicBezTo>
                    <a:pt x="1247" y="766"/>
                    <a:pt x="1153" y="659"/>
                    <a:pt x="1019" y="659"/>
                  </a:cubicBezTo>
                  <a:close/>
                  <a:moveTo>
                    <a:pt x="1433" y="1401"/>
                  </a:moveTo>
                  <a:cubicBezTo>
                    <a:pt x="1365" y="1401"/>
                    <a:pt x="1286" y="1429"/>
                    <a:pt x="1210" y="1495"/>
                  </a:cubicBezTo>
                  <a:cubicBezTo>
                    <a:pt x="1162" y="1536"/>
                    <a:pt x="1248" y="1652"/>
                    <a:pt x="1270" y="1689"/>
                  </a:cubicBezTo>
                  <a:cubicBezTo>
                    <a:pt x="1295" y="1724"/>
                    <a:pt x="1347" y="1833"/>
                    <a:pt x="1400" y="1833"/>
                  </a:cubicBezTo>
                  <a:cubicBezTo>
                    <a:pt x="1407" y="1833"/>
                    <a:pt x="1413" y="1832"/>
                    <a:pt x="1418" y="1828"/>
                  </a:cubicBezTo>
                  <a:cubicBezTo>
                    <a:pt x="1499" y="1782"/>
                    <a:pt x="1586" y="1734"/>
                    <a:pt x="1618" y="1641"/>
                  </a:cubicBezTo>
                  <a:cubicBezTo>
                    <a:pt x="1661" y="1509"/>
                    <a:pt x="1567" y="1401"/>
                    <a:pt x="1433" y="1401"/>
                  </a:cubicBezTo>
                  <a:close/>
                  <a:moveTo>
                    <a:pt x="996" y="264"/>
                  </a:moveTo>
                  <a:cubicBezTo>
                    <a:pt x="1046" y="264"/>
                    <a:pt x="1098" y="270"/>
                    <a:pt x="1148" y="286"/>
                  </a:cubicBezTo>
                  <a:cubicBezTo>
                    <a:pt x="1424" y="372"/>
                    <a:pt x="1539" y="679"/>
                    <a:pt x="1529" y="967"/>
                  </a:cubicBezTo>
                  <a:cubicBezTo>
                    <a:pt x="1529" y="1048"/>
                    <a:pt x="1855" y="1026"/>
                    <a:pt x="1963" y="1351"/>
                  </a:cubicBezTo>
                  <a:cubicBezTo>
                    <a:pt x="2079" y="1679"/>
                    <a:pt x="1878" y="1873"/>
                    <a:pt x="1577" y="2041"/>
                  </a:cubicBezTo>
                  <a:cubicBezTo>
                    <a:pt x="1370" y="2155"/>
                    <a:pt x="1274" y="2207"/>
                    <a:pt x="1215" y="2207"/>
                  </a:cubicBezTo>
                  <a:cubicBezTo>
                    <a:pt x="1151" y="2207"/>
                    <a:pt x="1132" y="2144"/>
                    <a:pt x="1068" y="2034"/>
                  </a:cubicBezTo>
                  <a:cubicBezTo>
                    <a:pt x="971" y="1867"/>
                    <a:pt x="285" y="654"/>
                    <a:pt x="292" y="622"/>
                  </a:cubicBezTo>
                  <a:cubicBezTo>
                    <a:pt x="297" y="596"/>
                    <a:pt x="643" y="264"/>
                    <a:pt x="996" y="264"/>
                  </a:cubicBezTo>
                  <a:close/>
                  <a:moveTo>
                    <a:pt x="996" y="0"/>
                  </a:moveTo>
                  <a:cubicBezTo>
                    <a:pt x="576" y="0"/>
                    <a:pt x="74" y="367"/>
                    <a:pt x="32" y="572"/>
                  </a:cubicBezTo>
                  <a:cubicBezTo>
                    <a:pt x="13" y="669"/>
                    <a:pt x="0" y="728"/>
                    <a:pt x="840" y="2168"/>
                  </a:cubicBezTo>
                  <a:cubicBezTo>
                    <a:pt x="852" y="2189"/>
                    <a:pt x="861" y="2206"/>
                    <a:pt x="869" y="2222"/>
                  </a:cubicBezTo>
                  <a:cubicBezTo>
                    <a:pt x="917" y="2309"/>
                    <a:pt x="1007" y="2472"/>
                    <a:pt x="1214" y="2472"/>
                  </a:cubicBezTo>
                  <a:cubicBezTo>
                    <a:pt x="1344" y="2472"/>
                    <a:pt x="1465" y="2405"/>
                    <a:pt x="1703" y="2272"/>
                  </a:cubicBezTo>
                  <a:cubicBezTo>
                    <a:pt x="1881" y="2173"/>
                    <a:pt x="2425" y="1870"/>
                    <a:pt x="2211" y="1264"/>
                  </a:cubicBezTo>
                  <a:cubicBezTo>
                    <a:pt x="2119" y="990"/>
                    <a:pt x="1920" y="875"/>
                    <a:pt x="1786" y="816"/>
                  </a:cubicBezTo>
                  <a:cubicBezTo>
                    <a:pt x="1752" y="433"/>
                    <a:pt x="1542" y="133"/>
                    <a:pt x="1227" y="35"/>
                  </a:cubicBezTo>
                  <a:cubicBezTo>
                    <a:pt x="1153" y="13"/>
                    <a:pt x="1076" y="0"/>
                    <a:pt x="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9" name="Google Shape;2389;p37"/>
            <p:cNvSpPr/>
            <p:nvPr/>
          </p:nvSpPr>
          <p:spPr>
            <a:xfrm>
              <a:off x="2097416" y="1602876"/>
              <a:ext cx="62473" cy="82913"/>
            </a:xfrm>
            <a:custGeom>
              <a:avLst/>
              <a:gdLst/>
              <a:ahLst/>
              <a:cxnLst/>
              <a:rect l="l" t="t" r="r" b="b"/>
              <a:pathLst>
                <a:path w="1898" h="2519" extrusionOk="0">
                  <a:moveTo>
                    <a:pt x="804" y="265"/>
                  </a:moveTo>
                  <a:cubicBezTo>
                    <a:pt x="1105" y="265"/>
                    <a:pt x="1434" y="505"/>
                    <a:pt x="1468" y="990"/>
                  </a:cubicBezTo>
                  <a:lnTo>
                    <a:pt x="1087" y="1054"/>
                  </a:lnTo>
                  <a:cubicBezTo>
                    <a:pt x="1043" y="933"/>
                    <a:pt x="1038" y="739"/>
                    <a:pt x="889" y="739"/>
                  </a:cubicBezTo>
                  <a:cubicBezTo>
                    <a:pt x="873" y="739"/>
                    <a:pt x="856" y="742"/>
                    <a:pt x="837" y="746"/>
                  </a:cubicBezTo>
                  <a:cubicBezTo>
                    <a:pt x="651" y="789"/>
                    <a:pt x="706" y="910"/>
                    <a:pt x="729" y="1042"/>
                  </a:cubicBezTo>
                  <a:cubicBezTo>
                    <a:pt x="746" y="1146"/>
                    <a:pt x="803" y="1454"/>
                    <a:pt x="842" y="1592"/>
                  </a:cubicBezTo>
                  <a:cubicBezTo>
                    <a:pt x="889" y="1745"/>
                    <a:pt x="970" y="1800"/>
                    <a:pt x="1044" y="1800"/>
                  </a:cubicBezTo>
                  <a:cubicBezTo>
                    <a:pt x="1119" y="1800"/>
                    <a:pt x="1187" y="1743"/>
                    <a:pt x="1204" y="1674"/>
                  </a:cubicBezTo>
                  <a:cubicBezTo>
                    <a:pt x="1226" y="1586"/>
                    <a:pt x="1187" y="1411"/>
                    <a:pt x="1187" y="1411"/>
                  </a:cubicBezTo>
                  <a:lnTo>
                    <a:pt x="1538" y="1358"/>
                  </a:lnTo>
                  <a:lnTo>
                    <a:pt x="1538" y="1358"/>
                  </a:lnTo>
                  <a:cubicBezTo>
                    <a:pt x="1554" y="1358"/>
                    <a:pt x="1631" y="1714"/>
                    <a:pt x="1530" y="1942"/>
                  </a:cubicBezTo>
                  <a:cubicBezTo>
                    <a:pt x="1445" y="2131"/>
                    <a:pt x="1185" y="2257"/>
                    <a:pt x="949" y="2257"/>
                  </a:cubicBezTo>
                  <a:cubicBezTo>
                    <a:pt x="758" y="2257"/>
                    <a:pt x="583" y="2176"/>
                    <a:pt x="524" y="1984"/>
                  </a:cubicBezTo>
                  <a:cubicBezTo>
                    <a:pt x="489" y="1841"/>
                    <a:pt x="269" y="883"/>
                    <a:pt x="298" y="729"/>
                  </a:cubicBezTo>
                  <a:cubicBezTo>
                    <a:pt x="340" y="419"/>
                    <a:pt x="564" y="265"/>
                    <a:pt x="804" y="265"/>
                  </a:cubicBezTo>
                  <a:close/>
                  <a:moveTo>
                    <a:pt x="804" y="0"/>
                  </a:moveTo>
                  <a:cubicBezTo>
                    <a:pt x="400" y="0"/>
                    <a:pt x="91" y="278"/>
                    <a:pt x="35" y="692"/>
                  </a:cubicBezTo>
                  <a:cubicBezTo>
                    <a:pt x="1" y="962"/>
                    <a:pt x="265" y="2036"/>
                    <a:pt x="268" y="2046"/>
                  </a:cubicBezTo>
                  <a:cubicBezTo>
                    <a:pt x="269" y="2050"/>
                    <a:pt x="270" y="2055"/>
                    <a:pt x="270" y="2059"/>
                  </a:cubicBezTo>
                  <a:cubicBezTo>
                    <a:pt x="355" y="2342"/>
                    <a:pt x="615" y="2518"/>
                    <a:pt x="948" y="2518"/>
                  </a:cubicBezTo>
                  <a:cubicBezTo>
                    <a:pt x="1307" y="2518"/>
                    <a:pt x="1647" y="2325"/>
                    <a:pt x="1770" y="2046"/>
                  </a:cubicBezTo>
                  <a:cubicBezTo>
                    <a:pt x="1898" y="1761"/>
                    <a:pt x="1841" y="1335"/>
                    <a:pt x="1762" y="1213"/>
                  </a:cubicBezTo>
                  <a:cubicBezTo>
                    <a:pt x="1741" y="1182"/>
                    <a:pt x="1716" y="1157"/>
                    <a:pt x="1686" y="1135"/>
                  </a:cubicBezTo>
                  <a:cubicBezTo>
                    <a:pt x="1718" y="1087"/>
                    <a:pt x="1735" y="1031"/>
                    <a:pt x="1731" y="969"/>
                  </a:cubicBezTo>
                  <a:cubicBezTo>
                    <a:pt x="1688" y="334"/>
                    <a:pt x="1232" y="0"/>
                    <a:pt x="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90" name="Google Shape;2390;p37"/>
            <p:cNvSpPr/>
            <p:nvPr/>
          </p:nvSpPr>
          <p:spPr>
            <a:xfrm>
              <a:off x="1878236" y="1645534"/>
              <a:ext cx="47595" cy="42724"/>
            </a:xfrm>
            <a:custGeom>
              <a:avLst/>
              <a:gdLst/>
              <a:ahLst/>
              <a:cxnLst/>
              <a:rect l="l" t="t" r="r" b="b"/>
              <a:pathLst>
                <a:path w="1446" h="1298" extrusionOk="0">
                  <a:moveTo>
                    <a:pt x="723" y="265"/>
                  </a:moveTo>
                  <a:cubicBezTo>
                    <a:pt x="889" y="265"/>
                    <a:pt x="1043" y="374"/>
                    <a:pt x="1092" y="544"/>
                  </a:cubicBezTo>
                  <a:cubicBezTo>
                    <a:pt x="1153" y="747"/>
                    <a:pt x="1034" y="961"/>
                    <a:pt x="831" y="1020"/>
                  </a:cubicBezTo>
                  <a:cubicBezTo>
                    <a:pt x="794" y="1031"/>
                    <a:pt x="759" y="1036"/>
                    <a:pt x="723" y="1036"/>
                  </a:cubicBezTo>
                  <a:cubicBezTo>
                    <a:pt x="557" y="1036"/>
                    <a:pt x="403" y="928"/>
                    <a:pt x="353" y="759"/>
                  </a:cubicBezTo>
                  <a:cubicBezTo>
                    <a:pt x="293" y="555"/>
                    <a:pt x="411" y="341"/>
                    <a:pt x="616" y="281"/>
                  </a:cubicBezTo>
                  <a:cubicBezTo>
                    <a:pt x="651" y="269"/>
                    <a:pt x="688" y="265"/>
                    <a:pt x="723" y="265"/>
                  </a:cubicBezTo>
                  <a:close/>
                  <a:moveTo>
                    <a:pt x="723" y="1"/>
                  </a:moveTo>
                  <a:cubicBezTo>
                    <a:pt x="661" y="1"/>
                    <a:pt x="601" y="10"/>
                    <a:pt x="542" y="25"/>
                  </a:cubicBezTo>
                  <a:cubicBezTo>
                    <a:pt x="199" y="125"/>
                    <a:pt x="1" y="486"/>
                    <a:pt x="101" y="830"/>
                  </a:cubicBezTo>
                  <a:cubicBezTo>
                    <a:pt x="180" y="1105"/>
                    <a:pt x="437" y="1298"/>
                    <a:pt x="723" y="1298"/>
                  </a:cubicBezTo>
                  <a:cubicBezTo>
                    <a:pt x="784" y="1298"/>
                    <a:pt x="845" y="1289"/>
                    <a:pt x="904" y="1273"/>
                  </a:cubicBezTo>
                  <a:cubicBezTo>
                    <a:pt x="1247" y="1173"/>
                    <a:pt x="1445" y="813"/>
                    <a:pt x="1345" y="469"/>
                  </a:cubicBezTo>
                  <a:cubicBezTo>
                    <a:pt x="1266" y="194"/>
                    <a:pt x="1010" y="1"/>
                    <a:pt x="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91" name="Google Shape;2391;p37"/>
            <p:cNvSpPr/>
            <p:nvPr/>
          </p:nvSpPr>
          <p:spPr>
            <a:xfrm>
              <a:off x="2047879" y="1678054"/>
              <a:ext cx="44139" cy="42724"/>
            </a:xfrm>
            <a:custGeom>
              <a:avLst/>
              <a:gdLst/>
              <a:ahLst/>
              <a:cxnLst/>
              <a:rect l="l" t="t" r="r" b="b"/>
              <a:pathLst>
                <a:path w="1341" h="1298" extrusionOk="0">
                  <a:moveTo>
                    <a:pt x="671" y="265"/>
                  </a:moveTo>
                  <a:cubicBezTo>
                    <a:pt x="837" y="265"/>
                    <a:pt x="991" y="375"/>
                    <a:pt x="1040" y="543"/>
                  </a:cubicBezTo>
                  <a:cubicBezTo>
                    <a:pt x="1100" y="747"/>
                    <a:pt x="981" y="961"/>
                    <a:pt x="778" y="1021"/>
                  </a:cubicBezTo>
                  <a:cubicBezTo>
                    <a:pt x="742" y="1031"/>
                    <a:pt x="707" y="1037"/>
                    <a:pt x="671" y="1037"/>
                  </a:cubicBezTo>
                  <a:cubicBezTo>
                    <a:pt x="505" y="1037"/>
                    <a:pt x="350" y="928"/>
                    <a:pt x="300" y="759"/>
                  </a:cubicBezTo>
                  <a:cubicBezTo>
                    <a:pt x="241" y="556"/>
                    <a:pt x="359" y="341"/>
                    <a:pt x="563" y="281"/>
                  </a:cubicBezTo>
                  <a:cubicBezTo>
                    <a:pt x="598" y="271"/>
                    <a:pt x="634" y="265"/>
                    <a:pt x="671" y="265"/>
                  </a:cubicBezTo>
                  <a:close/>
                  <a:moveTo>
                    <a:pt x="671" y="0"/>
                  </a:moveTo>
                  <a:cubicBezTo>
                    <a:pt x="609" y="0"/>
                    <a:pt x="548" y="10"/>
                    <a:pt x="490" y="26"/>
                  </a:cubicBezTo>
                  <a:cubicBezTo>
                    <a:pt x="324" y="74"/>
                    <a:pt x="185" y="184"/>
                    <a:pt x="102" y="335"/>
                  </a:cubicBezTo>
                  <a:cubicBezTo>
                    <a:pt x="18" y="488"/>
                    <a:pt x="0" y="663"/>
                    <a:pt x="48" y="829"/>
                  </a:cubicBezTo>
                  <a:cubicBezTo>
                    <a:pt x="128" y="1105"/>
                    <a:pt x="384" y="1297"/>
                    <a:pt x="671" y="1297"/>
                  </a:cubicBezTo>
                  <a:cubicBezTo>
                    <a:pt x="731" y="1297"/>
                    <a:pt x="793" y="1288"/>
                    <a:pt x="851" y="1272"/>
                  </a:cubicBezTo>
                  <a:cubicBezTo>
                    <a:pt x="1017" y="1224"/>
                    <a:pt x="1156" y="1114"/>
                    <a:pt x="1239" y="962"/>
                  </a:cubicBezTo>
                  <a:cubicBezTo>
                    <a:pt x="1322" y="811"/>
                    <a:pt x="1341" y="635"/>
                    <a:pt x="1293" y="468"/>
                  </a:cubicBezTo>
                  <a:cubicBezTo>
                    <a:pt x="1213" y="194"/>
                    <a:pt x="957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92" name="Google Shape;2392;p37"/>
            <p:cNvSpPr/>
            <p:nvPr/>
          </p:nvSpPr>
          <p:spPr>
            <a:xfrm>
              <a:off x="1909077" y="1721798"/>
              <a:ext cx="45884" cy="42724"/>
            </a:xfrm>
            <a:custGeom>
              <a:avLst/>
              <a:gdLst/>
              <a:ahLst/>
              <a:cxnLst/>
              <a:rect l="l" t="t" r="r" b="b"/>
              <a:pathLst>
                <a:path w="1394" h="1298" extrusionOk="0">
                  <a:moveTo>
                    <a:pt x="671" y="264"/>
                  </a:moveTo>
                  <a:cubicBezTo>
                    <a:pt x="838" y="264"/>
                    <a:pt x="993" y="373"/>
                    <a:pt x="1041" y="542"/>
                  </a:cubicBezTo>
                  <a:cubicBezTo>
                    <a:pt x="1101" y="745"/>
                    <a:pt x="983" y="959"/>
                    <a:pt x="780" y="1018"/>
                  </a:cubicBezTo>
                  <a:cubicBezTo>
                    <a:pt x="744" y="1029"/>
                    <a:pt x="707" y="1034"/>
                    <a:pt x="671" y="1034"/>
                  </a:cubicBezTo>
                  <a:cubicBezTo>
                    <a:pt x="505" y="1034"/>
                    <a:pt x="351" y="926"/>
                    <a:pt x="302" y="757"/>
                  </a:cubicBezTo>
                  <a:cubicBezTo>
                    <a:pt x="242" y="553"/>
                    <a:pt x="361" y="340"/>
                    <a:pt x="564" y="280"/>
                  </a:cubicBezTo>
                  <a:cubicBezTo>
                    <a:pt x="601" y="269"/>
                    <a:pt x="637" y="264"/>
                    <a:pt x="671" y="264"/>
                  </a:cubicBezTo>
                  <a:close/>
                  <a:moveTo>
                    <a:pt x="671" y="0"/>
                  </a:moveTo>
                  <a:cubicBezTo>
                    <a:pt x="611" y="0"/>
                    <a:pt x="549" y="10"/>
                    <a:pt x="490" y="26"/>
                  </a:cubicBezTo>
                  <a:cubicBezTo>
                    <a:pt x="324" y="74"/>
                    <a:pt x="186" y="184"/>
                    <a:pt x="104" y="335"/>
                  </a:cubicBezTo>
                  <a:cubicBezTo>
                    <a:pt x="20" y="487"/>
                    <a:pt x="1" y="663"/>
                    <a:pt x="49" y="829"/>
                  </a:cubicBezTo>
                  <a:cubicBezTo>
                    <a:pt x="129" y="1105"/>
                    <a:pt x="386" y="1297"/>
                    <a:pt x="671" y="1297"/>
                  </a:cubicBezTo>
                  <a:cubicBezTo>
                    <a:pt x="733" y="1297"/>
                    <a:pt x="794" y="1288"/>
                    <a:pt x="852" y="1272"/>
                  </a:cubicBezTo>
                  <a:cubicBezTo>
                    <a:pt x="1196" y="1172"/>
                    <a:pt x="1394" y="812"/>
                    <a:pt x="1294" y="467"/>
                  </a:cubicBezTo>
                  <a:cubicBezTo>
                    <a:pt x="1216" y="192"/>
                    <a:pt x="959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sp>
        <p:nvSpPr>
          <p:cNvPr id="2" name="Google Shape;2065;p37">
            <a:extLst>
              <a:ext uri="{FF2B5EF4-FFF2-40B4-BE49-F238E27FC236}">
                <a16:creationId xmlns:a16="http://schemas.microsoft.com/office/drawing/2014/main" id="{60A1DCE1-A11F-6BB8-86C9-93FF5B9697F5}"/>
              </a:ext>
            </a:extLst>
          </p:cNvPr>
          <p:cNvSpPr/>
          <p:nvPr/>
        </p:nvSpPr>
        <p:spPr>
          <a:xfrm flipH="1">
            <a:off x="5025573" y="2299375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3" name="Google Shape;2071;p37">
            <a:extLst>
              <a:ext uri="{FF2B5EF4-FFF2-40B4-BE49-F238E27FC236}">
                <a16:creationId xmlns:a16="http://schemas.microsoft.com/office/drawing/2014/main" id="{BF4B58C5-4233-53AE-9CE7-9C9937773BE5}"/>
              </a:ext>
            </a:extLst>
          </p:cNvPr>
          <p:cNvSpPr/>
          <p:nvPr/>
        </p:nvSpPr>
        <p:spPr>
          <a:xfrm>
            <a:off x="4899028" y="2360870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4" name="Google Shape;2082;p37">
            <a:extLst>
              <a:ext uri="{FF2B5EF4-FFF2-40B4-BE49-F238E27FC236}">
                <a16:creationId xmlns:a16="http://schemas.microsoft.com/office/drawing/2014/main" id="{1812FF0D-9260-FCD7-1F49-EF6AA05F7776}"/>
              </a:ext>
            </a:extLst>
          </p:cNvPr>
          <p:cNvSpPr txBox="1">
            <a:spLocks/>
          </p:cNvSpPr>
          <p:nvPr/>
        </p:nvSpPr>
        <p:spPr>
          <a:xfrm rot="1973">
            <a:off x="4864723" y="2366446"/>
            <a:ext cx="10452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" dirty="0">
                <a:latin typeface="Comic Sans MS" panose="030F0702030302020204" pitchFamily="66" charset="0"/>
              </a:rPr>
              <a:t>05</a:t>
            </a:r>
          </a:p>
        </p:txBody>
      </p:sp>
      <p:sp>
        <p:nvSpPr>
          <p:cNvPr id="5" name="Google Shape;2065;p37">
            <a:extLst>
              <a:ext uri="{FF2B5EF4-FFF2-40B4-BE49-F238E27FC236}">
                <a16:creationId xmlns:a16="http://schemas.microsoft.com/office/drawing/2014/main" id="{D0A9A8E9-6046-77AD-1A9B-00B517956855}"/>
              </a:ext>
            </a:extLst>
          </p:cNvPr>
          <p:cNvSpPr/>
          <p:nvPr/>
        </p:nvSpPr>
        <p:spPr>
          <a:xfrm rot="10091213" flipH="1">
            <a:off x="4996499" y="3454061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6" name="Google Shape;2071;p37">
            <a:extLst>
              <a:ext uri="{FF2B5EF4-FFF2-40B4-BE49-F238E27FC236}">
                <a16:creationId xmlns:a16="http://schemas.microsoft.com/office/drawing/2014/main" id="{0427E7DE-2AFC-FD70-9065-1E825C80E963}"/>
              </a:ext>
            </a:extLst>
          </p:cNvPr>
          <p:cNvSpPr/>
          <p:nvPr/>
        </p:nvSpPr>
        <p:spPr>
          <a:xfrm>
            <a:off x="4931952" y="3487008"/>
            <a:ext cx="1003870" cy="782566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7" name="Google Shape;2082;p37">
            <a:extLst>
              <a:ext uri="{FF2B5EF4-FFF2-40B4-BE49-F238E27FC236}">
                <a16:creationId xmlns:a16="http://schemas.microsoft.com/office/drawing/2014/main" id="{942F2B3C-2F0D-7DFF-CB21-78E707323CFA}"/>
              </a:ext>
            </a:extLst>
          </p:cNvPr>
          <p:cNvSpPr txBox="1">
            <a:spLocks/>
          </p:cNvSpPr>
          <p:nvPr/>
        </p:nvSpPr>
        <p:spPr>
          <a:xfrm rot="1973">
            <a:off x="4911289" y="3548896"/>
            <a:ext cx="1045200" cy="6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Barriecito"/>
              <a:buNone/>
              <a:defRPr sz="3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" dirty="0">
                <a:latin typeface="Comic Sans MS" panose="030F0702030302020204" pitchFamily="66" charset="0"/>
              </a:rPr>
              <a:t>06</a:t>
            </a:r>
          </a:p>
        </p:txBody>
      </p:sp>
      <p:sp>
        <p:nvSpPr>
          <p:cNvPr id="8" name="Google Shape;2073;p37">
            <a:extLst>
              <a:ext uri="{FF2B5EF4-FFF2-40B4-BE49-F238E27FC236}">
                <a16:creationId xmlns:a16="http://schemas.microsoft.com/office/drawing/2014/main" id="{A507E5A7-7142-6DDE-E18B-C9B710A178A6}"/>
              </a:ext>
            </a:extLst>
          </p:cNvPr>
          <p:cNvSpPr txBox="1">
            <a:spLocks/>
          </p:cNvSpPr>
          <p:nvPr/>
        </p:nvSpPr>
        <p:spPr>
          <a:xfrm>
            <a:off x="2232726" y="3391713"/>
            <a:ext cx="2580600" cy="1329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-US" sz="3200" dirty="0">
                <a:latin typeface="Comic Sans MS" panose="030F0702030302020204" pitchFamily="66" charset="0"/>
              </a:rPr>
              <a:t>Activity 4</a:t>
            </a: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sz="2200" dirty="0">
                <a:latin typeface="Comic Sans MS" panose="030F0702030302020204" pitchFamily="66" charset="0"/>
              </a:rPr>
              <a:t>Listen and tick or cross.</a:t>
            </a:r>
          </a:p>
        </p:txBody>
      </p:sp>
      <p:sp>
        <p:nvSpPr>
          <p:cNvPr id="11" name="Google Shape;2073;p37">
            <a:extLst>
              <a:ext uri="{FF2B5EF4-FFF2-40B4-BE49-F238E27FC236}">
                <a16:creationId xmlns:a16="http://schemas.microsoft.com/office/drawing/2014/main" id="{B11F5064-B207-D4B0-F423-3EE70EADD28F}"/>
              </a:ext>
            </a:extLst>
          </p:cNvPr>
          <p:cNvSpPr txBox="1">
            <a:spLocks/>
          </p:cNvSpPr>
          <p:nvPr/>
        </p:nvSpPr>
        <p:spPr>
          <a:xfrm>
            <a:off x="5703740" y="1087246"/>
            <a:ext cx="2580600" cy="124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-US" sz="3200" dirty="0">
                <a:latin typeface="Comic Sans MS" panose="030F0702030302020204" pitchFamily="66" charset="0"/>
              </a:rPr>
              <a:t>Activity 5</a:t>
            </a: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sz="2200" dirty="0">
                <a:latin typeface="Comic Sans MS" panose="030F0702030302020204" pitchFamily="66" charset="0"/>
              </a:rPr>
              <a:t>Look, complete and read.</a:t>
            </a:r>
          </a:p>
        </p:txBody>
      </p:sp>
      <p:sp>
        <p:nvSpPr>
          <p:cNvPr id="14" name="Google Shape;2073;p37">
            <a:extLst>
              <a:ext uri="{FF2B5EF4-FFF2-40B4-BE49-F238E27FC236}">
                <a16:creationId xmlns:a16="http://schemas.microsoft.com/office/drawing/2014/main" id="{9247DFE6-7EF4-8EE0-67CF-FCA897DB8187}"/>
              </a:ext>
            </a:extLst>
          </p:cNvPr>
          <p:cNvSpPr txBox="1">
            <a:spLocks/>
          </p:cNvSpPr>
          <p:nvPr/>
        </p:nvSpPr>
        <p:spPr>
          <a:xfrm>
            <a:off x="5750123" y="2350483"/>
            <a:ext cx="2580600" cy="6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-US" sz="3200" dirty="0">
                <a:latin typeface="Comic Sans MS" panose="030F0702030302020204" pitchFamily="66" charset="0"/>
              </a:rPr>
              <a:t>Activity 6</a:t>
            </a: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sz="2200" dirty="0">
                <a:latin typeface="Comic Sans MS" panose="030F0702030302020204" pitchFamily="66" charset="0"/>
              </a:rPr>
              <a:t>Let’s sing. </a:t>
            </a:r>
          </a:p>
        </p:txBody>
      </p:sp>
      <p:sp>
        <p:nvSpPr>
          <p:cNvPr id="18" name="Google Shape;2073;p37">
            <a:extLst>
              <a:ext uri="{FF2B5EF4-FFF2-40B4-BE49-F238E27FC236}">
                <a16:creationId xmlns:a16="http://schemas.microsoft.com/office/drawing/2014/main" id="{788B9197-4414-2F44-A1D4-C33A9AC598E2}"/>
              </a:ext>
            </a:extLst>
          </p:cNvPr>
          <p:cNvSpPr txBox="1">
            <a:spLocks/>
          </p:cNvSpPr>
          <p:nvPr/>
        </p:nvSpPr>
        <p:spPr>
          <a:xfrm>
            <a:off x="5703740" y="3600394"/>
            <a:ext cx="2580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-US" sz="3200" dirty="0">
                <a:latin typeface="Comic Sans MS" panose="030F0702030302020204" pitchFamily="66" charset="0"/>
              </a:rPr>
              <a:t>Fun </a:t>
            </a:r>
            <a:r>
              <a:rPr lang="en-US" sz="3200" dirty="0" smtClean="0">
                <a:latin typeface="Comic Sans MS" panose="030F0702030302020204" pitchFamily="66" charset="0"/>
              </a:rPr>
              <a:t>corner</a:t>
            </a:r>
            <a:r>
              <a:rPr lang="en-US" sz="3200" dirty="0">
                <a:latin typeface="Comic Sans MS" panose="030F0702030302020204" pitchFamily="66" charset="0"/>
              </a:rPr>
              <a:t/>
            </a:r>
            <a:br>
              <a:rPr lang="en-US" sz="3200" dirty="0">
                <a:latin typeface="Comic Sans MS" panose="030F0702030302020204" pitchFamily="66" charset="0"/>
              </a:rPr>
            </a:br>
            <a:r>
              <a:rPr lang="en-US" sz="1200" dirty="0">
                <a:latin typeface="Comic Sans MS" panose="030F0702030302020204" pitchFamily="66" charset="0"/>
              </a:rPr>
              <a:t>  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9" name="Google Shape;2073;p37">
            <a:extLst>
              <a:ext uri="{FF2B5EF4-FFF2-40B4-BE49-F238E27FC236}">
                <a16:creationId xmlns:a16="http://schemas.microsoft.com/office/drawing/2014/main" id="{0E8EA9D4-9236-5E44-BD30-D17A60A59DE9}"/>
              </a:ext>
            </a:extLst>
          </p:cNvPr>
          <p:cNvSpPr txBox="1">
            <a:spLocks/>
          </p:cNvSpPr>
          <p:nvPr/>
        </p:nvSpPr>
        <p:spPr>
          <a:xfrm>
            <a:off x="2054913" y="2345511"/>
            <a:ext cx="25806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0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Barriecito"/>
              <a:buNone/>
              <a:defRPr sz="2400" b="1" i="0" u="none" strike="noStrike" cap="none">
                <a:solidFill>
                  <a:schemeClr val="accent4"/>
                </a:solidFill>
                <a:latin typeface="Barriecito"/>
                <a:ea typeface="Barriecito"/>
                <a:cs typeface="Barriecito"/>
                <a:sym typeface="Barriecito"/>
              </a:defRPr>
            </a:lvl9pPr>
          </a:lstStyle>
          <a:p>
            <a:r>
              <a:rPr lang="en-US" sz="3200" dirty="0">
                <a:latin typeface="Comic Sans MS" panose="030F0702030302020204" pitchFamily="66" charset="0"/>
              </a:rPr>
              <a:t>Review</a:t>
            </a:r>
            <a:br>
              <a:rPr lang="en-US" sz="3200" dirty="0">
                <a:latin typeface="Comic Sans MS" panose="030F0702030302020204" pitchFamily="66" charset="0"/>
              </a:rPr>
            </a:br>
            <a:r>
              <a:rPr lang="en-US" sz="1200" dirty="0">
                <a:latin typeface="Comic Sans MS" panose="030F0702030302020204" pitchFamily="66" charset="0"/>
              </a:rPr>
              <a:t>  </a:t>
            </a:r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6" name="Google Shape;2656;p39"/>
          <p:cNvSpPr/>
          <p:nvPr/>
        </p:nvSpPr>
        <p:spPr>
          <a:xfrm>
            <a:off x="3535726" y="973199"/>
            <a:ext cx="2072321" cy="1615475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8" name="Google Shape;2658;p39"/>
          <p:cNvSpPr txBox="1">
            <a:spLocks noGrp="1"/>
          </p:cNvSpPr>
          <p:nvPr>
            <p:ph type="title" idx="2"/>
          </p:nvPr>
        </p:nvSpPr>
        <p:spPr>
          <a:xfrm>
            <a:off x="3796800" y="1051462"/>
            <a:ext cx="15501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2660" name="Google Shape;2660;p39"/>
          <p:cNvGrpSpPr/>
          <p:nvPr/>
        </p:nvGrpSpPr>
        <p:grpSpPr>
          <a:xfrm rot="804465" flipH="1">
            <a:off x="381635" y="3530924"/>
            <a:ext cx="1394011" cy="1360358"/>
            <a:chOff x="3516247" y="2841168"/>
            <a:chExt cx="2042858" cy="1997710"/>
          </a:xfrm>
        </p:grpSpPr>
        <p:sp>
          <p:nvSpPr>
            <p:cNvPr id="2661" name="Google Shape;2661;p39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9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9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39"/>
          <p:cNvGrpSpPr/>
          <p:nvPr/>
        </p:nvGrpSpPr>
        <p:grpSpPr>
          <a:xfrm rot="-882383">
            <a:off x="7390486" y="189518"/>
            <a:ext cx="1133345" cy="1112833"/>
            <a:chOff x="1296300" y="3053732"/>
            <a:chExt cx="1825499" cy="1849724"/>
          </a:xfrm>
        </p:grpSpPr>
        <p:sp>
          <p:nvSpPr>
            <p:cNvPr id="2758" name="Google Shape;2758;p39"/>
            <p:cNvSpPr/>
            <p:nvPr/>
          </p:nvSpPr>
          <p:spPr>
            <a:xfrm>
              <a:off x="1309927" y="3265539"/>
              <a:ext cx="1521068" cy="1627976"/>
            </a:xfrm>
            <a:custGeom>
              <a:avLst/>
              <a:gdLst/>
              <a:ahLst/>
              <a:cxnLst/>
              <a:rect l="l" t="t" r="r" b="b"/>
              <a:pathLst>
                <a:path w="46212" h="49460" extrusionOk="0">
                  <a:moveTo>
                    <a:pt x="34178" y="1226"/>
                  </a:moveTo>
                  <a:cubicBezTo>
                    <a:pt x="34301" y="1226"/>
                    <a:pt x="34369" y="1307"/>
                    <a:pt x="34360" y="1474"/>
                  </a:cubicBezTo>
                  <a:cubicBezTo>
                    <a:pt x="34354" y="1550"/>
                    <a:pt x="34315" y="1625"/>
                    <a:pt x="34198" y="1630"/>
                  </a:cubicBezTo>
                  <a:cubicBezTo>
                    <a:pt x="34195" y="1631"/>
                    <a:pt x="34193" y="1631"/>
                    <a:pt x="34190" y="1631"/>
                  </a:cubicBezTo>
                  <a:cubicBezTo>
                    <a:pt x="34074" y="1631"/>
                    <a:pt x="33984" y="1520"/>
                    <a:pt x="33994" y="1391"/>
                  </a:cubicBezTo>
                  <a:cubicBezTo>
                    <a:pt x="34003" y="1279"/>
                    <a:pt x="34067" y="1226"/>
                    <a:pt x="34178" y="1226"/>
                  </a:cubicBezTo>
                  <a:close/>
                  <a:moveTo>
                    <a:pt x="36444" y="1289"/>
                  </a:moveTo>
                  <a:cubicBezTo>
                    <a:pt x="36448" y="1289"/>
                    <a:pt x="36453" y="1290"/>
                    <a:pt x="36458" y="1290"/>
                  </a:cubicBezTo>
                  <a:cubicBezTo>
                    <a:pt x="36555" y="1300"/>
                    <a:pt x="36631" y="1400"/>
                    <a:pt x="36626" y="1511"/>
                  </a:cubicBezTo>
                  <a:cubicBezTo>
                    <a:pt x="36621" y="1624"/>
                    <a:pt x="36553" y="1691"/>
                    <a:pt x="36443" y="1691"/>
                  </a:cubicBezTo>
                  <a:cubicBezTo>
                    <a:pt x="36438" y="1691"/>
                    <a:pt x="36432" y="1690"/>
                    <a:pt x="36426" y="1690"/>
                  </a:cubicBezTo>
                  <a:cubicBezTo>
                    <a:pt x="36310" y="1683"/>
                    <a:pt x="36246" y="1604"/>
                    <a:pt x="36258" y="1482"/>
                  </a:cubicBezTo>
                  <a:cubicBezTo>
                    <a:pt x="36268" y="1376"/>
                    <a:pt x="36353" y="1289"/>
                    <a:pt x="36444" y="1289"/>
                  </a:cubicBezTo>
                  <a:close/>
                  <a:moveTo>
                    <a:pt x="32477" y="1647"/>
                  </a:moveTo>
                  <a:cubicBezTo>
                    <a:pt x="32605" y="1647"/>
                    <a:pt x="32710" y="1753"/>
                    <a:pt x="32715" y="1891"/>
                  </a:cubicBezTo>
                  <a:cubicBezTo>
                    <a:pt x="32720" y="2041"/>
                    <a:pt x="32602" y="2187"/>
                    <a:pt x="32466" y="2195"/>
                  </a:cubicBezTo>
                  <a:cubicBezTo>
                    <a:pt x="32462" y="2196"/>
                    <a:pt x="32457" y="2196"/>
                    <a:pt x="32453" y="2196"/>
                  </a:cubicBezTo>
                  <a:cubicBezTo>
                    <a:pt x="32328" y="2196"/>
                    <a:pt x="32199" y="2066"/>
                    <a:pt x="32202" y="1939"/>
                  </a:cubicBezTo>
                  <a:cubicBezTo>
                    <a:pt x="32202" y="1800"/>
                    <a:pt x="32341" y="1651"/>
                    <a:pt x="32473" y="1647"/>
                  </a:cubicBezTo>
                  <a:cubicBezTo>
                    <a:pt x="32475" y="1647"/>
                    <a:pt x="32476" y="1647"/>
                    <a:pt x="32477" y="1647"/>
                  </a:cubicBezTo>
                  <a:close/>
                  <a:moveTo>
                    <a:pt x="37936" y="1750"/>
                  </a:moveTo>
                  <a:cubicBezTo>
                    <a:pt x="38020" y="1750"/>
                    <a:pt x="38063" y="1812"/>
                    <a:pt x="38055" y="1933"/>
                  </a:cubicBezTo>
                  <a:cubicBezTo>
                    <a:pt x="38044" y="1971"/>
                    <a:pt x="38030" y="2020"/>
                    <a:pt x="38016" y="2069"/>
                  </a:cubicBezTo>
                  <a:cubicBezTo>
                    <a:pt x="37981" y="2183"/>
                    <a:pt x="37993" y="2272"/>
                    <a:pt x="38085" y="2366"/>
                  </a:cubicBezTo>
                  <a:cubicBezTo>
                    <a:pt x="38211" y="2499"/>
                    <a:pt x="38168" y="2635"/>
                    <a:pt x="37987" y="2653"/>
                  </a:cubicBezTo>
                  <a:cubicBezTo>
                    <a:pt x="37833" y="2669"/>
                    <a:pt x="37756" y="2736"/>
                    <a:pt x="37704" y="2866"/>
                  </a:cubicBezTo>
                  <a:cubicBezTo>
                    <a:pt x="37691" y="2897"/>
                    <a:pt x="37672" y="2927"/>
                    <a:pt x="37650" y="2951"/>
                  </a:cubicBezTo>
                  <a:cubicBezTo>
                    <a:pt x="37617" y="2987"/>
                    <a:pt x="37583" y="3005"/>
                    <a:pt x="37551" y="3005"/>
                  </a:cubicBezTo>
                  <a:cubicBezTo>
                    <a:pt x="37511" y="3005"/>
                    <a:pt x="37475" y="2975"/>
                    <a:pt x="37455" y="2918"/>
                  </a:cubicBezTo>
                  <a:cubicBezTo>
                    <a:pt x="37440" y="2878"/>
                    <a:pt x="37444" y="2833"/>
                    <a:pt x="37435" y="2791"/>
                  </a:cubicBezTo>
                  <a:cubicBezTo>
                    <a:pt x="37406" y="2669"/>
                    <a:pt x="37355" y="2583"/>
                    <a:pt x="37205" y="2559"/>
                  </a:cubicBezTo>
                  <a:cubicBezTo>
                    <a:pt x="37007" y="2528"/>
                    <a:pt x="36982" y="2432"/>
                    <a:pt x="37132" y="2289"/>
                  </a:cubicBezTo>
                  <a:cubicBezTo>
                    <a:pt x="37237" y="2189"/>
                    <a:pt x="37312" y="2093"/>
                    <a:pt x="37299" y="1938"/>
                  </a:cubicBezTo>
                  <a:cubicBezTo>
                    <a:pt x="37292" y="1861"/>
                    <a:pt x="37339" y="1789"/>
                    <a:pt x="37399" y="1789"/>
                  </a:cubicBezTo>
                  <a:cubicBezTo>
                    <a:pt x="37417" y="1789"/>
                    <a:pt x="37436" y="1796"/>
                    <a:pt x="37456" y="1810"/>
                  </a:cubicBezTo>
                  <a:cubicBezTo>
                    <a:pt x="37507" y="1850"/>
                    <a:pt x="37553" y="1864"/>
                    <a:pt x="37595" y="1864"/>
                  </a:cubicBezTo>
                  <a:cubicBezTo>
                    <a:pt x="37678" y="1864"/>
                    <a:pt x="37748" y="1809"/>
                    <a:pt x="37827" y="1775"/>
                  </a:cubicBezTo>
                  <a:cubicBezTo>
                    <a:pt x="37868" y="1758"/>
                    <a:pt x="37905" y="1750"/>
                    <a:pt x="37936" y="1750"/>
                  </a:cubicBezTo>
                  <a:close/>
                  <a:moveTo>
                    <a:pt x="32007" y="3238"/>
                  </a:moveTo>
                  <a:cubicBezTo>
                    <a:pt x="32009" y="3238"/>
                    <a:pt x="32011" y="3238"/>
                    <a:pt x="32014" y="3238"/>
                  </a:cubicBezTo>
                  <a:cubicBezTo>
                    <a:pt x="32245" y="3242"/>
                    <a:pt x="32412" y="3430"/>
                    <a:pt x="32410" y="3679"/>
                  </a:cubicBezTo>
                  <a:cubicBezTo>
                    <a:pt x="32406" y="3929"/>
                    <a:pt x="32231" y="4109"/>
                    <a:pt x="31987" y="4109"/>
                  </a:cubicBezTo>
                  <a:cubicBezTo>
                    <a:pt x="31982" y="4109"/>
                    <a:pt x="31977" y="4108"/>
                    <a:pt x="31972" y="4108"/>
                  </a:cubicBezTo>
                  <a:cubicBezTo>
                    <a:pt x="31737" y="4102"/>
                    <a:pt x="31570" y="3918"/>
                    <a:pt x="31572" y="3668"/>
                  </a:cubicBezTo>
                  <a:cubicBezTo>
                    <a:pt x="31575" y="3414"/>
                    <a:pt x="31754" y="3238"/>
                    <a:pt x="32007" y="3238"/>
                  </a:cubicBezTo>
                  <a:close/>
                  <a:moveTo>
                    <a:pt x="37289" y="3957"/>
                  </a:moveTo>
                  <a:cubicBezTo>
                    <a:pt x="37382" y="3957"/>
                    <a:pt x="37443" y="4022"/>
                    <a:pt x="37447" y="4126"/>
                  </a:cubicBezTo>
                  <a:cubicBezTo>
                    <a:pt x="37450" y="4249"/>
                    <a:pt x="37363" y="4354"/>
                    <a:pt x="37264" y="4354"/>
                  </a:cubicBezTo>
                  <a:cubicBezTo>
                    <a:pt x="37262" y="4354"/>
                    <a:pt x="37260" y="4354"/>
                    <a:pt x="37258" y="4354"/>
                  </a:cubicBezTo>
                  <a:cubicBezTo>
                    <a:pt x="37171" y="4350"/>
                    <a:pt x="37088" y="4263"/>
                    <a:pt x="37086" y="4166"/>
                  </a:cubicBezTo>
                  <a:cubicBezTo>
                    <a:pt x="37082" y="4063"/>
                    <a:pt x="37166" y="3967"/>
                    <a:pt x="37270" y="3958"/>
                  </a:cubicBezTo>
                  <a:cubicBezTo>
                    <a:pt x="37276" y="3958"/>
                    <a:pt x="37283" y="3957"/>
                    <a:pt x="37289" y="3957"/>
                  </a:cubicBezTo>
                  <a:close/>
                  <a:moveTo>
                    <a:pt x="35577" y="1852"/>
                  </a:moveTo>
                  <a:cubicBezTo>
                    <a:pt x="35673" y="1852"/>
                    <a:pt x="35737" y="1931"/>
                    <a:pt x="35738" y="2073"/>
                  </a:cubicBezTo>
                  <a:cubicBezTo>
                    <a:pt x="35738" y="2252"/>
                    <a:pt x="35715" y="2431"/>
                    <a:pt x="35692" y="2609"/>
                  </a:cubicBezTo>
                  <a:cubicBezTo>
                    <a:pt x="35673" y="2753"/>
                    <a:pt x="35730" y="2826"/>
                    <a:pt x="35860" y="2882"/>
                  </a:cubicBezTo>
                  <a:cubicBezTo>
                    <a:pt x="35993" y="2938"/>
                    <a:pt x="36137" y="2976"/>
                    <a:pt x="36246" y="3082"/>
                  </a:cubicBezTo>
                  <a:cubicBezTo>
                    <a:pt x="36380" y="3211"/>
                    <a:pt x="36387" y="3280"/>
                    <a:pt x="36231" y="3387"/>
                  </a:cubicBezTo>
                  <a:cubicBezTo>
                    <a:pt x="36034" y="3523"/>
                    <a:pt x="35828" y="3652"/>
                    <a:pt x="35601" y="3729"/>
                  </a:cubicBezTo>
                  <a:cubicBezTo>
                    <a:pt x="35452" y="3781"/>
                    <a:pt x="35385" y="3857"/>
                    <a:pt x="35365" y="4017"/>
                  </a:cubicBezTo>
                  <a:cubicBezTo>
                    <a:pt x="35346" y="4184"/>
                    <a:pt x="35290" y="4349"/>
                    <a:pt x="35237" y="4513"/>
                  </a:cubicBezTo>
                  <a:cubicBezTo>
                    <a:pt x="35193" y="4654"/>
                    <a:pt x="35140" y="4724"/>
                    <a:pt x="35069" y="4724"/>
                  </a:cubicBezTo>
                  <a:cubicBezTo>
                    <a:pt x="35017" y="4724"/>
                    <a:pt x="34955" y="4686"/>
                    <a:pt x="34881" y="4609"/>
                  </a:cubicBezTo>
                  <a:cubicBezTo>
                    <a:pt x="34750" y="4476"/>
                    <a:pt x="34604" y="4350"/>
                    <a:pt x="34512" y="4184"/>
                  </a:cubicBezTo>
                  <a:cubicBezTo>
                    <a:pt x="34458" y="4089"/>
                    <a:pt x="34385" y="4055"/>
                    <a:pt x="34281" y="4055"/>
                  </a:cubicBezTo>
                  <a:cubicBezTo>
                    <a:pt x="34274" y="4055"/>
                    <a:pt x="34266" y="4055"/>
                    <a:pt x="34258" y="4055"/>
                  </a:cubicBezTo>
                  <a:cubicBezTo>
                    <a:pt x="34163" y="4060"/>
                    <a:pt x="34069" y="4063"/>
                    <a:pt x="33974" y="4063"/>
                  </a:cubicBezTo>
                  <a:cubicBezTo>
                    <a:pt x="33889" y="4063"/>
                    <a:pt x="33803" y="4061"/>
                    <a:pt x="33718" y="4055"/>
                  </a:cubicBezTo>
                  <a:cubicBezTo>
                    <a:pt x="33501" y="4041"/>
                    <a:pt x="33445" y="3935"/>
                    <a:pt x="33555" y="3748"/>
                  </a:cubicBezTo>
                  <a:cubicBezTo>
                    <a:pt x="33634" y="3616"/>
                    <a:pt x="33720" y="3483"/>
                    <a:pt x="33828" y="3376"/>
                  </a:cubicBezTo>
                  <a:cubicBezTo>
                    <a:pt x="33953" y="3254"/>
                    <a:pt x="33939" y="3149"/>
                    <a:pt x="33862" y="3016"/>
                  </a:cubicBezTo>
                  <a:cubicBezTo>
                    <a:pt x="33787" y="2891"/>
                    <a:pt x="33725" y="2758"/>
                    <a:pt x="33663" y="2626"/>
                  </a:cubicBezTo>
                  <a:cubicBezTo>
                    <a:pt x="33544" y="2372"/>
                    <a:pt x="33576" y="2300"/>
                    <a:pt x="33833" y="2300"/>
                  </a:cubicBezTo>
                  <a:cubicBezTo>
                    <a:pt x="33848" y="2300"/>
                    <a:pt x="33863" y="2300"/>
                    <a:pt x="33880" y="2301"/>
                  </a:cubicBezTo>
                  <a:cubicBezTo>
                    <a:pt x="34078" y="2301"/>
                    <a:pt x="34271" y="2344"/>
                    <a:pt x="34461" y="2387"/>
                  </a:cubicBezTo>
                  <a:cubicBezTo>
                    <a:pt x="34506" y="2397"/>
                    <a:pt x="34549" y="2403"/>
                    <a:pt x="34589" y="2403"/>
                  </a:cubicBezTo>
                  <a:cubicBezTo>
                    <a:pt x="34685" y="2403"/>
                    <a:pt x="34770" y="2371"/>
                    <a:pt x="34860" y="2294"/>
                  </a:cubicBezTo>
                  <a:cubicBezTo>
                    <a:pt x="35034" y="2145"/>
                    <a:pt x="35234" y="2021"/>
                    <a:pt x="35431" y="1901"/>
                  </a:cubicBezTo>
                  <a:cubicBezTo>
                    <a:pt x="35484" y="1868"/>
                    <a:pt x="35534" y="1852"/>
                    <a:pt x="35577" y="1852"/>
                  </a:cubicBezTo>
                  <a:close/>
                  <a:moveTo>
                    <a:pt x="36394" y="4625"/>
                  </a:moveTo>
                  <a:cubicBezTo>
                    <a:pt x="36529" y="4625"/>
                    <a:pt x="36658" y="4741"/>
                    <a:pt x="36665" y="4870"/>
                  </a:cubicBezTo>
                  <a:cubicBezTo>
                    <a:pt x="36671" y="4999"/>
                    <a:pt x="36545" y="5127"/>
                    <a:pt x="36406" y="5134"/>
                  </a:cubicBezTo>
                  <a:cubicBezTo>
                    <a:pt x="36401" y="5134"/>
                    <a:pt x="36397" y="5134"/>
                    <a:pt x="36393" y="5134"/>
                  </a:cubicBezTo>
                  <a:cubicBezTo>
                    <a:pt x="36249" y="5134"/>
                    <a:pt x="36155" y="5030"/>
                    <a:pt x="36156" y="4877"/>
                  </a:cubicBezTo>
                  <a:cubicBezTo>
                    <a:pt x="36157" y="4731"/>
                    <a:pt x="36247" y="4630"/>
                    <a:pt x="36385" y="4625"/>
                  </a:cubicBezTo>
                  <a:cubicBezTo>
                    <a:pt x="36388" y="4625"/>
                    <a:pt x="36391" y="4625"/>
                    <a:pt x="36394" y="4625"/>
                  </a:cubicBezTo>
                  <a:close/>
                  <a:moveTo>
                    <a:pt x="31948" y="5233"/>
                  </a:moveTo>
                  <a:lnTo>
                    <a:pt x="31948" y="5233"/>
                  </a:lnTo>
                  <a:cubicBezTo>
                    <a:pt x="31975" y="5486"/>
                    <a:pt x="31801" y="5663"/>
                    <a:pt x="31795" y="5897"/>
                  </a:cubicBezTo>
                  <a:cubicBezTo>
                    <a:pt x="31994" y="5866"/>
                    <a:pt x="32163" y="5776"/>
                    <a:pt x="32378" y="5769"/>
                  </a:cubicBezTo>
                  <a:lnTo>
                    <a:pt x="32378" y="5769"/>
                  </a:lnTo>
                  <a:cubicBezTo>
                    <a:pt x="32250" y="5937"/>
                    <a:pt x="32045" y="5950"/>
                    <a:pt x="31899" y="6081"/>
                  </a:cubicBezTo>
                  <a:cubicBezTo>
                    <a:pt x="32039" y="6215"/>
                    <a:pt x="32250" y="6227"/>
                    <a:pt x="32373" y="6401"/>
                  </a:cubicBezTo>
                  <a:cubicBezTo>
                    <a:pt x="32342" y="6409"/>
                    <a:pt x="32312" y="6413"/>
                    <a:pt x="32283" y="6413"/>
                  </a:cubicBezTo>
                  <a:cubicBezTo>
                    <a:pt x="32139" y="6413"/>
                    <a:pt x="32011" y="6332"/>
                    <a:pt x="31868" y="6332"/>
                  </a:cubicBezTo>
                  <a:cubicBezTo>
                    <a:pt x="31867" y="6332"/>
                    <a:pt x="31867" y="6332"/>
                    <a:pt x="31866" y="6332"/>
                  </a:cubicBezTo>
                  <a:cubicBezTo>
                    <a:pt x="31820" y="6480"/>
                    <a:pt x="31979" y="6601"/>
                    <a:pt x="31914" y="6754"/>
                  </a:cubicBezTo>
                  <a:cubicBezTo>
                    <a:pt x="31735" y="6679"/>
                    <a:pt x="31709" y="6487"/>
                    <a:pt x="31602" y="6354"/>
                  </a:cubicBezTo>
                  <a:cubicBezTo>
                    <a:pt x="31487" y="6473"/>
                    <a:pt x="31481" y="6648"/>
                    <a:pt x="31345" y="6768"/>
                  </a:cubicBezTo>
                  <a:cubicBezTo>
                    <a:pt x="31281" y="6593"/>
                    <a:pt x="31434" y="6467"/>
                    <a:pt x="31403" y="6304"/>
                  </a:cubicBezTo>
                  <a:lnTo>
                    <a:pt x="31403" y="6304"/>
                  </a:lnTo>
                  <a:cubicBezTo>
                    <a:pt x="31224" y="6337"/>
                    <a:pt x="31070" y="6435"/>
                    <a:pt x="30870" y="6456"/>
                  </a:cubicBezTo>
                  <a:cubicBezTo>
                    <a:pt x="30921" y="6243"/>
                    <a:pt x="31135" y="6247"/>
                    <a:pt x="31249" y="6119"/>
                  </a:cubicBezTo>
                  <a:cubicBezTo>
                    <a:pt x="31165" y="5986"/>
                    <a:pt x="30949" y="6002"/>
                    <a:pt x="30883" y="5832"/>
                  </a:cubicBezTo>
                  <a:cubicBezTo>
                    <a:pt x="30927" y="5812"/>
                    <a:pt x="30970" y="5804"/>
                    <a:pt x="31011" y="5804"/>
                  </a:cubicBezTo>
                  <a:cubicBezTo>
                    <a:pt x="31143" y="5804"/>
                    <a:pt x="31263" y="5883"/>
                    <a:pt x="31397" y="5885"/>
                  </a:cubicBezTo>
                  <a:cubicBezTo>
                    <a:pt x="31453" y="5684"/>
                    <a:pt x="31236" y="5533"/>
                    <a:pt x="31292" y="5313"/>
                  </a:cubicBezTo>
                  <a:lnTo>
                    <a:pt x="31292" y="5313"/>
                  </a:lnTo>
                  <a:cubicBezTo>
                    <a:pt x="31466" y="5432"/>
                    <a:pt x="31480" y="5634"/>
                    <a:pt x="31606" y="5780"/>
                  </a:cubicBezTo>
                  <a:cubicBezTo>
                    <a:pt x="31762" y="5635"/>
                    <a:pt x="31745" y="5382"/>
                    <a:pt x="31948" y="5233"/>
                  </a:cubicBezTo>
                  <a:close/>
                  <a:moveTo>
                    <a:pt x="33440" y="5779"/>
                  </a:moveTo>
                  <a:cubicBezTo>
                    <a:pt x="33492" y="5779"/>
                    <a:pt x="33532" y="5823"/>
                    <a:pt x="33569" y="5860"/>
                  </a:cubicBezTo>
                  <a:cubicBezTo>
                    <a:pt x="33661" y="5949"/>
                    <a:pt x="33752" y="6039"/>
                    <a:pt x="33838" y="6134"/>
                  </a:cubicBezTo>
                  <a:cubicBezTo>
                    <a:pt x="33884" y="6183"/>
                    <a:pt x="33928" y="6207"/>
                    <a:pt x="33977" y="6207"/>
                  </a:cubicBezTo>
                  <a:cubicBezTo>
                    <a:pt x="34011" y="6207"/>
                    <a:pt x="34048" y="6195"/>
                    <a:pt x="34087" y="6172"/>
                  </a:cubicBezTo>
                  <a:cubicBezTo>
                    <a:pt x="34168" y="6126"/>
                    <a:pt x="34257" y="6092"/>
                    <a:pt x="34342" y="6051"/>
                  </a:cubicBezTo>
                  <a:cubicBezTo>
                    <a:pt x="34384" y="6031"/>
                    <a:pt x="34428" y="6012"/>
                    <a:pt x="34471" y="6012"/>
                  </a:cubicBezTo>
                  <a:cubicBezTo>
                    <a:pt x="34501" y="6012"/>
                    <a:pt x="34530" y="6021"/>
                    <a:pt x="34559" y="6045"/>
                  </a:cubicBezTo>
                  <a:cubicBezTo>
                    <a:pt x="34631" y="6105"/>
                    <a:pt x="34603" y="6183"/>
                    <a:pt x="34575" y="6256"/>
                  </a:cubicBezTo>
                  <a:cubicBezTo>
                    <a:pt x="34546" y="6328"/>
                    <a:pt x="34529" y="6406"/>
                    <a:pt x="34486" y="6469"/>
                  </a:cubicBezTo>
                  <a:cubicBezTo>
                    <a:pt x="34376" y="6626"/>
                    <a:pt x="34417" y="6752"/>
                    <a:pt x="34538" y="6877"/>
                  </a:cubicBezTo>
                  <a:cubicBezTo>
                    <a:pt x="34580" y="6919"/>
                    <a:pt x="34617" y="6967"/>
                    <a:pt x="34649" y="7018"/>
                  </a:cubicBezTo>
                  <a:cubicBezTo>
                    <a:pt x="34766" y="7198"/>
                    <a:pt x="34724" y="7283"/>
                    <a:pt x="34513" y="7295"/>
                  </a:cubicBezTo>
                  <a:cubicBezTo>
                    <a:pt x="34504" y="7295"/>
                    <a:pt x="34496" y="7295"/>
                    <a:pt x="34487" y="7295"/>
                  </a:cubicBezTo>
                  <a:cubicBezTo>
                    <a:pt x="34470" y="7295"/>
                    <a:pt x="34453" y="7295"/>
                    <a:pt x="34436" y="7295"/>
                  </a:cubicBezTo>
                  <a:lnTo>
                    <a:pt x="34436" y="7294"/>
                  </a:lnTo>
                  <a:cubicBezTo>
                    <a:pt x="34426" y="7294"/>
                    <a:pt x="34415" y="7296"/>
                    <a:pt x="34405" y="7296"/>
                  </a:cubicBezTo>
                  <a:cubicBezTo>
                    <a:pt x="34398" y="7296"/>
                    <a:pt x="34391" y="7295"/>
                    <a:pt x="34385" y="7292"/>
                  </a:cubicBezTo>
                  <a:cubicBezTo>
                    <a:pt x="34323" y="7267"/>
                    <a:pt x="34267" y="7255"/>
                    <a:pt x="34217" y="7255"/>
                  </a:cubicBezTo>
                  <a:cubicBezTo>
                    <a:pt x="34053" y="7255"/>
                    <a:pt x="33953" y="7380"/>
                    <a:pt x="33876" y="7554"/>
                  </a:cubicBezTo>
                  <a:cubicBezTo>
                    <a:pt x="33842" y="7631"/>
                    <a:pt x="33788" y="7701"/>
                    <a:pt x="33720" y="7757"/>
                  </a:cubicBezTo>
                  <a:cubicBezTo>
                    <a:pt x="33675" y="7792"/>
                    <a:pt x="33634" y="7810"/>
                    <a:pt x="33599" y="7810"/>
                  </a:cubicBezTo>
                  <a:cubicBezTo>
                    <a:pt x="33543" y="7810"/>
                    <a:pt x="33502" y="7764"/>
                    <a:pt x="33486" y="7671"/>
                  </a:cubicBezTo>
                  <a:cubicBezTo>
                    <a:pt x="33461" y="7529"/>
                    <a:pt x="33439" y="7385"/>
                    <a:pt x="33431" y="7241"/>
                  </a:cubicBezTo>
                  <a:cubicBezTo>
                    <a:pt x="33423" y="7136"/>
                    <a:pt x="33380" y="7091"/>
                    <a:pt x="33283" y="7091"/>
                  </a:cubicBezTo>
                  <a:cubicBezTo>
                    <a:pt x="33278" y="7091"/>
                    <a:pt x="33274" y="7091"/>
                    <a:pt x="33269" y="7092"/>
                  </a:cubicBezTo>
                  <a:cubicBezTo>
                    <a:pt x="33245" y="7092"/>
                    <a:pt x="33222" y="7092"/>
                    <a:pt x="33198" y="7092"/>
                  </a:cubicBezTo>
                  <a:cubicBezTo>
                    <a:pt x="33136" y="7092"/>
                    <a:pt x="33075" y="7091"/>
                    <a:pt x="33013" y="7088"/>
                  </a:cubicBezTo>
                  <a:cubicBezTo>
                    <a:pt x="32948" y="7086"/>
                    <a:pt x="32897" y="7058"/>
                    <a:pt x="32878" y="6993"/>
                  </a:cubicBezTo>
                  <a:cubicBezTo>
                    <a:pt x="32857" y="6924"/>
                    <a:pt x="32897" y="6875"/>
                    <a:pt x="32947" y="6842"/>
                  </a:cubicBezTo>
                  <a:cubicBezTo>
                    <a:pt x="33023" y="6789"/>
                    <a:pt x="33106" y="6742"/>
                    <a:pt x="33192" y="6701"/>
                  </a:cubicBezTo>
                  <a:cubicBezTo>
                    <a:pt x="33298" y="6651"/>
                    <a:pt x="33343" y="6578"/>
                    <a:pt x="33335" y="6459"/>
                  </a:cubicBezTo>
                  <a:cubicBezTo>
                    <a:pt x="33325" y="6296"/>
                    <a:pt x="33326" y="6134"/>
                    <a:pt x="33322" y="5971"/>
                  </a:cubicBezTo>
                  <a:cubicBezTo>
                    <a:pt x="33321" y="5902"/>
                    <a:pt x="33319" y="5828"/>
                    <a:pt x="33392" y="5791"/>
                  </a:cubicBezTo>
                  <a:cubicBezTo>
                    <a:pt x="33409" y="5783"/>
                    <a:pt x="33425" y="5779"/>
                    <a:pt x="33440" y="5779"/>
                  </a:cubicBezTo>
                  <a:close/>
                  <a:moveTo>
                    <a:pt x="13806" y="306"/>
                  </a:moveTo>
                  <a:cubicBezTo>
                    <a:pt x="13883" y="306"/>
                    <a:pt x="13963" y="324"/>
                    <a:pt x="14047" y="344"/>
                  </a:cubicBezTo>
                  <a:cubicBezTo>
                    <a:pt x="13957" y="414"/>
                    <a:pt x="13871" y="494"/>
                    <a:pt x="13773" y="557"/>
                  </a:cubicBezTo>
                  <a:cubicBezTo>
                    <a:pt x="13076" y="1010"/>
                    <a:pt x="12436" y="1536"/>
                    <a:pt x="11808" y="2077"/>
                  </a:cubicBezTo>
                  <a:cubicBezTo>
                    <a:pt x="11580" y="2271"/>
                    <a:pt x="11349" y="2466"/>
                    <a:pt x="11137" y="2673"/>
                  </a:cubicBezTo>
                  <a:cubicBezTo>
                    <a:pt x="10858" y="2949"/>
                    <a:pt x="10578" y="3228"/>
                    <a:pt x="10324" y="3530"/>
                  </a:cubicBezTo>
                  <a:cubicBezTo>
                    <a:pt x="9867" y="4072"/>
                    <a:pt x="9445" y="4642"/>
                    <a:pt x="9062" y="5241"/>
                  </a:cubicBezTo>
                  <a:cubicBezTo>
                    <a:pt x="8578" y="5998"/>
                    <a:pt x="8091" y="6753"/>
                    <a:pt x="7673" y="7550"/>
                  </a:cubicBezTo>
                  <a:cubicBezTo>
                    <a:pt x="7453" y="7967"/>
                    <a:pt x="7235" y="8385"/>
                    <a:pt x="7027" y="8808"/>
                  </a:cubicBezTo>
                  <a:cubicBezTo>
                    <a:pt x="6590" y="9700"/>
                    <a:pt x="6208" y="10616"/>
                    <a:pt x="5850" y="11542"/>
                  </a:cubicBezTo>
                  <a:cubicBezTo>
                    <a:pt x="5563" y="12276"/>
                    <a:pt x="5296" y="13017"/>
                    <a:pt x="5059" y="13769"/>
                  </a:cubicBezTo>
                  <a:cubicBezTo>
                    <a:pt x="4902" y="14274"/>
                    <a:pt x="4761" y="14785"/>
                    <a:pt x="4643" y="15302"/>
                  </a:cubicBezTo>
                  <a:cubicBezTo>
                    <a:pt x="4474" y="16042"/>
                    <a:pt x="4269" y="16777"/>
                    <a:pt x="4086" y="17515"/>
                  </a:cubicBezTo>
                  <a:cubicBezTo>
                    <a:pt x="3841" y="18501"/>
                    <a:pt x="3648" y="19498"/>
                    <a:pt x="3472" y="20499"/>
                  </a:cubicBezTo>
                  <a:cubicBezTo>
                    <a:pt x="3362" y="21121"/>
                    <a:pt x="3245" y="21741"/>
                    <a:pt x="3141" y="22362"/>
                  </a:cubicBezTo>
                  <a:cubicBezTo>
                    <a:pt x="3083" y="22698"/>
                    <a:pt x="3059" y="23039"/>
                    <a:pt x="3018" y="23378"/>
                  </a:cubicBezTo>
                  <a:cubicBezTo>
                    <a:pt x="2974" y="23741"/>
                    <a:pt x="2928" y="24106"/>
                    <a:pt x="2881" y="24469"/>
                  </a:cubicBezTo>
                  <a:cubicBezTo>
                    <a:pt x="2856" y="24665"/>
                    <a:pt x="2840" y="24858"/>
                    <a:pt x="2818" y="25054"/>
                  </a:cubicBezTo>
                  <a:cubicBezTo>
                    <a:pt x="2758" y="25613"/>
                    <a:pt x="2675" y="26170"/>
                    <a:pt x="2621" y="26730"/>
                  </a:cubicBezTo>
                  <a:cubicBezTo>
                    <a:pt x="2596" y="26975"/>
                    <a:pt x="2556" y="27219"/>
                    <a:pt x="2550" y="27469"/>
                  </a:cubicBezTo>
                  <a:cubicBezTo>
                    <a:pt x="2545" y="27723"/>
                    <a:pt x="2499" y="27978"/>
                    <a:pt x="2467" y="28231"/>
                  </a:cubicBezTo>
                  <a:cubicBezTo>
                    <a:pt x="2441" y="28435"/>
                    <a:pt x="2419" y="28643"/>
                    <a:pt x="2414" y="28843"/>
                  </a:cubicBezTo>
                  <a:cubicBezTo>
                    <a:pt x="2405" y="29194"/>
                    <a:pt x="2364" y="29543"/>
                    <a:pt x="2340" y="29891"/>
                  </a:cubicBezTo>
                  <a:cubicBezTo>
                    <a:pt x="2319" y="30186"/>
                    <a:pt x="2327" y="30490"/>
                    <a:pt x="2258" y="30782"/>
                  </a:cubicBezTo>
                  <a:cubicBezTo>
                    <a:pt x="2244" y="30840"/>
                    <a:pt x="2247" y="30901"/>
                    <a:pt x="2247" y="30962"/>
                  </a:cubicBezTo>
                  <a:cubicBezTo>
                    <a:pt x="2247" y="31338"/>
                    <a:pt x="2190" y="31709"/>
                    <a:pt x="2155" y="32082"/>
                  </a:cubicBezTo>
                  <a:cubicBezTo>
                    <a:pt x="2128" y="32363"/>
                    <a:pt x="2158" y="32649"/>
                    <a:pt x="2141" y="32931"/>
                  </a:cubicBezTo>
                  <a:cubicBezTo>
                    <a:pt x="2052" y="34439"/>
                    <a:pt x="2094" y="35948"/>
                    <a:pt x="2099" y="37455"/>
                  </a:cubicBezTo>
                  <a:cubicBezTo>
                    <a:pt x="2100" y="37880"/>
                    <a:pt x="2138" y="38306"/>
                    <a:pt x="2181" y="38732"/>
                  </a:cubicBezTo>
                  <a:cubicBezTo>
                    <a:pt x="2208" y="39003"/>
                    <a:pt x="2238" y="39277"/>
                    <a:pt x="2245" y="39549"/>
                  </a:cubicBezTo>
                  <a:cubicBezTo>
                    <a:pt x="2250" y="39733"/>
                    <a:pt x="2254" y="39811"/>
                    <a:pt x="2315" y="39811"/>
                  </a:cubicBezTo>
                  <a:cubicBezTo>
                    <a:pt x="2356" y="39811"/>
                    <a:pt x="2425" y="39775"/>
                    <a:pt x="2538" y="39711"/>
                  </a:cubicBezTo>
                  <a:cubicBezTo>
                    <a:pt x="2798" y="39562"/>
                    <a:pt x="3063" y="39427"/>
                    <a:pt x="3341" y="39311"/>
                  </a:cubicBezTo>
                  <a:cubicBezTo>
                    <a:pt x="4085" y="39002"/>
                    <a:pt x="4835" y="38716"/>
                    <a:pt x="5605" y="38475"/>
                  </a:cubicBezTo>
                  <a:cubicBezTo>
                    <a:pt x="6400" y="38227"/>
                    <a:pt x="7214" y="38082"/>
                    <a:pt x="8030" y="37944"/>
                  </a:cubicBezTo>
                  <a:cubicBezTo>
                    <a:pt x="8490" y="37865"/>
                    <a:pt x="8961" y="37840"/>
                    <a:pt x="9431" y="37819"/>
                  </a:cubicBezTo>
                  <a:cubicBezTo>
                    <a:pt x="10209" y="37782"/>
                    <a:pt x="10987" y="37776"/>
                    <a:pt x="11765" y="37776"/>
                  </a:cubicBezTo>
                  <a:cubicBezTo>
                    <a:pt x="12132" y="37776"/>
                    <a:pt x="12499" y="37777"/>
                    <a:pt x="12866" y="37777"/>
                  </a:cubicBezTo>
                  <a:cubicBezTo>
                    <a:pt x="13015" y="37777"/>
                    <a:pt x="13163" y="37777"/>
                    <a:pt x="13312" y="37776"/>
                  </a:cubicBezTo>
                  <a:cubicBezTo>
                    <a:pt x="13320" y="37776"/>
                    <a:pt x="13329" y="37776"/>
                    <a:pt x="13337" y="37776"/>
                  </a:cubicBezTo>
                  <a:cubicBezTo>
                    <a:pt x="13695" y="37776"/>
                    <a:pt x="14051" y="37821"/>
                    <a:pt x="14408" y="37868"/>
                  </a:cubicBezTo>
                  <a:cubicBezTo>
                    <a:pt x="14475" y="37878"/>
                    <a:pt x="14544" y="37875"/>
                    <a:pt x="14612" y="37878"/>
                  </a:cubicBezTo>
                  <a:cubicBezTo>
                    <a:pt x="15091" y="37883"/>
                    <a:pt x="15563" y="37952"/>
                    <a:pt x="16037" y="38016"/>
                  </a:cubicBezTo>
                  <a:cubicBezTo>
                    <a:pt x="16383" y="38062"/>
                    <a:pt x="16729" y="38112"/>
                    <a:pt x="17078" y="38140"/>
                  </a:cubicBezTo>
                  <a:cubicBezTo>
                    <a:pt x="17459" y="38173"/>
                    <a:pt x="17836" y="38258"/>
                    <a:pt x="18212" y="38337"/>
                  </a:cubicBezTo>
                  <a:cubicBezTo>
                    <a:pt x="18704" y="38441"/>
                    <a:pt x="19208" y="38480"/>
                    <a:pt x="19699" y="38596"/>
                  </a:cubicBezTo>
                  <a:cubicBezTo>
                    <a:pt x="20747" y="38844"/>
                    <a:pt x="21803" y="39048"/>
                    <a:pt x="22841" y="39343"/>
                  </a:cubicBezTo>
                  <a:cubicBezTo>
                    <a:pt x="23649" y="39571"/>
                    <a:pt x="24445" y="39828"/>
                    <a:pt x="25225" y="40144"/>
                  </a:cubicBezTo>
                  <a:cubicBezTo>
                    <a:pt x="25701" y="40335"/>
                    <a:pt x="26188" y="40511"/>
                    <a:pt x="26643" y="40745"/>
                  </a:cubicBezTo>
                  <a:cubicBezTo>
                    <a:pt x="27509" y="41190"/>
                    <a:pt x="28405" y="41585"/>
                    <a:pt x="29210" y="42144"/>
                  </a:cubicBezTo>
                  <a:cubicBezTo>
                    <a:pt x="29278" y="42192"/>
                    <a:pt x="29329" y="42272"/>
                    <a:pt x="29438" y="42282"/>
                  </a:cubicBezTo>
                  <a:cubicBezTo>
                    <a:pt x="29497" y="42189"/>
                    <a:pt x="29474" y="42101"/>
                    <a:pt x="29474" y="42017"/>
                  </a:cubicBezTo>
                  <a:cubicBezTo>
                    <a:pt x="29475" y="41426"/>
                    <a:pt x="29475" y="40833"/>
                    <a:pt x="29474" y="40242"/>
                  </a:cubicBezTo>
                  <a:cubicBezTo>
                    <a:pt x="29474" y="40104"/>
                    <a:pt x="29485" y="39968"/>
                    <a:pt x="29435" y="39835"/>
                  </a:cubicBezTo>
                  <a:cubicBezTo>
                    <a:pt x="29423" y="39804"/>
                    <a:pt x="29423" y="39767"/>
                    <a:pt x="29426" y="39732"/>
                  </a:cubicBezTo>
                  <a:cubicBezTo>
                    <a:pt x="29482" y="39032"/>
                    <a:pt x="29401" y="38332"/>
                    <a:pt x="29419" y="37633"/>
                  </a:cubicBezTo>
                  <a:cubicBezTo>
                    <a:pt x="29438" y="36938"/>
                    <a:pt x="29391" y="36241"/>
                    <a:pt x="29432" y="35549"/>
                  </a:cubicBezTo>
                  <a:cubicBezTo>
                    <a:pt x="29487" y="34606"/>
                    <a:pt x="29428" y="33662"/>
                    <a:pt x="29487" y="32724"/>
                  </a:cubicBezTo>
                  <a:cubicBezTo>
                    <a:pt x="29531" y="32012"/>
                    <a:pt x="29482" y="31300"/>
                    <a:pt x="29535" y="30593"/>
                  </a:cubicBezTo>
                  <a:cubicBezTo>
                    <a:pt x="29571" y="30123"/>
                    <a:pt x="29540" y="29650"/>
                    <a:pt x="29588" y="29183"/>
                  </a:cubicBezTo>
                  <a:cubicBezTo>
                    <a:pt x="29630" y="28788"/>
                    <a:pt x="29584" y="28393"/>
                    <a:pt x="29639" y="28005"/>
                  </a:cubicBezTo>
                  <a:cubicBezTo>
                    <a:pt x="29694" y="27614"/>
                    <a:pt x="29661" y="27220"/>
                    <a:pt x="29716" y="26830"/>
                  </a:cubicBezTo>
                  <a:cubicBezTo>
                    <a:pt x="29755" y="26554"/>
                    <a:pt x="29782" y="26270"/>
                    <a:pt x="29784" y="25988"/>
                  </a:cubicBezTo>
                  <a:cubicBezTo>
                    <a:pt x="29788" y="25621"/>
                    <a:pt x="29841" y="25256"/>
                    <a:pt x="29875" y="24892"/>
                  </a:cubicBezTo>
                  <a:cubicBezTo>
                    <a:pt x="29901" y="24628"/>
                    <a:pt x="29903" y="24363"/>
                    <a:pt x="29932" y="24101"/>
                  </a:cubicBezTo>
                  <a:cubicBezTo>
                    <a:pt x="29983" y="23610"/>
                    <a:pt x="30038" y="23118"/>
                    <a:pt x="30078" y="22626"/>
                  </a:cubicBezTo>
                  <a:cubicBezTo>
                    <a:pt x="30126" y="22063"/>
                    <a:pt x="30230" y="21510"/>
                    <a:pt x="30306" y="20953"/>
                  </a:cubicBezTo>
                  <a:cubicBezTo>
                    <a:pt x="30366" y="20522"/>
                    <a:pt x="30470" y="20097"/>
                    <a:pt x="30565" y="19672"/>
                  </a:cubicBezTo>
                  <a:cubicBezTo>
                    <a:pt x="30799" y="18604"/>
                    <a:pt x="31025" y="17535"/>
                    <a:pt x="31280" y="16472"/>
                  </a:cubicBezTo>
                  <a:cubicBezTo>
                    <a:pt x="31545" y="15356"/>
                    <a:pt x="31887" y="14264"/>
                    <a:pt x="32226" y="13168"/>
                  </a:cubicBezTo>
                  <a:cubicBezTo>
                    <a:pt x="32528" y="12185"/>
                    <a:pt x="32885" y="11222"/>
                    <a:pt x="33242" y="10259"/>
                  </a:cubicBezTo>
                  <a:cubicBezTo>
                    <a:pt x="33433" y="9739"/>
                    <a:pt x="33613" y="9208"/>
                    <a:pt x="33949" y="8753"/>
                  </a:cubicBezTo>
                  <a:cubicBezTo>
                    <a:pt x="34000" y="8685"/>
                    <a:pt x="34042" y="8611"/>
                    <a:pt x="34130" y="8577"/>
                  </a:cubicBezTo>
                  <a:lnTo>
                    <a:pt x="34130" y="8577"/>
                  </a:lnTo>
                  <a:cubicBezTo>
                    <a:pt x="34177" y="8652"/>
                    <a:pt x="34138" y="8723"/>
                    <a:pt x="34099" y="8785"/>
                  </a:cubicBezTo>
                  <a:cubicBezTo>
                    <a:pt x="33789" y="9276"/>
                    <a:pt x="33625" y="9828"/>
                    <a:pt x="33432" y="10366"/>
                  </a:cubicBezTo>
                  <a:cubicBezTo>
                    <a:pt x="33009" y="11553"/>
                    <a:pt x="32657" y="12762"/>
                    <a:pt x="32284" y="13962"/>
                  </a:cubicBezTo>
                  <a:cubicBezTo>
                    <a:pt x="31989" y="14909"/>
                    <a:pt x="31715" y="15863"/>
                    <a:pt x="31500" y="16833"/>
                  </a:cubicBezTo>
                  <a:cubicBezTo>
                    <a:pt x="31282" y="17808"/>
                    <a:pt x="31069" y="18783"/>
                    <a:pt x="30869" y="19762"/>
                  </a:cubicBezTo>
                  <a:cubicBezTo>
                    <a:pt x="30734" y="20431"/>
                    <a:pt x="30608" y="21103"/>
                    <a:pt x="30513" y="21777"/>
                  </a:cubicBezTo>
                  <a:cubicBezTo>
                    <a:pt x="30463" y="22139"/>
                    <a:pt x="30412" y="22504"/>
                    <a:pt x="30389" y="22871"/>
                  </a:cubicBezTo>
                  <a:cubicBezTo>
                    <a:pt x="30363" y="23312"/>
                    <a:pt x="30297" y="23752"/>
                    <a:pt x="30250" y="24192"/>
                  </a:cubicBezTo>
                  <a:cubicBezTo>
                    <a:pt x="30223" y="24431"/>
                    <a:pt x="30217" y="24671"/>
                    <a:pt x="30204" y="24908"/>
                  </a:cubicBezTo>
                  <a:cubicBezTo>
                    <a:pt x="30184" y="25257"/>
                    <a:pt x="30134" y="25605"/>
                    <a:pt x="30131" y="25957"/>
                  </a:cubicBezTo>
                  <a:cubicBezTo>
                    <a:pt x="30130" y="26271"/>
                    <a:pt x="30077" y="26586"/>
                    <a:pt x="30046" y="26899"/>
                  </a:cubicBezTo>
                  <a:cubicBezTo>
                    <a:pt x="30025" y="27102"/>
                    <a:pt x="29996" y="27311"/>
                    <a:pt x="29993" y="27510"/>
                  </a:cubicBezTo>
                  <a:cubicBezTo>
                    <a:pt x="29991" y="28006"/>
                    <a:pt x="29917" y="28499"/>
                    <a:pt x="29926" y="28996"/>
                  </a:cubicBezTo>
                  <a:cubicBezTo>
                    <a:pt x="29934" y="29441"/>
                    <a:pt x="29921" y="29891"/>
                    <a:pt x="29864" y="30327"/>
                  </a:cubicBezTo>
                  <a:cubicBezTo>
                    <a:pt x="29761" y="31123"/>
                    <a:pt x="29790" y="31916"/>
                    <a:pt x="29775" y="32710"/>
                  </a:cubicBezTo>
                  <a:cubicBezTo>
                    <a:pt x="29772" y="32915"/>
                    <a:pt x="29794" y="33122"/>
                    <a:pt x="29734" y="33324"/>
                  </a:cubicBezTo>
                  <a:cubicBezTo>
                    <a:pt x="29716" y="33378"/>
                    <a:pt x="29721" y="33444"/>
                    <a:pt x="29732" y="33503"/>
                  </a:cubicBezTo>
                  <a:cubicBezTo>
                    <a:pt x="29800" y="33878"/>
                    <a:pt x="29799" y="34251"/>
                    <a:pt x="29732" y="34625"/>
                  </a:cubicBezTo>
                  <a:cubicBezTo>
                    <a:pt x="29719" y="34700"/>
                    <a:pt x="29726" y="34779"/>
                    <a:pt x="29726" y="34857"/>
                  </a:cubicBezTo>
                  <a:cubicBezTo>
                    <a:pt x="29725" y="36152"/>
                    <a:pt x="29730" y="37448"/>
                    <a:pt x="29722" y="38743"/>
                  </a:cubicBezTo>
                  <a:cubicBezTo>
                    <a:pt x="29721" y="38950"/>
                    <a:pt x="29793" y="39147"/>
                    <a:pt x="29777" y="39354"/>
                  </a:cubicBezTo>
                  <a:cubicBezTo>
                    <a:pt x="29731" y="39926"/>
                    <a:pt x="29791" y="40497"/>
                    <a:pt x="29782" y="41069"/>
                  </a:cubicBezTo>
                  <a:cubicBezTo>
                    <a:pt x="29769" y="41652"/>
                    <a:pt x="29778" y="42235"/>
                    <a:pt x="29777" y="42820"/>
                  </a:cubicBezTo>
                  <a:cubicBezTo>
                    <a:pt x="29777" y="43394"/>
                    <a:pt x="29783" y="43970"/>
                    <a:pt x="29775" y="44544"/>
                  </a:cubicBezTo>
                  <a:cubicBezTo>
                    <a:pt x="29769" y="45036"/>
                    <a:pt x="29668" y="45513"/>
                    <a:pt x="29483" y="45967"/>
                  </a:cubicBezTo>
                  <a:cubicBezTo>
                    <a:pt x="29308" y="46396"/>
                    <a:pt x="28969" y="46693"/>
                    <a:pt x="28588" y="46930"/>
                  </a:cubicBezTo>
                  <a:cubicBezTo>
                    <a:pt x="27975" y="47310"/>
                    <a:pt x="27290" y="47504"/>
                    <a:pt x="26582" y="47593"/>
                  </a:cubicBezTo>
                  <a:cubicBezTo>
                    <a:pt x="26152" y="47649"/>
                    <a:pt x="25719" y="47667"/>
                    <a:pt x="25285" y="47667"/>
                  </a:cubicBezTo>
                  <a:cubicBezTo>
                    <a:pt x="24982" y="47667"/>
                    <a:pt x="24679" y="47658"/>
                    <a:pt x="24376" y="47646"/>
                  </a:cubicBezTo>
                  <a:cubicBezTo>
                    <a:pt x="23857" y="47624"/>
                    <a:pt x="23336" y="47588"/>
                    <a:pt x="22817" y="47540"/>
                  </a:cubicBezTo>
                  <a:cubicBezTo>
                    <a:pt x="22309" y="47492"/>
                    <a:pt x="21795" y="47491"/>
                    <a:pt x="21289" y="47402"/>
                  </a:cubicBezTo>
                  <a:cubicBezTo>
                    <a:pt x="21253" y="47395"/>
                    <a:pt x="21215" y="47394"/>
                    <a:pt x="21178" y="47394"/>
                  </a:cubicBezTo>
                  <a:cubicBezTo>
                    <a:pt x="21129" y="47394"/>
                    <a:pt x="21081" y="47397"/>
                    <a:pt x="21033" y="47397"/>
                  </a:cubicBezTo>
                  <a:cubicBezTo>
                    <a:pt x="21029" y="47397"/>
                    <a:pt x="21025" y="47397"/>
                    <a:pt x="21021" y="47397"/>
                  </a:cubicBezTo>
                  <a:cubicBezTo>
                    <a:pt x="20674" y="47397"/>
                    <a:pt x="20332" y="47351"/>
                    <a:pt x="19989" y="47304"/>
                  </a:cubicBezTo>
                  <a:cubicBezTo>
                    <a:pt x="19803" y="47278"/>
                    <a:pt x="19615" y="47270"/>
                    <a:pt x="19429" y="47254"/>
                  </a:cubicBezTo>
                  <a:cubicBezTo>
                    <a:pt x="19013" y="47217"/>
                    <a:pt x="18597" y="47171"/>
                    <a:pt x="18182" y="47131"/>
                  </a:cubicBezTo>
                  <a:cubicBezTo>
                    <a:pt x="17784" y="47092"/>
                    <a:pt x="17385" y="47056"/>
                    <a:pt x="16987" y="46999"/>
                  </a:cubicBezTo>
                  <a:cubicBezTo>
                    <a:pt x="16702" y="46958"/>
                    <a:pt x="16409" y="46975"/>
                    <a:pt x="16119" y="46938"/>
                  </a:cubicBezTo>
                  <a:cubicBezTo>
                    <a:pt x="15721" y="46887"/>
                    <a:pt x="15322" y="46855"/>
                    <a:pt x="14925" y="46802"/>
                  </a:cubicBezTo>
                  <a:cubicBezTo>
                    <a:pt x="14527" y="46749"/>
                    <a:pt x="14132" y="46685"/>
                    <a:pt x="13735" y="46626"/>
                  </a:cubicBezTo>
                  <a:cubicBezTo>
                    <a:pt x="13239" y="46554"/>
                    <a:pt x="12741" y="46474"/>
                    <a:pt x="12244" y="46401"/>
                  </a:cubicBezTo>
                  <a:cubicBezTo>
                    <a:pt x="12024" y="46368"/>
                    <a:pt x="11804" y="46337"/>
                    <a:pt x="11584" y="46320"/>
                  </a:cubicBezTo>
                  <a:cubicBezTo>
                    <a:pt x="11277" y="46295"/>
                    <a:pt x="10979" y="46220"/>
                    <a:pt x="10671" y="46195"/>
                  </a:cubicBezTo>
                  <a:cubicBezTo>
                    <a:pt x="10350" y="46171"/>
                    <a:pt x="10031" y="46105"/>
                    <a:pt x="9710" y="46060"/>
                  </a:cubicBezTo>
                  <a:cubicBezTo>
                    <a:pt x="9246" y="45993"/>
                    <a:pt x="8782" y="45927"/>
                    <a:pt x="8318" y="45865"/>
                  </a:cubicBezTo>
                  <a:cubicBezTo>
                    <a:pt x="8005" y="45823"/>
                    <a:pt x="7690" y="45796"/>
                    <a:pt x="7378" y="45747"/>
                  </a:cubicBezTo>
                  <a:cubicBezTo>
                    <a:pt x="7092" y="45701"/>
                    <a:pt x="6809" y="45632"/>
                    <a:pt x="6525" y="45576"/>
                  </a:cubicBezTo>
                  <a:cubicBezTo>
                    <a:pt x="5885" y="45450"/>
                    <a:pt x="5266" y="45254"/>
                    <a:pt x="4654" y="45034"/>
                  </a:cubicBezTo>
                  <a:cubicBezTo>
                    <a:pt x="4241" y="44885"/>
                    <a:pt x="3861" y="44662"/>
                    <a:pt x="3527" y="44379"/>
                  </a:cubicBezTo>
                  <a:cubicBezTo>
                    <a:pt x="3249" y="44144"/>
                    <a:pt x="3073" y="43823"/>
                    <a:pt x="2899" y="43509"/>
                  </a:cubicBezTo>
                  <a:cubicBezTo>
                    <a:pt x="2596" y="42960"/>
                    <a:pt x="2346" y="42387"/>
                    <a:pt x="2228" y="41766"/>
                  </a:cubicBezTo>
                  <a:cubicBezTo>
                    <a:pt x="2155" y="41380"/>
                    <a:pt x="2096" y="40993"/>
                    <a:pt x="2035" y="40607"/>
                  </a:cubicBezTo>
                  <a:cubicBezTo>
                    <a:pt x="1984" y="40285"/>
                    <a:pt x="1942" y="39965"/>
                    <a:pt x="1897" y="39645"/>
                  </a:cubicBezTo>
                  <a:cubicBezTo>
                    <a:pt x="1861" y="39400"/>
                    <a:pt x="1860" y="39151"/>
                    <a:pt x="1840" y="38905"/>
                  </a:cubicBezTo>
                  <a:cubicBezTo>
                    <a:pt x="1794" y="38325"/>
                    <a:pt x="1745" y="37745"/>
                    <a:pt x="1778" y="37162"/>
                  </a:cubicBezTo>
                  <a:cubicBezTo>
                    <a:pt x="1792" y="36937"/>
                    <a:pt x="1711" y="36723"/>
                    <a:pt x="1725" y="36498"/>
                  </a:cubicBezTo>
                  <a:cubicBezTo>
                    <a:pt x="1802" y="35223"/>
                    <a:pt x="1757" y="33944"/>
                    <a:pt x="1791" y="32670"/>
                  </a:cubicBezTo>
                  <a:cubicBezTo>
                    <a:pt x="1799" y="32342"/>
                    <a:pt x="1808" y="32006"/>
                    <a:pt x="1866" y="31675"/>
                  </a:cubicBezTo>
                  <a:cubicBezTo>
                    <a:pt x="1914" y="31399"/>
                    <a:pt x="1893" y="31113"/>
                    <a:pt x="1926" y="30831"/>
                  </a:cubicBezTo>
                  <a:cubicBezTo>
                    <a:pt x="1969" y="30459"/>
                    <a:pt x="1985" y="30084"/>
                    <a:pt x="2026" y="29710"/>
                  </a:cubicBezTo>
                  <a:cubicBezTo>
                    <a:pt x="2054" y="29457"/>
                    <a:pt x="2062" y="29199"/>
                    <a:pt x="2081" y="28944"/>
                  </a:cubicBezTo>
                  <a:cubicBezTo>
                    <a:pt x="2121" y="28426"/>
                    <a:pt x="2190" y="27910"/>
                    <a:pt x="2230" y="27390"/>
                  </a:cubicBezTo>
                  <a:cubicBezTo>
                    <a:pt x="2262" y="26990"/>
                    <a:pt x="2319" y="26595"/>
                    <a:pt x="2350" y="26193"/>
                  </a:cubicBezTo>
                  <a:cubicBezTo>
                    <a:pt x="2379" y="25813"/>
                    <a:pt x="2451" y="25433"/>
                    <a:pt x="2488" y="25052"/>
                  </a:cubicBezTo>
                  <a:cubicBezTo>
                    <a:pt x="2520" y="24712"/>
                    <a:pt x="2560" y="24373"/>
                    <a:pt x="2599" y="24034"/>
                  </a:cubicBezTo>
                  <a:cubicBezTo>
                    <a:pt x="2665" y="23451"/>
                    <a:pt x="2720" y="22863"/>
                    <a:pt x="2818" y="22284"/>
                  </a:cubicBezTo>
                  <a:cubicBezTo>
                    <a:pt x="2932" y="21603"/>
                    <a:pt x="3043" y="20921"/>
                    <a:pt x="3177" y="20244"/>
                  </a:cubicBezTo>
                  <a:cubicBezTo>
                    <a:pt x="3334" y="19448"/>
                    <a:pt x="3490" y="18653"/>
                    <a:pt x="3677" y="17863"/>
                  </a:cubicBezTo>
                  <a:cubicBezTo>
                    <a:pt x="3935" y="16782"/>
                    <a:pt x="4169" y="15696"/>
                    <a:pt x="4456" y="14622"/>
                  </a:cubicBezTo>
                  <a:cubicBezTo>
                    <a:pt x="4688" y="13754"/>
                    <a:pt x="4990" y="12905"/>
                    <a:pt x="5292" y="12059"/>
                  </a:cubicBezTo>
                  <a:cubicBezTo>
                    <a:pt x="5488" y="11511"/>
                    <a:pt x="5683" y="10962"/>
                    <a:pt x="5897" y="10423"/>
                  </a:cubicBezTo>
                  <a:cubicBezTo>
                    <a:pt x="6084" y="9953"/>
                    <a:pt x="6291" y="9493"/>
                    <a:pt x="6500" y="9032"/>
                  </a:cubicBezTo>
                  <a:cubicBezTo>
                    <a:pt x="6676" y="8643"/>
                    <a:pt x="6856" y="8254"/>
                    <a:pt x="7054" y="7876"/>
                  </a:cubicBezTo>
                  <a:cubicBezTo>
                    <a:pt x="7367" y="7276"/>
                    <a:pt x="7687" y="6680"/>
                    <a:pt x="8047" y="6106"/>
                  </a:cubicBezTo>
                  <a:cubicBezTo>
                    <a:pt x="8405" y="5534"/>
                    <a:pt x="8775" y="4967"/>
                    <a:pt x="9187" y="4431"/>
                  </a:cubicBezTo>
                  <a:cubicBezTo>
                    <a:pt x="9515" y="4004"/>
                    <a:pt x="9841" y="3574"/>
                    <a:pt x="10230" y="3199"/>
                  </a:cubicBezTo>
                  <a:cubicBezTo>
                    <a:pt x="10409" y="3025"/>
                    <a:pt x="10577" y="2844"/>
                    <a:pt x="10734" y="2651"/>
                  </a:cubicBezTo>
                  <a:cubicBezTo>
                    <a:pt x="10954" y="2376"/>
                    <a:pt x="11244" y="2168"/>
                    <a:pt x="11505" y="1935"/>
                  </a:cubicBezTo>
                  <a:cubicBezTo>
                    <a:pt x="11773" y="1696"/>
                    <a:pt x="12057" y="1475"/>
                    <a:pt x="12335" y="1250"/>
                  </a:cubicBezTo>
                  <a:cubicBezTo>
                    <a:pt x="12734" y="927"/>
                    <a:pt x="13166" y="648"/>
                    <a:pt x="13595" y="366"/>
                  </a:cubicBezTo>
                  <a:cubicBezTo>
                    <a:pt x="13663" y="322"/>
                    <a:pt x="13733" y="306"/>
                    <a:pt x="13806" y="306"/>
                  </a:cubicBezTo>
                  <a:close/>
                  <a:moveTo>
                    <a:pt x="18340" y="1"/>
                  </a:moveTo>
                  <a:cubicBezTo>
                    <a:pt x="18251" y="1"/>
                    <a:pt x="18162" y="1"/>
                    <a:pt x="18073" y="2"/>
                  </a:cubicBezTo>
                  <a:cubicBezTo>
                    <a:pt x="17560" y="5"/>
                    <a:pt x="17048" y="31"/>
                    <a:pt x="16536" y="31"/>
                  </a:cubicBezTo>
                  <a:cubicBezTo>
                    <a:pt x="16499" y="31"/>
                    <a:pt x="16463" y="31"/>
                    <a:pt x="16426" y="30"/>
                  </a:cubicBezTo>
                  <a:cubicBezTo>
                    <a:pt x="16344" y="30"/>
                    <a:pt x="16262" y="29"/>
                    <a:pt x="16181" y="29"/>
                  </a:cubicBezTo>
                  <a:cubicBezTo>
                    <a:pt x="14975" y="29"/>
                    <a:pt x="13773" y="101"/>
                    <a:pt x="12573" y="207"/>
                  </a:cubicBezTo>
                  <a:cubicBezTo>
                    <a:pt x="12177" y="242"/>
                    <a:pt x="11785" y="302"/>
                    <a:pt x="11437" y="509"/>
                  </a:cubicBezTo>
                  <a:cubicBezTo>
                    <a:pt x="10648" y="980"/>
                    <a:pt x="9891" y="1499"/>
                    <a:pt x="9219" y="2130"/>
                  </a:cubicBezTo>
                  <a:cubicBezTo>
                    <a:pt x="8035" y="3249"/>
                    <a:pt x="7004" y="4493"/>
                    <a:pt x="6152" y="5885"/>
                  </a:cubicBezTo>
                  <a:cubicBezTo>
                    <a:pt x="5017" y="7737"/>
                    <a:pt x="4132" y="9701"/>
                    <a:pt x="3466" y="11767"/>
                  </a:cubicBezTo>
                  <a:cubicBezTo>
                    <a:pt x="2732" y="14038"/>
                    <a:pt x="2221" y="16366"/>
                    <a:pt x="1720" y="18696"/>
                  </a:cubicBezTo>
                  <a:cubicBezTo>
                    <a:pt x="1431" y="20036"/>
                    <a:pt x="1236" y="21395"/>
                    <a:pt x="978" y="22743"/>
                  </a:cubicBezTo>
                  <a:cubicBezTo>
                    <a:pt x="593" y="24759"/>
                    <a:pt x="383" y="26797"/>
                    <a:pt x="237" y="28841"/>
                  </a:cubicBezTo>
                  <a:cubicBezTo>
                    <a:pt x="130" y="30337"/>
                    <a:pt x="68" y="31838"/>
                    <a:pt x="39" y="33338"/>
                  </a:cubicBezTo>
                  <a:cubicBezTo>
                    <a:pt x="8" y="35037"/>
                    <a:pt x="0" y="36736"/>
                    <a:pt x="34" y="38433"/>
                  </a:cubicBezTo>
                  <a:cubicBezTo>
                    <a:pt x="51" y="39340"/>
                    <a:pt x="37" y="40252"/>
                    <a:pt x="175" y="41154"/>
                  </a:cubicBezTo>
                  <a:cubicBezTo>
                    <a:pt x="338" y="42226"/>
                    <a:pt x="601" y="43272"/>
                    <a:pt x="998" y="44280"/>
                  </a:cubicBezTo>
                  <a:cubicBezTo>
                    <a:pt x="1356" y="45194"/>
                    <a:pt x="2004" y="45822"/>
                    <a:pt x="2917" y="46172"/>
                  </a:cubicBezTo>
                  <a:cubicBezTo>
                    <a:pt x="3309" y="46322"/>
                    <a:pt x="3717" y="46426"/>
                    <a:pt x="4127" y="46521"/>
                  </a:cubicBezTo>
                  <a:cubicBezTo>
                    <a:pt x="5180" y="46765"/>
                    <a:pt x="6242" y="46959"/>
                    <a:pt x="7311" y="47114"/>
                  </a:cubicBezTo>
                  <a:cubicBezTo>
                    <a:pt x="8338" y="47263"/>
                    <a:pt x="9362" y="47422"/>
                    <a:pt x="10392" y="47550"/>
                  </a:cubicBezTo>
                  <a:cubicBezTo>
                    <a:pt x="11574" y="47696"/>
                    <a:pt x="12753" y="47868"/>
                    <a:pt x="13931" y="48043"/>
                  </a:cubicBezTo>
                  <a:cubicBezTo>
                    <a:pt x="15177" y="48227"/>
                    <a:pt x="16427" y="48395"/>
                    <a:pt x="17681" y="48533"/>
                  </a:cubicBezTo>
                  <a:cubicBezTo>
                    <a:pt x="18328" y="48604"/>
                    <a:pt x="18975" y="48676"/>
                    <a:pt x="19622" y="48753"/>
                  </a:cubicBezTo>
                  <a:cubicBezTo>
                    <a:pt x="20421" y="48849"/>
                    <a:pt x="21220" y="48949"/>
                    <a:pt x="22020" y="49048"/>
                  </a:cubicBezTo>
                  <a:cubicBezTo>
                    <a:pt x="22446" y="49101"/>
                    <a:pt x="22875" y="49103"/>
                    <a:pt x="23299" y="49173"/>
                  </a:cubicBezTo>
                  <a:cubicBezTo>
                    <a:pt x="24112" y="49312"/>
                    <a:pt x="24931" y="49395"/>
                    <a:pt x="25753" y="49433"/>
                  </a:cubicBezTo>
                  <a:cubicBezTo>
                    <a:pt x="26156" y="49452"/>
                    <a:pt x="26560" y="49460"/>
                    <a:pt x="26965" y="49460"/>
                  </a:cubicBezTo>
                  <a:cubicBezTo>
                    <a:pt x="27264" y="49460"/>
                    <a:pt x="27564" y="49456"/>
                    <a:pt x="27862" y="49448"/>
                  </a:cubicBezTo>
                  <a:cubicBezTo>
                    <a:pt x="28821" y="49422"/>
                    <a:pt x="29694" y="49150"/>
                    <a:pt x="30444" y="48516"/>
                  </a:cubicBezTo>
                  <a:cubicBezTo>
                    <a:pt x="30955" y="48083"/>
                    <a:pt x="31246" y="47538"/>
                    <a:pt x="31364" y="46897"/>
                  </a:cubicBezTo>
                  <a:cubicBezTo>
                    <a:pt x="31513" y="46089"/>
                    <a:pt x="31482" y="45273"/>
                    <a:pt x="31452" y="44459"/>
                  </a:cubicBezTo>
                  <a:cubicBezTo>
                    <a:pt x="31406" y="43267"/>
                    <a:pt x="31357" y="42077"/>
                    <a:pt x="31321" y="40885"/>
                  </a:cubicBezTo>
                  <a:cubicBezTo>
                    <a:pt x="31297" y="40088"/>
                    <a:pt x="31295" y="39290"/>
                    <a:pt x="31285" y="38493"/>
                  </a:cubicBezTo>
                  <a:cubicBezTo>
                    <a:pt x="31256" y="36091"/>
                    <a:pt x="31237" y="33689"/>
                    <a:pt x="31322" y="31289"/>
                  </a:cubicBezTo>
                  <a:cubicBezTo>
                    <a:pt x="31353" y="30441"/>
                    <a:pt x="31420" y="29593"/>
                    <a:pt x="31474" y="28746"/>
                  </a:cubicBezTo>
                  <a:cubicBezTo>
                    <a:pt x="31511" y="28198"/>
                    <a:pt x="31549" y="27651"/>
                    <a:pt x="31592" y="27105"/>
                  </a:cubicBezTo>
                  <a:cubicBezTo>
                    <a:pt x="31677" y="26063"/>
                    <a:pt x="31756" y="25020"/>
                    <a:pt x="31884" y="23980"/>
                  </a:cubicBezTo>
                  <a:cubicBezTo>
                    <a:pt x="31991" y="23096"/>
                    <a:pt x="32103" y="22212"/>
                    <a:pt x="32221" y="21329"/>
                  </a:cubicBezTo>
                  <a:cubicBezTo>
                    <a:pt x="32312" y="20658"/>
                    <a:pt x="32476" y="19999"/>
                    <a:pt x="32607" y="19335"/>
                  </a:cubicBezTo>
                  <a:cubicBezTo>
                    <a:pt x="32789" y="18419"/>
                    <a:pt x="32973" y="17504"/>
                    <a:pt x="33218" y="16601"/>
                  </a:cubicBezTo>
                  <a:cubicBezTo>
                    <a:pt x="33544" y="15392"/>
                    <a:pt x="33912" y="14197"/>
                    <a:pt x="34236" y="12988"/>
                  </a:cubicBezTo>
                  <a:cubicBezTo>
                    <a:pt x="34557" y="11793"/>
                    <a:pt x="34959" y="10626"/>
                    <a:pt x="35384" y="9468"/>
                  </a:cubicBezTo>
                  <a:cubicBezTo>
                    <a:pt x="35859" y="8180"/>
                    <a:pt x="36470" y="6951"/>
                    <a:pt x="37151" y="5759"/>
                  </a:cubicBezTo>
                  <a:cubicBezTo>
                    <a:pt x="37874" y="4493"/>
                    <a:pt x="38763" y="3376"/>
                    <a:pt x="39913" y="2471"/>
                  </a:cubicBezTo>
                  <a:cubicBezTo>
                    <a:pt x="40566" y="1957"/>
                    <a:pt x="41278" y="1622"/>
                    <a:pt x="42109" y="1553"/>
                  </a:cubicBezTo>
                  <a:cubicBezTo>
                    <a:pt x="42254" y="1541"/>
                    <a:pt x="42398" y="1534"/>
                    <a:pt x="42541" y="1534"/>
                  </a:cubicBezTo>
                  <a:cubicBezTo>
                    <a:pt x="42918" y="1534"/>
                    <a:pt x="43288" y="1584"/>
                    <a:pt x="43652" y="1730"/>
                  </a:cubicBezTo>
                  <a:cubicBezTo>
                    <a:pt x="44217" y="1957"/>
                    <a:pt x="44655" y="2302"/>
                    <a:pt x="44914" y="2871"/>
                  </a:cubicBezTo>
                  <a:cubicBezTo>
                    <a:pt x="45067" y="3207"/>
                    <a:pt x="45127" y="3558"/>
                    <a:pt x="45155" y="3917"/>
                  </a:cubicBezTo>
                  <a:cubicBezTo>
                    <a:pt x="45210" y="4617"/>
                    <a:pt x="45155" y="5322"/>
                    <a:pt x="45204" y="6024"/>
                  </a:cubicBezTo>
                  <a:cubicBezTo>
                    <a:pt x="45233" y="6461"/>
                    <a:pt x="45205" y="6899"/>
                    <a:pt x="45230" y="7335"/>
                  </a:cubicBezTo>
                  <a:cubicBezTo>
                    <a:pt x="45284" y="8381"/>
                    <a:pt x="45292" y="9428"/>
                    <a:pt x="45302" y="10473"/>
                  </a:cubicBezTo>
                  <a:cubicBezTo>
                    <a:pt x="45327" y="12883"/>
                    <a:pt x="45318" y="15293"/>
                    <a:pt x="45315" y="17703"/>
                  </a:cubicBezTo>
                  <a:cubicBezTo>
                    <a:pt x="45312" y="19599"/>
                    <a:pt x="45292" y="21495"/>
                    <a:pt x="45285" y="23390"/>
                  </a:cubicBezTo>
                  <a:cubicBezTo>
                    <a:pt x="45283" y="24240"/>
                    <a:pt x="45300" y="25089"/>
                    <a:pt x="45296" y="25937"/>
                  </a:cubicBezTo>
                  <a:cubicBezTo>
                    <a:pt x="45294" y="26692"/>
                    <a:pt x="45281" y="27447"/>
                    <a:pt x="45264" y="28202"/>
                  </a:cubicBezTo>
                  <a:cubicBezTo>
                    <a:pt x="45238" y="29257"/>
                    <a:pt x="45304" y="30313"/>
                    <a:pt x="45258" y="31367"/>
                  </a:cubicBezTo>
                  <a:cubicBezTo>
                    <a:pt x="45235" y="31882"/>
                    <a:pt x="45203" y="32395"/>
                    <a:pt x="45211" y="32910"/>
                  </a:cubicBezTo>
                  <a:cubicBezTo>
                    <a:pt x="45227" y="34180"/>
                    <a:pt x="45246" y="35449"/>
                    <a:pt x="45221" y="36719"/>
                  </a:cubicBezTo>
                  <a:cubicBezTo>
                    <a:pt x="45189" y="38416"/>
                    <a:pt x="45169" y="40115"/>
                    <a:pt x="44906" y="41798"/>
                  </a:cubicBezTo>
                  <a:cubicBezTo>
                    <a:pt x="44799" y="42484"/>
                    <a:pt x="44658" y="43162"/>
                    <a:pt x="44352" y="43796"/>
                  </a:cubicBezTo>
                  <a:cubicBezTo>
                    <a:pt x="44127" y="44264"/>
                    <a:pt x="43807" y="44656"/>
                    <a:pt x="43386" y="44944"/>
                  </a:cubicBezTo>
                  <a:cubicBezTo>
                    <a:pt x="43063" y="45167"/>
                    <a:pt x="42709" y="45348"/>
                    <a:pt x="42339" y="45490"/>
                  </a:cubicBezTo>
                  <a:cubicBezTo>
                    <a:pt x="41579" y="45779"/>
                    <a:pt x="40828" y="46099"/>
                    <a:pt x="40056" y="46358"/>
                  </a:cubicBezTo>
                  <a:cubicBezTo>
                    <a:pt x="39987" y="46381"/>
                    <a:pt x="39918" y="46406"/>
                    <a:pt x="39850" y="46429"/>
                  </a:cubicBezTo>
                  <a:cubicBezTo>
                    <a:pt x="39853" y="46445"/>
                    <a:pt x="39857" y="46461"/>
                    <a:pt x="39859" y="46477"/>
                  </a:cubicBezTo>
                  <a:cubicBezTo>
                    <a:pt x="40013" y="46477"/>
                    <a:pt x="40167" y="46469"/>
                    <a:pt x="40321" y="46469"/>
                  </a:cubicBezTo>
                  <a:cubicBezTo>
                    <a:pt x="40412" y="46469"/>
                    <a:pt x="40503" y="46472"/>
                    <a:pt x="40593" y="46482"/>
                  </a:cubicBezTo>
                  <a:cubicBezTo>
                    <a:pt x="40888" y="46515"/>
                    <a:pt x="41184" y="46526"/>
                    <a:pt x="41479" y="46526"/>
                  </a:cubicBezTo>
                  <a:cubicBezTo>
                    <a:pt x="41689" y="46526"/>
                    <a:pt x="41899" y="46521"/>
                    <a:pt x="42109" y="46514"/>
                  </a:cubicBezTo>
                  <a:cubicBezTo>
                    <a:pt x="43100" y="46479"/>
                    <a:pt x="43863" y="46019"/>
                    <a:pt x="44429" y="45230"/>
                  </a:cubicBezTo>
                  <a:cubicBezTo>
                    <a:pt x="44767" y="44763"/>
                    <a:pt x="45017" y="44246"/>
                    <a:pt x="45216" y="43704"/>
                  </a:cubicBezTo>
                  <a:cubicBezTo>
                    <a:pt x="45652" y="42517"/>
                    <a:pt x="45860" y="41286"/>
                    <a:pt x="45936" y="40032"/>
                  </a:cubicBezTo>
                  <a:cubicBezTo>
                    <a:pt x="46023" y="38662"/>
                    <a:pt x="46015" y="37288"/>
                    <a:pt x="46076" y="35917"/>
                  </a:cubicBezTo>
                  <a:cubicBezTo>
                    <a:pt x="46123" y="34821"/>
                    <a:pt x="46108" y="33722"/>
                    <a:pt x="46121" y="32624"/>
                  </a:cubicBezTo>
                  <a:cubicBezTo>
                    <a:pt x="46152" y="30300"/>
                    <a:pt x="46142" y="27974"/>
                    <a:pt x="46168" y="25652"/>
                  </a:cubicBezTo>
                  <a:cubicBezTo>
                    <a:pt x="46184" y="24253"/>
                    <a:pt x="46178" y="22855"/>
                    <a:pt x="46189" y="21457"/>
                  </a:cubicBezTo>
                  <a:cubicBezTo>
                    <a:pt x="46212" y="18429"/>
                    <a:pt x="46195" y="15401"/>
                    <a:pt x="46158" y="12374"/>
                  </a:cubicBezTo>
                  <a:cubicBezTo>
                    <a:pt x="46143" y="11156"/>
                    <a:pt x="46144" y="9938"/>
                    <a:pt x="46106" y="8720"/>
                  </a:cubicBezTo>
                  <a:cubicBezTo>
                    <a:pt x="46061" y="7288"/>
                    <a:pt x="46061" y="5855"/>
                    <a:pt x="46024" y="4423"/>
                  </a:cubicBezTo>
                  <a:cubicBezTo>
                    <a:pt x="46003" y="3640"/>
                    <a:pt x="45886" y="2875"/>
                    <a:pt x="45574" y="2141"/>
                  </a:cubicBezTo>
                  <a:cubicBezTo>
                    <a:pt x="45312" y="1525"/>
                    <a:pt x="44875" y="1169"/>
                    <a:pt x="44234" y="1021"/>
                  </a:cubicBezTo>
                  <a:cubicBezTo>
                    <a:pt x="43722" y="903"/>
                    <a:pt x="43204" y="840"/>
                    <a:pt x="42683" y="811"/>
                  </a:cubicBezTo>
                  <a:cubicBezTo>
                    <a:pt x="41784" y="762"/>
                    <a:pt x="40886" y="701"/>
                    <a:pt x="39985" y="682"/>
                  </a:cubicBezTo>
                  <a:cubicBezTo>
                    <a:pt x="38363" y="647"/>
                    <a:pt x="36745" y="563"/>
                    <a:pt x="35124" y="525"/>
                  </a:cubicBezTo>
                  <a:cubicBezTo>
                    <a:pt x="33092" y="476"/>
                    <a:pt x="31059" y="451"/>
                    <a:pt x="29027" y="363"/>
                  </a:cubicBezTo>
                  <a:cubicBezTo>
                    <a:pt x="27742" y="307"/>
                    <a:pt x="26455" y="279"/>
                    <a:pt x="25168" y="236"/>
                  </a:cubicBezTo>
                  <a:cubicBezTo>
                    <a:pt x="24689" y="220"/>
                    <a:pt x="24209" y="206"/>
                    <a:pt x="23730" y="174"/>
                  </a:cubicBezTo>
                  <a:cubicBezTo>
                    <a:pt x="22729" y="108"/>
                    <a:pt x="21726" y="73"/>
                    <a:pt x="20723" y="44"/>
                  </a:cubicBezTo>
                  <a:cubicBezTo>
                    <a:pt x="19929" y="21"/>
                    <a:pt x="19135" y="1"/>
                    <a:pt x="1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2342435" y="3363296"/>
              <a:ext cx="432141" cy="1484368"/>
            </a:xfrm>
            <a:custGeom>
              <a:avLst/>
              <a:gdLst/>
              <a:ahLst/>
              <a:cxnLst/>
              <a:rect l="l" t="t" r="r" b="b"/>
              <a:pathLst>
                <a:path w="13129" h="45097" extrusionOk="0">
                  <a:moveTo>
                    <a:pt x="8547" y="30113"/>
                  </a:moveTo>
                  <a:cubicBezTo>
                    <a:pt x="8662" y="30113"/>
                    <a:pt x="8779" y="30124"/>
                    <a:pt x="8894" y="30124"/>
                  </a:cubicBezTo>
                  <a:cubicBezTo>
                    <a:pt x="8955" y="30120"/>
                    <a:pt x="9014" y="30118"/>
                    <a:pt x="9073" y="30118"/>
                  </a:cubicBezTo>
                  <a:cubicBezTo>
                    <a:pt x="9800" y="30118"/>
                    <a:pt x="10430" y="30405"/>
                    <a:pt x="11001" y="30851"/>
                  </a:cubicBezTo>
                  <a:cubicBezTo>
                    <a:pt x="11795" y="31472"/>
                    <a:pt x="12257" y="32303"/>
                    <a:pt x="12501" y="33268"/>
                  </a:cubicBezTo>
                  <a:cubicBezTo>
                    <a:pt x="12601" y="33657"/>
                    <a:pt x="12667" y="34057"/>
                    <a:pt x="12655" y="34456"/>
                  </a:cubicBezTo>
                  <a:cubicBezTo>
                    <a:pt x="12635" y="35109"/>
                    <a:pt x="12507" y="35738"/>
                    <a:pt x="12257" y="36350"/>
                  </a:cubicBezTo>
                  <a:cubicBezTo>
                    <a:pt x="11983" y="37021"/>
                    <a:pt x="11550" y="37568"/>
                    <a:pt x="11004" y="38015"/>
                  </a:cubicBezTo>
                  <a:cubicBezTo>
                    <a:pt x="10437" y="38478"/>
                    <a:pt x="9778" y="38742"/>
                    <a:pt x="9026" y="38772"/>
                  </a:cubicBezTo>
                  <a:cubicBezTo>
                    <a:pt x="8973" y="38774"/>
                    <a:pt x="8920" y="38775"/>
                    <a:pt x="8867" y="38775"/>
                  </a:cubicBezTo>
                  <a:cubicBezTo>
                    <a:pt x="8118" y="38775"/>
                    <a:pt x="7450" y="38550"/>
                    <a:pt x="6832" y="38121"/>
                  </a:cubicBezTo>
                  <a:cubicBezTo>
                    <a:pt x="6204" y="37680"/>
                    <a:pt x="5776" y="37082"/>
                    <a:pt x="5467" y="36393"/>
                  </a:cubicBezTo>
                  <a:cubicBezTo>
                    <a:pt x="5128" y="35642"/>
                    <a:pt x="5027" y="34841"/>
                    <a:pt x="5107" y="34034"/>
                  </a:cubicBezTo>
                  <a:cubicBezTo>
                    <a:pt x="5203" y="33079"/>
                    <a:pt x="5474" y="32180"/>
                    <a:pt x="6122" y="31423"/>
                  </a:cubicBezTo>
                  <a:cubicBezTo>
                    <a:pt x="6720" y="30725"/>
                    <a:pt x="7454" y="30285"/>
                    <a:pt x="8356" y="30127"/>
                  </a:cubicBezTo>
                  <a:cubicBezTo>
                    <a:pt x="8419" y="30117"/>
                    <a:pt x="8483" y="30113"/>
                    <a:pt x="8547" y="30113"/>
                  </a:cubicBezTo>
                  <a:close/>
                  <a:moveTo>
                    <a:pt x="10383" y="1"/>
                  </a:moveTo>
                  <a:cubicBezTo>
                    <a:pt x="10097" y="1"/>
                    <a:pt x="9812" y="19"/>
                    <a:pt x="9537" y="112"/>
                  </a:cubicBezTo>
                  <a:cubicBezTo>
                    <a:pt x="8896" y="329"/>
                    <a:pt x="8275" y="591"/>
                    <a:pt x="7750" y="1037"/>
                  </a:cubicBezTo>
                  <a:cubicBezTo>
                    <a:pt x="7484" y="1263"/>
                    <a:pt x="7209" y="1479"/>
                    <a:pt x="6940" y="1698"/>
                  </a:cubicBezTo>
                  <a:cubicBezTo>
                    <a:pt x="6895" y="1750"/>
                    <a:pt x="6846" y="1798"/>
                    <a:pt x="6808" y="1853"/>
                  </a:cubicBezTo>
                  <a:cubicBezTo>
                    <a:pt x="6080" y="2911"/>
                    <a:pt x="5468" y="4033"/>
                    <a:pt x="4921" y="5193"/>
                  </a:cubicBezTo>
                  <a:cubicBezTo>
                    <a:pt x="4826" y="5393"/>
                    <a:pt x="4740" y="5597"/>
                    <a:pt x="4680" y="5813"/>
                  </a:cubicBezTo>
                  <a:cubicBezTo>
                    <a:pt x="4619" y="6329"/>
                    <a:pt x="4559" y="6846"/>
                    <a:pt x="4498" y="7362"/>
                  </a:cubicBezTo>
                  <a:cubicBezTo>
                    <a:pt x="4493" y="7405"/>
                    <a:pt x="4486" y="7447"/>
                    <a:pt x="4487" y="7490"/>
                  </a:cubicBezTo>
                  <a:cubicBezTo>
                    <a:pt x="4510" y="8082"/>
                    <a:pt x="4455" y="8671"/>
                    <a:pt x="4425" y="9260"/>
                  </a:cubicBezTo>
                  <a:cubicBezTo>
                    <a:pt x="4339" y="10863"/>
                    <a:pt x="4429" y="12465"/>
                    <a:pt x="4369" y="14066"/>
                  </a:cubicBezTo>
                  <a:cubicBezTo>
                    <a:pt x="4304" y="15832"/>
                    <a:pt x="4382" y="17598"/>
                    <a:pt x="4317" y="19362"/>
                  </a:cubicBezTo>
                  <a:cubicBezTo>
                    <a:pt x="4280" y="20373"/>
                    <a:pt x="4325" y="21385"/>
                    <a:pt x="4265" y="22393"/>
                  </a:cubicBezTo>
                  <a:cubicBezTo>
                    <a:pt x="4217" y="23216"/>
                    <a:pt x="4278" y="24039"/>
                    <a:pt x="4213" y="24859"/>
                  </a:cubicBezTo>
                  <a:cubicBezTo>
                    <a:pt x="4170" y="25414"/>
                    <a:pt x="4207" y="25971"/>
                    <a:pt x="4138" y="26525"/>
                  </a:cubicBezTo>
                  <a:cubicBezTo>
                    <a:pt x="4097" y="26838"/>
                    <a:pt x="4126" y="27158"/>
                    <a:pt x="4124" y="27476"/>
                  </a:cubicBezTo>
                  <a:cubicBezTo>
                    <a:pt x="4123" y="27939"/>
                    <a:pt x="4145" y="28404"/>
                    <a:pt x="4115" y="28865"/>
                  </a:cubicBezTo>
                  <a:cubicBezTo>
                    <a:pt x="4042" y="29954"/>
                    <a:pt x="4115" y="31042"/>
                    <a:pt x="4060" y="32128"/>
                  </a:cubicBezTo>
                  <a:cubicBezTo>
                    <a:pt x="3996" y="33404"/>
                    <a:pt x="4057" y="34681"/>
                    <a:pt x="4011" y="35958"/>
                  </a:cubicBezTo>
                  <a:cubicBezTo>
                    <a:pt x="3986" y="36669"/>
                    <a:pt x="3991" y="37380"/>
                    <a:pt x="3958" y="38089"/>
                  </a:cubicBezTo>
                  <a:cubicBezTo>
                    <a:pt x="3938" y="38522"/>
                    <a:pt x="3943" y="38956"/>
                    <a:pt x="3927" y="39389"/>
                  </a:cubicBezTo>
                  <a:cubicBezTo>
                    <a:pt x="3904" y="40047"/>
                    <a:pt x="3856" y="40705"/>
                    <a:pt x="3824" y="41361"/>
                  </a:cubicBezTo>
                  <a:cubicBezTo>
                    <a:pt x="3805" y="41767"/>
                    <a:pt x="3730" y="42158"/>
                    <a:pt x="3640" y="42549"/>
                  </a:cubicBezTo>
                  <a:cubicBezTo>
                    <a:pt x="3495" y="43179"/>
                    <a:pt x="3133" y="43657"/>
                    <a:pt x="2631" y="44052"/>
                  </a:cubicBezTo>
                  <a:cubicBezTo>
                    <a:pt x="2027" y="44527"/>
                    <a:pt x="1338" y="44778"/>
                    <a:pt x="588" y="44876"/>
                  </a:cubicBezTo>
                  <a:cubicBezTo>
                    <a:pt x="559" y="44879"/>
                    <a:pt x="530" y="44881"/>
                    <a:pt x="500" y="44881"/>
                  </a:cubicBezTo>
                  <a:cubicBezTo>
                    <a:pt x="362" y="44881"/>
                    <a:pt x="219" y="44846"/>
                    <a:pt x="79" y="44834"/>
                  </a:cubicBezTo>
                  <a:lnTo>
                    <a:pt x="79" y="44834"/>
                  </a:lnTo>
                  <a:cubicBezTo>
                    <a:pt x="0" y="45023"/>
                    <a:pt x="1" y="45035"/>
                    <a:pt x="181" y="45070"/>
                  </a:cubicBezTo>
                  <a:cubicBezTo>
                    <a:pt x="271" y="45088"/>
                    <a:pt x="362" y="45096"/>
                    <a:pt x="454" y="45096"/>
                  </a:cubicBezTo>
                  <a:cubicBezTo>
                    <a:pt x="551" y="45096"/>
                    <a:pt x="648" y="45087"/>
                    <a:pt x="744" y="45071"/>
                  </a:cubicBezTo>
                  <a:cubicBezTo>
                    <a:pt x="1157" y="45004"/>
                    <a:pt x="1574" y="44943"/>
                    <a:pt x="1984" y="44854"/>
                  </a:cubicBezTo>
                  <a:cubicBezTo>
                    <a:pt x="2846" y="44665"/>
                    <a:pt x="3707" y="44469"/>
                    <a:pt x="4563" y="44260"/>
                  </a:cubicBezTo>
                  <a:cubicBezTo>
                    <a:pt x="5920" y="43928"/>
                    <a:pt x="7275" y="43590"/>
                    <a:pt x="8596" y="43129"/>
                  </a:cubicBezTo>
                  <a:cubicBezTo>
                    <a:pt x="9241" y="42905"/>
                    <a:pt x="9884" y="42668"/>
                    <a:pt x="10502" y="42368"/>
                  </a:cubicBezTo>
                  <a:cubicBezTo>
                    <a:pt x="10582" y="42234"/>
                    <a:pt x="10735" y="42198"/>
                    <a:pt x="10853" y="42119"/>
                  </a:cubicBezTo>
                  <a:cubicBezTo>
                    <a:pt x="11723" y="41549"/>
                    <a:pt x="12299" y="40777"/>
                    <a:pt x="12510" y="39750"/>
                  </a:cubicBezTo>
                  <a:cubicBezTo>
                    <a:pt x="12607" y="39273"/>
                    <a:pt x="12661" y="38791"/>
                    <a:pt x="12724" y="38309"/>
                  </a:cubicBezTo>
                  <a:cubicBezTo>
                    <a:pt x="12781" y="37868"/>
                    <a:pt x="12792" y="37426"/>
                    <a:pt x="12864" y="36989"/>
                  </a:cubicBezTo>
                  <a:cubicBezTo>
                    <a:pt x="12868" y="36963"/>
                    <a:pt x="12871" y="36936"/>
                    <a:pt x="12869" y="36912"/>
                  </a:cubicBezTo>
                  <a:cubicBezTo>
                    <a:pt x="12857" y="36339"/>
                    <a:pt x="12936" y="35769"/>
                    <a:pt x="12927" y="35195"/>
                  </a:cubicBezTo>
                  <a:cubicBezTo>
                    <a:pt x="12911" y="34217"/>
                    <a:pt x="12883" y="33238"/>
                    <a:pt x="12932" y="32264"/>
                  </a:cubicBezTo>
                  <a:cubicBezTo>
                    <a:pt x="13006" y="30824"/>
                    <a:pt x="12926" y="29386"/>
                    <a:pt x="12979" y="27949"/>
                  </a:cubicBezTo>
                  <a:cubicBezTo>
                    <a:pt x="13075" y="25370"/>
                    <a:pt x="12995" y="22792"/>
                    <a:pt x="13027" y="20215"/>
                  </a:cubicBezTo>
                  <a:cubicBezTo>
                    <a:pt x="13032" y="19805"/>
                    <a:pt x="13098" y="19396"/>
                    <a:pt x="13076" y="18986"/>
                  </a:cubicBezTo>
                  <a:cubicBezTo>
                    <a:pt x="13065" y="18790"/>
                    <a:pt x="13078" y="18594"/>
                    <a:pt x="13033" y="18397"/>
                  </a:cubicBezTo>
                  <a:cubicBezTo>
                    <a:pt x="12980" y="18169"/>
                    <a:pt x="13075" y="17940"/>
                    <a:pt x="13075" y="17710"/>
                  </a:cubicBezTo>
                  <a:cubicBezTo>
                    <a:pt x="13074" y="16596"/>
                    <a:pt x="13075" y="15481"/>
                    <a:pt x="13075" y="14367"/>
                  </a:cubicBezTo>
                  <a:lnTo>
                    <a:pt x="13075" y="14367"/>
                  </a:lnTo>
                  <a:cubicBezTo>
                    <a:pt x="12818" y="14432"/>
                    <a:pt x="12559" y="14468"/>
                    <a:pt x="12292" y="14475"/>
                  </a:cubicBezTo>
                  <a:cubicBezTo>
                    <a:pt x="11798" y="14488"/>
                    <a:pt x="11303" y="14507"/>
                    <a:pt x="10811" y="14564"/>
                  </a:cubicBezTo>
                  <a:cubicBezTo>
                    <a:pt x="10753" y="14571"/>
                    <a:pt x="10696" y="14572"/>
                    <a:pt x="10638" y="14572"/>
                  </a:cubicBezTo>
                  <a:cubicBezTo>
                    <a:pt x="10585" y="14572"/>
                    <a:pt x="10531" y="14571"/>
                    <a:pt x="10478" y="14570"/>
                  </a:cubicBezTo>
                  <a:cubicBezTo>
                    <a:pt x="10445" y="14570"/>
                    <a:pt x="10412" y="14570"/>
                    <a:pt x="10379" y="14570"/>
                  </a:cubicBezTo>
                  <a:cubicBezTo>
                    <a:pt x="9865" y="14570"/>
                    <a:pt x="9354" y="14601"/>
                    <a:pt x="8843" y="14668"/>
                  </a:cubicBezTo>
                  <a:cubicBezTo>
                    <a:pt x="8825" y="14671"/>
                    <a:pt x="8805" y="14671"/>
                    <a:pt x="8786" y="14671"/>
                  </a:cubicBezTo>
                  <a:cubicBezTo>
                    <a:pt x="8762" y="14671"/>
                    <a:pt x="8739" y="14671"/>
                    <a:pt x="8716" y="14671"/>
                  </a:cubicBezTo>
                  <a:cubicBezTo>
                    <a:pt x="8675" y="14816"/>
                    <a:pt x="8699" y="14980"/>
                    <a:pt x="8598" y="15110"/>
                  </a:cubicBezTo>
                  <a:cubicBezTo>
                    <a:pt x="8574" y="15141"/>
                    <a:pt x="8576" y="15173"/>
                    <a:pt x="8604" y="15202"/>
                  </a:cubicBezTo>
                  <a:cubicBezTo>
                    <a:pt x="8792" y="15406"/>
                    <a:pt x="8812" y="15673"/>
                    <a:pt x="8841" y="15922"/>
                  </a:cubicBezTo>
                  <a:cubicBezTo>
                    <a:pt x="8955" y="16926"/>
                    <a:pt x="9050" y="17931"/>
                    <a:pt x="9148" y="18937"/>
                  </a:cubicBezTo>
                  <a:cubicBezTo>
                    <a:pt x="9172" y="19200"/>
                    <a:pt x="9186" y="19466"/>
                    <a:pt x="9202" y="19732"/>
                  </a:cubicBezTo>
                  <a:cubicBezTo>
                    <a:pt x="9206" y="19800"/>
                    <a:pt x="9206" y="19869"/>
                    <a:pt x="9206" y="19937"/>
                  </a:cubicBezTo>
                  <a:cubicBezTo>
                    <a:pt x="9198" y="20493"/>
                    <a:pt x="8989" y="20712"/>
                    <a:pt x="8437" y="20753"/>
                  </a:cubicBezTo>
                  <a:cubicBezTo>
                    <a:pt x="8104" y="20779"/>
                    <a:pt x="7771" y="20804"/>
                    <a:pt x="7439" y="20838"/>
                  </a:cubicBezTo>
                  <a:cubicBezTo>
                    <a:pt x="7386" y="20844"/>
                    <a:pt x="7337" y="20846"/>
                    <a:pt x="7292" y="20846"/>
                  </a:cubicBezTo>
                  <a:cubicBezTo>
                    <a:pt x="6982" y="20846"/>
                    <a:pt x="6849" y="20709"/>
                    <a:pt x="6799" y="20307"/>
                  </a:cubicBezTo>
                  <a:cubicBezTo>
                    <a:pt x="6776" y="20121"/>
                    <a:pt x="6787" y="19932"/>
                    <a:pt x="6791" y="19742"/>
                  </a:cubicBezTo>
                  <a:cubicBezTo>
                    <a:pt x="6804" y="18878"/>
                    <a:pt x="6847" y="18013"/>
                    <a:pt x="6823" y="17147"/>
                  </a:cubicBezTo>
                  <a:cubicBezTo>
                    <a:pt x="6809" y="16690"/>
                    <a:pt x="6816" y="16224"/>
                    <a:pt x="6892" y="15764"/>
                  </a:cubicBezTo>
                  <a:cubicBezTo>
                    <a:pt x="6894" y="15747"/>
                    <a:pt x="6899" y="15731"/>
                    <a:pt x="6901" y="15714"/>
                  </a:cubicBezTo>
                  <a:cubicBezTo>
                    <a:pt x="6921" y="15559"/>
                    <a:pt x="7044" y="15424"/>
                    <a:pt x="7055" y="15290"/>
                  </a:cubicBezTo>
                  <a:cubicBezTo>
                    <a:pt x="7065" y="15162"/>
                    <a:pt x="6923" y="15025"/>
                    <a:pt x="6932" y="14865"/>
                  </a:cubicBezTo>
                  <a:cubicBezTo>
                    <a:pt x="6898" y="14776"/>
                    <a:pt x="6850" y="14723"/>
                    <a:pt x="6749" y="14723"/>
                  </a:cubicBezTo>
                  <a:cubicBezTo>
                    <a:pt x="6741" y="14723"/>
                    <a:pt x="6733" y="14723"/>
                    <a:pt x="6725" y="14724"/>
                  </a:cubicBezTo>
                  <a:cubicBezTo>
                    <a:pt x="6631" y="14730"/>
                    <a:pt x="6536" y="14731"/>
                    <a:pt x="6441" y="14731"/>
                  </a:cubicBezTo>
                  <a:cubicBezTo>
                    <a:pt x="6344" y="14731"/>
                    <a:pt x="6247" y="14730"/>
                    <a:pt x="6150" y="14730"/>
                  </a:cubicBezTo>
                  <a:cubicBezTo>
                    <a:pt x="5966" y="14730"/>
                    <a:pt x="5782" y="14736"/>
                    <a:pt x="5598" y="14769"/>
                  </a:cubicBezTo>
                  <a:cubicBezTo>
                    <a:pt x="5538" y="14780"/>
                    <a:pt x="5477" y="14784"/>
                    <a:pt x="5415" y="14784"/>
                  </a:cubicBezTo>
                  <a:cubicBezTo>
                    <a:pt x="5340" y="14784"/>
                    <a:pt x="5264" y="14779"/>
                    <a:pt x="5189" y="14779"/>
                  </a:cubicBezTo>
                  <a:cubicBezTo>
                    <a:pt x="5174" y="14779"/>
                    <a:pt x="5160" y="14779"/>
                    <a:pt x="5147" y="14779"/>
                  </a:cubicBezTo>
                  <a:cubicBezTo>
                    <a:pt x="4912" y="14779"/>
                    <a:pt x="4925" y="14764"/>
                    <a:pt x="4886" y="14512"/>
                  </a:cubicBezTo>
                  <a:cubicBezTo>
                    <a:pt x="4806" y="14000"/>
                    <a:pt x="4858" y="13486"/>
                    <a:pt x="4845" y="12975"/>
                  </a:cubicBezTo>
                  <a:cubicBezTo>
                    <a:pt x="4838" y="12734"/>
                    <a:pt x="4938" y="12625"/>
                    <a:pt x="5181" y="12622"/>
                  </a:cubicBezTo>
                  <a:cubicBezTo>
                    <a:pt x="5575" y="12617"/>
                    <a:pt x="5965" y="12575"/>
                    <a:pt x="6358" y="12555"/>
                  </a:cubicBezTo>
                  <a:cubicBezTo>
                    <a:pt x="7034" y="12522"/>
                    <a:pt x="7709" y="12545"/>
                    <a:pt x="8384" y="12505"/>
                  </a:cubicBezTo>
                  <a:cubicBezTo>
                    <a:pt x="9004" y="12468"/>
                    <a:pt x="9623" y="12458"/>
                    <a:pt x="10242" y="12458"/>
                  </a:cubicBezTo>
                  <a:cubicBezTo>
                    <a:pt x="10956" y="12458"/>
                    <a:pt x="11671" y="12472"/>
                    <a:pt x="12385" y="12472"/>
                  </a:cubicBezTo>
                  <a:cubicBezTo>
                    <a:pt x="12506" y="12472"/>
                    <a:pt x="12626" y="12471"/>
                    <a:pt x="12747" y="12470"/>
                  </a:cubicBezTo>
                  <a:cubicBezTo>
                    <a:pt x="12749" y="12470"/>
                    <a:pt x="12751" y="12470"/>
                    <a:pt x="12753" y="12470"/>
                  </a:cubicBezTo>
                  <a:cubicBezTo>
                    <a:pt x="12879" y="12470"/>
                    <a:pt x="13003" y="12500"/>
                    <a:pt x="13129" y="12514"/>
                  </a:cubicBezTo>
                  <a:cubicBezTo>
                    <a:pt x="13054" y="11918"/>
                    <a:pt x="13115" y="11316"/>
                    <a:pt x="13066" y="10721"/>
                  </a:cubicBezTo>
                  <a:cubicBezTo>
                    <a:pt x="13023" y="10199"/>
                    <a:pt x="13070" y="9676"/>
                    <a:pt x="13019" y="9159"/>
                  </a:cubicBezTo>
                  <a:cubicBezTo>
                    <a:pt x="12961" y="8551"/>
                    <a:pt x="13007" y="7943"/>
                    <a:pt x="12969" y="7338"/>
                  </a:cubicBezTo>
                  <a:cubicBezTo>
                    <a:pt x="12936" y="6793"/>
                    <a:pt x="12908" y="6247"/>
                    <a:pt x="12860" y="5705"/>
                  </a:cubicBezTo>
                  <a:cubicBezTo>
                    <a:pt x="12809" y="5113"/>
                    <a:pt x="12795" y="4522"/>
                    <a:pt x="12835" y="3936"/>
                  </a:cubicBezTo>
                  <a:cubicBezTo>
                    <a:pt x="12884" y="3234"/>
                    <a:pt x="12862" y="2533"/>
                    <a:pt x="12869" y="1832"/>
                  </a:cubicBezTo>
                  <a:cubicBezTo>
                    <a:pt x="12873" y="1517"/>
                    <a:pt x="12816" y="1204"/>
                    <a:pt x="12716" y="901"/>
                  </a:cubicBezTo>
                  <a:cubicBezTo>
                    <a:pt x="12635" y="654"/>
                    <a:pt x="12486" y="467"/>
                    <a:pt x="12242" y="361"/>
                  </a:cubicBezTo>
                  <a:cubicBezTo>
                    <a:pt x="11767" y="155"/>
                    <a:pt x="11277" y="17"/>
                    <a:pt x="10756" y="6"/>
                  </a:cubicBezTo>
                  <a:cubicBezTo>
                    <a:pt x="10632" y="4"/>
                    <a:pt x="10508" y="1"/>
                    <a:pt x="10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2851168" y="3146058"/>
              <a:ext cx="261674" cy="1318344"/>
            </a:xfrm>
            <a:custGeom>
              <a:avLst/>
              <a:gdLst/>
              <a:ahLst/>
              <a:cxnLst/>
              <a:rect l="l" t="t" r="r" b="b"/>
              <a:pathLst>
                <a:path w="7950" h="40053" extrusionOk="0">
                  <a:moveTo>
                    <a:pt x="1997" y="0"/>
                  </a:moveTo>
                  <a:cubicBezTo>
                    <a:pt x="1525" y="0"/>
                    <a:pt x="1052" y="45"/>
                    <a:pt x="581" y="133"/>
                  </a:cubicBezTo>
                  <a:cubicBezTo>
                    <a:pt x="384" y="171"/>
                    <a:pt x="182" y="208"/>
                    <a:pt x="7" y="308"/>
                  </a:cubicBezTo>
                  <a:cubicBezTo>
                    <a:pt x="1" y="383"/>
                    <a:pt x="51" y="412"/>
                    <a:pt x="86" y="445"/>
                  </a:cubicBezTo>
                  <a:cubicBezTo>
                    <a:pt x="358" y="699"/>
                    <a:pt x="581" y="993"/>
                    <a:pt x="779" y="1304"/>
                  </a:cubicBezTo>
                  <a:cubicBezTo>
                    <a:pt x="1023" y="1687"/>
                    <a:pt x="1274" y="2067"/>
                    <a:pt x="1504" y="2458"/>
                  </a:cubicBezTo>
                  <a:cubicBezTo>
                    <a:pt x="1804" y="2968"/>
                    <a:pt x="2124" y="3468"/>
                    <a:pt x="2357" y="4014"/>
                  </a:cubicBezTo>
                  <a:cubicBezTo>
                    <a:pt x="3184" y="5952"/>
                    <a:pt x="3767" y="7966"/>
                    <a:pt x="4207" y="10023"/>
                  </a:cubicBezTo>
                  <a:cubicBezTo>
                    <a:pt x="4381" y="10835"/>
                    <a:pt x="4501" y="11658"/>
                    <a:pt x="4616" y="12480"/>
                  </a:cubicBezTo>
                  <a:cubicBezTo>
                    <a:pt x="4706" y="13117"/>
                    <a:pt x="4833" y="13749"/>
                    <a:pt x="4844" y="14393"/>
                  </a:cubicBezTo>
                  <a:cubicBezTo>
                    <a:pt x="4847" y="14590"/>
                    <a:pt x="4866" y="14787"/>
                    <a:pt x="4893" y="14983"/>
                  </a:cubicBezTo>
                  <a:cubicBezTo>
                    <a:pt x="5051" y="16113"/>
                    <a:pt x="5074" y="17253"/>
                    <a:pt x="5132" y="18390"/>
                  </a:cubicBezTo>
                  <a:cubicBezTo>
                    <a:pt x="5166" y="19032"/>
                    <a:pt x="5150" y="19677"/>
                    <a:pt x="5164" y="20319"/>
                  </a:cubicBezTo>
                  <a:cubicBezTo>
                    <a:pt x="5187" y="21322"/>
                    <a:pt x="5178" y="22326"/>
                    <a:pt x="5173" y="23330"/>
                  </a:cubicBezTo>
                  <a:cubicBezTo>
                    <a:pt x="5172" y="23646"/>
                    <a:pt x="5153" y="23965"/>
                    <a:pt x="5118" y="24279"/>
                  </a:cubicBezTo>
                  <a:cubicBezTo>
                    <a:pt x="5029" y="25062"/>
                    <a:pt x="5008" y="25853"/>
                    <a:pt x="4940" y="26637"/>
                  </a:cubicBezTo>
                  <a:cubicBezTo>
                    <a:pt x="4898" y="27124"/>
                    <a:pt x="4863" y="27610"/>
                    <a:pt x="4799" y="28095"/>
                  </a:cubicBezTo>
                  <a:cubicBezTo>
                    <a:pt x="4693" y="28902"/>
                    <a:pt x="4570" y="29706"/>
                    <a:pt x="4526" y="30520"/>
                  </a:cubicBezTo>
                  <a:cubicBezTo>
                    <a:pt x="4467" y="31619"/>
                    <a:pt x="4237" y="32694"/>
                    <a:pt x="4076" y="33778"/>
                  </a:cubicBezTo>
                  <a:cubicBezTo>
                    <a:pt x="3981" y="34404"/>
                    <a:pt x="3859" y="35025"/>
                    <a:pt x="3747" y="35651"/>
                  </a:cubicBezTo>
                  <a:cubicBezTo>
                    <a:pt x="3541" y="36813"/>
                    <a:pt x="3326" y="37976"/>
                    <a:pt x="3012" y="39117"/>
                  </a:cubicBezTo>
                  <a:cubicBezTo>
                    <a:pt x="2940" y="39370"/>
                    <a:pt x="2873" y="39625"/>
                    <a:pt x="2853" y="39896"/>
                  </a:cubicBezTo>
                  <a:cubicBezTo>
                    <a:pt x="3350" y="39972"/>
                    <a:pt x="3836" y="40011"/>
                    <a:pt x="4321" y="40051"/>
                  </a:cubicBezTo>
                  <a:cubicBezTo>
                    <a:pt x="4331" y="40052"/>
                    <a:pt x="4340" y="40052"/>
                    <a:pt x="4349" y="40052"/>
                  </a:cubicBezTo>
                  <a:cubicBezTo>
                    <a:pt x="4466" y="40052"/>
                    <a:pt x="4527" y="39989"/>
                    <a:pt x="4576" y="39885"/>
                  </a:cubicBezTo>
                  <a:cubicBezTo>
                    <a:pt x="4744" y="39508"/>
                    <a:pt x="4919" y="39136"/>
                    <a:pt x="5040" y="38741"/>
                  </a:cubicBezTo>
                  <a:cubicBezTo>
                    <a:pt x="5540" y="37090"/>
                    <a:pt x="5939" y="35418"/>
                    <a:pt x="6255" y="33723"/>
                  </a:cubicBezTo>
                  <a:cubicBezTo>
                    <a:pt x="6417" y="32856"/>
                    <a:pt x="6595" y="31992"/>
                    <a:pt x="6694" y="31114"/>
                  </a:cubicBezTo>
                  <a:cubicBezTo>
                    <a:pt x="6758" y="30552"/>
                    <a:pt x="6828" y="29992"/>
                    <a:pt x="6906" y="29432"/>
                  </a:cubicBezTo>
                  <a:cubicBezTo>
                    <a:pt x="7029" y="28523"/>
                    <a:pt x="7175" y="27619"/>
                    <a:pt x="7286" y="26709"/>
                  </a:cubicBezTo>
                  <a:cubicBezTo>
                    <a:pt x="7406" y="25715"/>
                    <a:pt x="7540" y="24721"/>
                    <a:pt x="7625" y="23722"/>
                  </a:cubicBezTo>
                  <a:cubicBezTo>
                    <a:pt x="7720" y="22620"/>
                    <a:pt x="7823" y="21517"/>
                    <a:pt x="7844" y="20415"/>
                  </a:cubicBezTo>
                  <a:cubicBezTo>
                    <a:pt x="7903" y="17346"/>
                    <a:pt x="7949" y="14274"/>
                    <a:pt x="7648" y="11213"/>
                  </a:cubicBezTo>
                  <a:cubicBezTo>
                    <a:pt x="7599" y="10695"/>
                    <a:pt x="7560" y="10172"/>
                    <a:pt x="7483" y="9656"/>
                  </a:cubicBezTo>
                  <a:cubicBezTo>
                    <a:pt x="7354" y="8775"/>
                    <a:pt x="7171" y="7903"/>
                    <a:pt x="6900" y="7051"/>
                  </a:cubicBezTo>
                  <a:cubicBezTo>
                    <a:pt x="6659" y="6291"/>
                    <a:pt x="6467" y="5516"/>
                    <a:pt x="6243" y="4753"/>
                  </a:cubicBezTo>
                  <a:cubicBezTo>
                    <a:pt x="5961" y="3798"/>
                    <a:pt x="5568" y="2883"/>
                    <a:pt x="5207" y="1956"/>
                  </a:cubicBezTo>
                  <a:cubicBezTo>
                    <a:pt x="5039" y="1522"/>
                    <a:pt x="4808" y="1121"/>
                    <a:pt x="4573" y="722"/>
                  </a:cubicBezTo>
                  <a:cubicBezTo>
                    <a:pt x="4477" y="561"/>
                    <a:pt x="4350" y="434"/>
                    <a:pt x="4177" y="371"/>
                  </a:cubicBezTo>
                  <a:cubicBezTo>
                    <a:pt x="3944" y="284"/>
                    <a:pt x="3710" y="192"/>
                    <a:pt x="3467" y="144"/>
                  </a:cubicBezTo>
                  <a:cubicBezTo>
                    <a:pt x="2978" y="48"/>
                    <a:pt x="2488" y="0"/>
                    <a:pt x="1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2347899" y="3578691"/>
              <a:ext cx="139461" cy="1253831"/>
            </a:xfrm>
            <a:custGeom>
              <a:avLst/>
              <a:gdLst/>
              <a:ahLst/>
              <a:cxnLst/>
              <a:rect l="l" t="t" r="r" b="b"/>
              <a:pathLst>
                <a:path w="4237" h="38093" extrusionOk="0">
                  <a:moveTo>
                    <a:pt x="4181" y="0"/>
                  </a:moveTo>
                  <a:cubicBezTo>
                    <a:pt x="3946" y="597"/>
                    <a:pt x="3745" y="1208"/>
                    <a:pt x="3541" y="1817"/>
                  </a:cubicBezTo>
                  <a:cubicBezTo>
                    <a:pt x="3165" y="2939"/>
                    <a:pt x="2901" y="4092"/>
                    <a:pt x="2561" y="5224"/>
                  </a:cubicBezTo>
                  <a:cubicBezTo>
                    <a:pt x="2462" y="5552"/>
                    <a:pt x="2350" y="5876"/>
                    <a:pt x="2303" y="6218"/>
                  </a:cubicBezTo>
                  <a:cubicBezTo>
                    <a:pt x="2306" y="6879"/>
                    <a:pt x="2345" y="7541"/>
                    <a:pt x="2297" y="8198"/>
                  </a:cubicBezTo>
                  <a:cubicBezTo>
                    <a:pt x="2253" y="8815"/>
                    <a:pt x="2306" y="9433"/>
                    <a:pt x="2250" y="10047"/>
                  </a:cubicBezTo>
                  <a:cubicBezTo>
                    <a:pt x="2183" y="10818"/>
                    <a:pt x="2250" y="11590"/>
                    <a:pt x="2195" y="12358"/>
                  </a:cubicBezTo>
                  <a:cubicBezTo>
                    <a:pt x="2154" y="12906"/>
                    <a:pt x="2194" y="13457"/>
                    <a:pt x="2144" y="14000"/>
                  </a:cubicBezTo>
                  <a:cubicBezTo>
                    <a:pt x="2091" y="14582"/>
                    <a:pt x="2143" y="15167"/>
                    <a:pt x="2094" y="15746"/>
                  </a:cubicBezTo>
                  <a:cubicBezTo>
                    <a:pt x="2020" y="16620"/>
                    <a:pt x="2095" y="17495"/>
                    <a:pt x="2041" y="18366"/>
                  </a:cubicBezTo>
                  <a:cubicBezTo>
                    <a:pt x="1999" y="19035"/>
                    <a:pt x="2037" y="19704"/>
                    <a:pt x="1987" y="20369"/>
                  </a:cubicBezTo>
                  <a:cubicBezTo>
                    <a:pt x="1954" y="20806"/>
                    <a:pt x="1988" y="21246"/>
                    <a:pt x="1936" y="21677"/>
                  </a:cubicBezTo>
                  <a:cubicBezTo>
                    <a:pt x="1893" y="22042"/>
                    <a:pt x="1896" y="22409"/>
                    <a:pt x="1859" y="22777"/>
                  </a:cubicBezTo>
                  <a:cubicBezTo>
                    <a:pt x="1808" y="23277"/>
                    <a:pt x="1780" y="23782"/>
                    <a:pt x="1791" y="24290"/>
                  </a:cubicBezTo>
                  <a:cubicBezTo>
                    <a:pt x="1806" y="25026"/>
                    <a:pt x="1763" y="25763"/>
                    <a:pt x="1727" y="26497"/>
                  </a:cubicBezTo>
                  <a:cubicBezTo>
                    <a:pt x="1674" y="27594"/>
                    <a:pt x="1682" y="28691"/>
                    <a:pt x="1708" y="29787"/>
                  </a:cubicBezTo>
                  <a:cubicBezTo>
                    <a:pt x="1720" y="30271"/>
                    <a:pt x="1687" y="30764"/>
                    <a:pt x="1786" y="31247"/>
                  </a:cubicBezTo>
                  <a:cubicBezTo>
                    <a:pt x="1791" y="31263"/>
                    <a:pt x="1788" y="31281"/>
                    <a:pt x="1788" y="31298"/>
                  </a:cubicBezTo>
                  <a:cubicBezTo>
                    <a:pt x="1793" y="32455"/>
                    <a:pt x="1890" y="33611"/>
                    <a:pt x="1840" y="34768"/>
                  </a:cubicBezTo>
                  <a:cubicBezTo>
                    <a:pt x="1812" y="35399"/>
                    <a:pt x="1761" y="36032"/>
                    <a:pt x="1452" y="36610"/>
                  </a:cubicBezTo>
                  <a:cubicBezTo>
                    <a:pt x="1270" y="36951"/>
                    <a:pt x="1046" y="37242"/>
                    <a:pt x="673" y="37393"/>
                  </a:cubicBezTo>
                  <a:cubicBezTo>
                    <a:pt x="499" y="37466"/>
                    <a:pt x="329" y="37546"/>
                    <a:pt x="157" y="37623"/>
                  </a:cubicBezTo>
                  <a:cubicBezTo>
                    <a:pt x="101" y="37776"/>
                    <a:pt x="26" y="37924"/>
                    <a:pt x="0" y="38088"/>
                  </a:cubicBezTo>
                  <a:cubicBezTo>
                    <a:pt x="60" y="38091"/>
                    <a:pt x="119" y="38093"/>
                    <a:pt x="178" y="38093"/>
                  </a:cubicBezTo>
                  <a:cubicBezTo>
                    <a:pt x="1112" y="38093"/>
                    <a:pt x="1879" y="37684"/>
                    <a:pt x="2580" y="37076"/>
                  </a:cubicBezTo>
                  <a:cubicBezTo>
                    <a:pt x="3091" y="36631"/>
                    <a:pt x="3266" y="36062"/>
                    <a:pt x="3345" y="35423"/>
                  </a:cubicBezTo>
                  <a:cubicBezTo>
                    <a:pt x="3399" y="34977"/>
                    <a:pt x="3364" y="34533"/>
                    <a:pt x="3392" y="34089"/>
                  </a:cubicBezTo>
                  <a:cubicBezTo>
                    <a:pt x="3461" y="32985"/>
                    <a:pt x="3396" y="31877"/>
                    <a:pt x="3455" y="30774"/>
                  </a:cubicBezTo>
                  <a:cubicBezTo>
                    <a:pt x="3509" y="29730"/>
                    <a:pt x="3442" y="28683"/>
                    <a:pt x="3504" y="27640"/>
                  </a:cubicBezTo>
                  <a:cubicBezTo>
                    <a:pt x="3567" y="26543"/>
                    <a:pt x="3495" y="25445"/>
                    <a:pt x="3557" y="24351"/>
                  </a:cubicBezTo>
                  <a:cubicBezTo>
                    <a:pt x="3597" y="23623"/>
                    <a:pt x="3549" y="22894"/>
                    <a:pt x="3607" y="22168"/>
                  </a:cubicBezTo>
                  <a:cubicBezTo>
                    <a:pt x="3665" y="21432"/>
                    <a:pt x="3606" y="20694"/>
                    <a:pt x="3656" y="19960"/>
                  </a:cubicBezTo>
                  <a:cubicBezTo>
                    <a:pt x="3690" y="19481"/>
                    <a:pt x="3662" y="19000"/>
                    <a:pt x="3711" y="18523"/>
                  </a:cubicBezTo>
                  <a:cubicBezTo>
                    <a:pt x="3760" y="18035"/>
                    <a:pt x="3733" y="17548"/>
                    <a:pt x="3750" y="17060"/>
                  </a:cubicBezTo>
                  <a:cubicBezTo>
                    <a:pt x="3796" y="15741"/>
                    <a:pt x="3768" y="14421"/>
                    <a:pt x="3817" y="13103"/>
                  </a:cubicBezTo>
                  <a:cubicBezTo>
                    <a:pt x="3865" y="11809"/>
                    <a:pt x="3802" y="10513"/>
                    <a:pt x="3861" y="9222"/>
                  </a:cubicBezTo>
                  <a:cubicBezTo>
                    <a:pt x="3918" y="7970"/>
                    <a:pt x="3861" y="6719"/>
                    <a:pt x="3918" y="5470"/>
                  </a:cubicBezTo>
                  <a:cubicBezTo>
                    <a:pt x="3956" y="4664"/>
                    <a:pt x="3913" y="3858"/>
                    <a:pt x="3968" y="3057"/>
                  </a:cubicBezTo>
                  <a:cubicBezTo>
                    <a:pt x="3995" y="2682"/>
                    <a:pt x="3972" y="2304"/>
                    <a:pt x="4047" y="1932"/>
                  </a:cubicBezTo>
                  <a:cubicBezTo>
                    <a:pt x="4070" y="1825"/>
                    <a:pt x="4056" y="1711"/>
                    <a:pt x="4059" y="1599"/>
                  </a:cubicBezTo>
                  <a:cubicBezTo>
                    <a:pt x="4073" y="1180"/>
                    <a:pt x="4138" y="766"/>
                    <a:pt x="4192" y="352"/>
                  </a:cubicBezTo>
                  <a:cubicBezTo>
                    <a:pt x="4208" y="233"/>
                    <a:pt x="4237" y="116"/>
                    <a:pt x="4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2484792" y="3071638"/>
              <a:ext cx="503237" cy="205620"/>
            </a:xfrm>
            <a:custGeom>
              <a:avLst/>
              <a:gdLst/>
              <a:ahLst/>
              <a:cxnLst/>
              <a:rect l="l" t="t" r="r" b="b"/>
              <a:pathLst>
                <a:path w="15289" h="6247" extrusionOk="0">
                  <a:moveTo>
                    <a:pt x="8524" y="1"/>
                  </a:moveTo>
                  <a:cubicBezTo>
                    <a:pt x="7808" y="1"/>
                    <a:pt x="7107" y="110"/>
                    <a:pt x="6419" y="373"/>
                  </a:cubicBezTo>
                  <a:cubicBezTo>
                    <a:pt x="5382" y="769"/>
                    <a:pt x="4394" y="1261"/>
                    <a:pt x="3426" y="1795"/>
                  </a:cubicBezTo>
                  <a:cubicBezTo>
                    <a:pt x="2541" y="2282"/>
                    <a:pt x="1669" y="2795"/>
                    <a:pt x="793" y="3301"/>
                  </a:cubicBezTo>
                  <a:cubicBezTo>
                    <a:pt x="660" y="3377"/>
                    <a:pt x="533" y="3467"/>
                    <a:pt x="411" y="3561"/>
                  </a:cubicBezTo>
                  <a:cubicBezTo>
                    <a:pt x="292" y="3652"/>
                    <a:pt x="145" y="3706"/>
                    <a:pt x="1" y="3855"/>
                  </a:cubicBezTo>
                  <a:cubicBezTo>
                    <a:pt x="82" y="3915"/>
                    <a:pt x="150" y="3953"/>
                    <a:pt x="206" y="4006"/>
                  </a:cubicBezTo>
                  <a:cubicBezTo>
                    <a:pt x="849" y="4617"/>
                    <a:pt x="1440" y="5269"/>
                    <a:pt x="1828" y="6079"/>
                  </a:cubicBezTo>
                  <a:cubicBezTo>
                    <a:pt x="1867" y="6161"/>
                    <a:pt x="1925" y="6186"/>
                    <a:pt x="2010" y="6188"/>
                  </a:cubicBezTo>
                  <a:cubicBezTo>
                    <a:pt x="2661" y="6206"/>
                    <a:pt x="3312" y="6226"/>
                    <a:pt x="3963" y="6246"/>
                  </a:cubicBezTo>
                  <a:cubicBezTo>
                    <a:pt x="3969" y="6246"/>
                    <a:pt x="3974" y="6246"/>
                    <a:pt x="3980" y="6246"/>
                  </a:cubicBezTo>
                  <a:cubicBezTo>
                    <a:pt x="4052" y="6246"/>
                    <a:pt x="4114" y="6226"/>
                    <a:pt x="4174" y="6176"/>
                  </a:cubicBezTo>
                  <a:cubicBezTo>
                    <a:pt x="4913" y="5547"/>
                    <a:pt x="5706" y="4994"/>
                    <a:pt x="6531" y="4481"/>
                  </a:cubicBezTo>
                  <a:cubicBezTo>
                    <a:pt x="7202" y="4066"/>
                    <a:pt x="7846" y="3605"/>
                    <a:pt x="8552" y="3252"/>
                  </a:cubicBezTo>
                  <a:cubicBezTo>
                    <a:pt x="9824" y="2618"/>
                    <a:pt x="11158" y="2158"/>
                    <a:pt x="12587" y="2042"/>
                  </a:cubicBezTo>
                  <a:cubicBezTo>
                    <a:pt x="12838" y="2022"/>
                    <a:pt x="13088" y="2011"/>
                    <a:pt x="13339" y="2011"/>
                  </a:cubicBezTo>
                  <a:cubicBezTo>
                    <a:pt x="13730" y="2011"/>
                    <a:pt x="14121" y="2038"/>
                    <a:pt x="14511" y="2102"/>
                  </a:cubicBezTo>
                  <a:cubicBezTo>
                    <a:pt x="14763" y="2143"/>
                    <a:pt x="14999" y="2243"/>
                    <a:pt x="15289" y="2328"/>
                  </a:cubicBezTo>
                  <a:cubicBezTo>
                    <a:pt x="15088" y="2052"/>
                    <a:pt x="14856" y="1891"/>
                    <a:pt x="14619" y="1738"/>
                  </a:cubicBezTo>
                  <a:cubicBezTo>
                    <a:pt x="14027" y="1355"/>
                    <a:pt x="13384" y="1070"/>
                    <a:pt x="12720" y="836"/>
                  </a:cubicBezTo>
                  <a:cubicBezTo>
                    <a:pt x="11625" y="451"/>
                    <a:pt x="10507" y="170"/>
                    <a:pt x="9351" y="46"/>
                  </a:cubicBezTo>
                  <a:cubicBezTo>
                    <a:pt x="9073" y="17"/>
                    <a:pt x="8798" y="1"/>
                    <a:pt x="8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2349347" y="3803336"/>
              <a:ext cx="70109" cy="1003545"/>
            </a:xfrm>
            <a:custGeom>
              <a:avLst/>
              <a:gdLst/>
              <a:ahLst/>
              <a:cxnLst/>
              <a:rect l="l" t="t" r="r" b="b"/>
              <a:pathLst>
                <a:path w="2130" h="30489" extrusionOk="0">
                  <a:moveTo>
                    <a:pt x="2099" y="0"/>
                  </a:moveTo>
                  <a:lnTo>
                    <a:pt x="2099" y="0"/>
                  </a:lnTo>
                  <a:cubicBezTo>
                    <a:pt x="1967" y="335"/>
                    <a:pt x="1889" y="687"/>
                    <a:pt x="1801" y="1034"/>
                  </a:cubicBezTo>
                  <a:cubicBezTo>
                    <a:pt x="1604" y="1808"/>
                    <a:pt x="1480" y="2595"/>
                    <a:pt x="1328" y="3377"/>
                  </a:cubicBezTo>
                  <a:cubicBezTo>
                    <a:pt x="1210" y="3990"/>
                    <a:pt x="1066" y="4601"/>
                    <a:pt x="983" y="5220"/>
                  </a:cubicBezTo>
                  <a:cubicBezTo>
                    <a:pt x="821" y="6452"/>
                    <a:pt x="650" y="7681"/>
                    <a:pt x="549" y="8919"/>
                  </a:cubicBezTo>
                  <a:cubicBezTo>
                    <a:pt x="460" y="9985"/>
                    <a:pt x="342" y="11050"/>
                    <a:pt x="263" y="12117"/>
                  </a:cubicBezTo>
                  <a:cubicBezTo>
                    <a:pt x="205" y="12921"/>
                    <a:pt x="155" y="13725"/>
                    <a:pt x="112" y="14528"/>
                  </a:cubicBezTo>
                  <a:cubicBezTo>
                    <a:pt x="60" y="15529"/>
                    <a:pt x="19" y="16533"/>
                    <a:pt x="11" y="17535"/>
                  </a:cubicBezTo>
                  <a:cubicBezTo>
                    <a:pt x="1" y="18881"/>
                    <a:pt x="7" y="20227"/>
                    <a:pt x="25" y="21575"/>
                  </a:cubicBezTo>
                  <a:cubicBezTo>
                    <a:pt x="51" y="23349"/>
                    <a:pt x="86" y="25124"/>
                    <a:pt x="152" y="26898"/>
                  </a:cubicBezTo>
                  <a:cubicBezTo>
                    <a:pt x="160" y="27113"/>
                    <a:pt x="167" y="27326"/>
                    <a:pt x="181" y="27540"/>
                  </a:cubicBezTo>
                  <a:cubicBezTo>
                    <a:pt x="216" y="28045"/>
                    <a:pt x="196" y="28548"/>
                    <a:pt x="248" y="29053"/>
                  </a:cubicBezTo>
                  <a:cubicBezTo>
                    <a:pt x="294" y="29530"/>
                    <a:pt x="231" y="30011"/>
                    <a:pt x="178" y="30488"/>
                  </a:cubicBezTo>
                  <a:cubicBezTo>
                    <a:pt x="342" y="30435"/>
                    <a:pt x="491" y="30349"/>
                    <a:pt x="641" y="30268"/>
                  </a:cubicBezTo>
                  <a:cubicBezTo>
                    <a:pt x="995" y="30081"/>
                    <a:pt x="1156" y="29752"/>
                    <a:pt x="1281" y="29400"/>
                  </a:cubicBezTo>
                  <a:cubicBezTo>
                    <a:pt x="1414" y="29028"/>
                    <a:pt x="1474" y="28647"/>
                    <a:pt x="1502" y="28248"/>
                  </a:cubicBezTo>
                  <a:cubicBezTo>
                    <a:pt x="1539" y="27725"/>
                    <a:pt x="1561" y="27203"/>
                    <a:pt x="1533" y="26683"/>
                  </a:cubicBezTo>
                  <a:cubicBezTo>
                    <a:pt x="1502" y="26129"/>
                    <a:pt x="1509" y="25573"/>
                    <a:pt x="1448" y="25020"/>
                  </a:cubicBezTo>
                  <a:cubicBezTo>
                    <a:pt x="1411" y="24689"/>
                    <a:pt x="1458" y="24349"/>
                    <a:pt x="1434" y="24018"/>
                  </a:cubicBezTo>
                  <a:cubicBezTo>
                    <a:pt x="1327" y="22535"/>
                    <a:pt x="1405" y="21053"/>
                    <a:pt x="1391" y="19570"/>
                  </a:cubicBezTo>
                  <a:cubicBezTo>
                    <a:pt x="1386" y="18905"/>
                    <a:pt x="1424" y="18239"/>
                    <a:pt x="1453" y="17575"/>
                  </a:cubicBezTo>
                  <a:cubicBezTo>
                    <a:pt x="1469" y="17183"/>
                    <a:pt x="1449" y="16785"/>
                    <a:pt x="1498" y="16397"/>
                  </a:cubicBezTo>
                  <a:cubicBezTo>
                    <a:pt x="1546" y="16023"/>
                    <a:pt x="1514" y="15647"/>
                    <a:pt x="1581" y="15273"/>
                  </a:cubicBezTo>
                  <a:cubicBezTo>
                    <a:pt x="1630" y="15006"/>
                    <a:pt x="1587" y="14728"/>
                    <a:pt x="1618" y="14455"/>
                  </a:cubicBezTo>
                  <a:cubicBezTo>
                    <a:pt x="1661" y="14067"/>
                    <a:pt x="1631" y="13674"/>
                    <a:pt x="1680" y="13285"/>
                  </a:cubicBezTo>
                  <a:cubicBezTo>
                    <a:pt x="1714" y="13015"/>
                    <a:pt x="1677" y="12736"/>
                    <a:pt x="1698" y="12463"/>
                  </a:cubicBezTo>
                  <a:cubicBezTo>
                    <a:pt x="1759" y="11598"/>
                    <a:pt x="1709" y="10733"/>
                    <a:pt x="1758" y="9869"/>
                  </a:cubicBezTo>
                  <a:cubicBezTo>
                    <a:pt x="1789" y="9337"/>
                    <a:pt x="1754" y="8805"/>
                    <a:pt x="1805" y="8279"/>
                  </a:cubicBezTo>
                  <a:cubicBezTo>
                    <a:pt x="1859" y="7714"/>
                    <a:pt x="1810" y="7148"/>
                    <a:pt x="1858" y="6586"/>
                  </a:cubicBezTo>
                  <a:cubicBezTo>
                    <a:pt x="1892" y="6183"/>
                    <a:pt x="1860" y="5779"/>
                    <a:pt x="1908" y="5383"/>
                  </a:cubicBezTo>
                  <a:cubicBezTo>
                    <a:pt x="1981" y="4783"/>
                    <a:pt x="1939" y="4185"/>
                    <a:pt x="1949" y="3586"/>
                  </a:cubicBezTo>
                  <a:cubicBezTo>
                    <a:pt x="1958" y="3012"/>
                    <a:pt x="1998" y="2441"/>
                    <a:pt x="2018" y="1868"/>
                  </a:cubicBezTo>
                  <a:cubicBezTo>
                    <a:pt x="2031" y="1475"/>
                    <a:pt x="2038" y="1081"/>
                    <a:pt x="2056" y="689"/>
                  </a:cubicBezTo>
                  <a:cubicBezTo>
                    <a:pt x="2068" y="459"/>
                    <a:pt x="2130" y="233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2761508" y="4389945"/>
              <a:ext cx="291857" cy="394783"/>
            </a:xfrm>
            <a:custGeom>
              <a:avLst/>
              <a:gdLst/>
              <a:ahLst/>
              <a:cxnLst/>
              <a:rect l="l" t="t" r="r" b="b"/>
              <a:pathLst>
                <a:path w="8867" h="11994" extrusionOk="0">
                  <a:moveTo>
                    <a:pt x="8404" y="0"/>
                  </a:moveTo>
                  <a:cubicBezTo>
                    <a:pt x="8321" y="117"/>
                    <a:pt x="8305" y="239"/>
                    <a:pt x="8274" y="355"/>
                  </a:cubicBezTo>
                  <a:cubicBezTo>
                    <a:pt x="8096" y="1019"/>
                    <a:pt x="7843" y="1655"/>
                    <a:pt x="7537" y="2272"/>
                  </a:cubicBezTo>
                  <a:cubicBezTo>
                    <a:pt x="7444" y="2458"/>
                    <a:pt x="7320" y="2548"/>
                    <a:pt x="7113" y="2548"/>
                  </a:cubicBezTo>
                  <a:cubicBezTo>
                    <a:pt x="7107" y="2548"/>
                    <a:pt x="7100" y="2547"/>
                    <a:pt x="7094" y="2547"/>
                  </a:cubicBezTo>
                  <a:cubicBezTo>
                    <a:pt x="6555" y="2536"/>
                    <a:pt x="6018" y="2490"/>
                    <a:pt x="5480" y="2435"/>
                  </a:cubicBezTo>
                  <a:cubicBezTo>
                    <a:pt x="5289" y="2414"/>
                    <a:pt x="5232" y="2343"/>
                    <a:pt x="5228" y="2146"/>
                  </a:cubicBezTo>
                  <a:cubicBezTo>
                    <a:pt x="5225" y="1946"/>
                    <a:pt x="5276" y="1755"/>
                    <a:pt x="5317" y="1562"/>
                  </a:cubicBezTo>
                  <a:cubicBezTo>
                    <a:pt x="5397" y="1159"/>
                    <a:pt x="5493" y="761"/>
                    <a:pt x="5584" y="361"/>
                  </a:cubicBezTo>
                  <a:cubicBezTo>
                    <a:pt x="5567" y="353"/>
                    <a:pt x="5551" y="345"/>
                    <a:pt x="5533" y="338"/>
                  </a:cubicBezTo>
                  <a:cubicBezTo>
                    <a:pt x="5514" y="366"/>
                    <a:pt x="5498" y="397"/>
                    <a:pt x="5478" y="424"/>
                  </a:cubicBezTo>
                  <a:cubicBezTo>
                    <a:pt x="5024" y="1027"/>
                    <a:pt x="4590" y="1643"/>
                    <a:pt x="4247" y="2319"/>
                  </a:cubicBezTo>
                  <a:cubicBezTo>
                    <a:pt x="4026" y="2755"/>
                    <a:pt x="3817" y="3196"/>
                    <a:pt x="3576" y="3622"/>
                  </a:cubicBezTo>
                  <a:cubicBezTo>
                    <a:pt x="3254" y="4185"/>
                    <a:pt x="2840" y="4675"/>
                    <a:pt x="2386" y="5134"/>
                  </a:cubicBezTo>
                  <a:cubicBezTo>
                    <a:pt x="2282" y="5239"/>
                    <a:pt x="2238" y="5349"/>
                    <a:pt x="2229" y="5494"/>
                  </a:cubicBezTo>
                  <a:cubicBezTo>
                    <a:pt x="2202" y="5948"/>
                    <a:pt x="2158" y="6399"/>
                    <a:pt x="2103" y="6851"/>
                  </a:cubicBezTo>
                  <a:cubicBezTo>
                    <a:pt x="1988" y="7824"/>
                    <a:pt x="1793" y="8781"/>
                    <a:pt x="1470" y="9707"/>
                  </a:cubicBezTo>
                  <a:cubicBezTo>
                    <a:pt x="1185" y="10517"/>
                    <a:pt x="774" y="11253"/>
                    <a:pt x="125" y="11836"/>
                  </a:cubicBezTo>
                  <a:cubicBezTo>
                    <a:pt x="78" y="11878"/>
                    <a:pt x="4" y="11904"/>
                    <a:pt x="0" y="11982"/>
                  </a:cubicBezTo>
                  <a:cubicBezTo>
                    <a:pt x="58" y="11990"/>
                    <a:pt x="116" y="11994"/>
                    <a:pt x="172" y="11994"/>
                  </a:cubicBezTo>
                  <a:cubicBezTo>
                    <a:pt x="474" y="11994"/>
                    <a:pt x="748" y="11887"/>
                    <a:pt x="1013" y="11743"/>
                  </a:cubicBezTo>
                  <a:cubicBezTo>
                    <a:pt x="1263" y="11607"/>
                    <a:pt x="1492" y="11442"/>
                    <a:pt x="1701" y="11250"/>
                  </a:cubicBezTo>
                  <a:cubicBezTo>
                    <a:pt x="2302" y="10698"/>
                    <a:pt x="2858" y="10102"/>
                    <a:pt x="3391" y="9485"/>
                  </a:cubicBezTo>
                  <a:cubicBezTo>
                    <a:pt x="4658" y="8020"/>
                    <a:pt x="5855" y="6494"/>
                    <a:pt x="7102" y="5013"/>
                  </a:cubicBezTo>
                  <a:cubicBezTo>
                    <a:pt x="7419" y="4637"/>
                    <a:pt x="7684" y="4226"/>
                    <a:pt x="7909" y="3792"/>
                  </a:cubicBezTo>
                  <a:cubicBezTo>
                    <a:pt x="8320" y="3005"/>
                    <a:pt x="8574" y="2159"/>
                    <a:pt x="8796" y="1303"/>
                  </a:cubicBezTo>
                  <a:cubicBezTo>
                    <a:pt x="8867" y="1022"/>
                    <a:pt x="8853" y="740"/>
                    <a:pt x="8801" y="461"/>
                  </a:cubicBezTo>
                  <a:cubicBezTo>
                    <a:pt x="8759" y="234"/>
                    <a:pt x="8612" y="91"/>
                    <a:pt x="8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2570667" y="3324391"/>
              <a:ext cx="221189" cy="1433382"/>
            </a:xfrm>
            <a:custGeom>
              <a:avLst/>
              <a:gdLst/>
              <a:ahLst/>
              <a:cxnLst/>
              <a:rect l="l" t="t" r="r" b="b"/>
              <a:pathLst>
                <a:path w="6720" h="43548" extrusionOk="0">
                  <a:moveTo>
                    <a:pt x="4382" y="1"/>
                  </a:moveTo>
                  <a:cubicBezTo>
                    <a:pt x="4184" y="1"/>
                    <a:pt x="3987" y="21"/>
                    <a:pt x="3790" y="50"/>
                  </a:cubicBezTo>
                  <a:cubicBezTo>
                    <a:pt x="3100" y="151"/>
                    <a:pt x="2459" y="370"/>
                    <a:pt x="1938" y="863"/>
                  </a:cubicBezTo>
                  <a:cubicBezTo>
                    <a:pt x="1732" y="1056"/>
                    <a:pt x="1514" y="1237"/>
                    <a:pt x="1302" y="1426"/>
                  </a:cubicBezTo>
                  <a:cubicBezTo>
                    <a:pt x="813" y="1859"/>
                    <a:pt x="384" y="2344"/>
                    <a:pt x="1" y="2874"/>
                  </a:cubicBezTo>
                  <a:cubicBezTo>
                    <a:pt x="592" y="2186"/>
                    <a:pt x="1306" y="1676"/>
                    <a:pt x="2157" y="1351"/>
                  </a:cubicBezTo>
                  <a:cubicBezTo>
                    <a:pt x="2640" y="1166"/>
                    <a:pt x="3119" y="1079"/>
                    <a:pt x="3593" y="1079"/>
                  </a:cubicBezTo>
                  <a:cubicBezTo>
                    <a:pt x="4194" y="1079"/>
                    <a:pt x="4788" y="1219"/>
                    <a:pt x="5377" y="1480"/>
                  </a:cubicBezTo>
                  <a:cubicBezTo>
                    <a:pt x="5635" y="1594"/>
                    <a:pt x="5785" y="1814"/>
                    <a:pt x="5870" y="2077"/>
                  </a:cubicBezTo>
                  <a:cubicBezTo>
                    <a:pt x="5981" y="2413"/>
                    <a:pt x="6028" y="2762"/>
                    <a:pt x="6028" y="3114"/>
                  </a:cubicBezTo>
                  <a:cubicBezTo>
                    <a:pt x="6028" y="3851"/>
                    <a:pt x="6020" y="4587"/>
                    <a:pt x="5985" y="5323"/>
                  </a:cubicBezTo>
                  <a:cubicBezTo>
                    <a:pt x="5934" y="6368"/>
                    <a:pt x="6031" y="7411"/>
                    <a:pt x="6120" y="8451"/>
                  </a:cubicBezTo>
                  <a:cubicBezTo>
                    <a:pt x="6126" y="8511"/>
                    <a:pt x="6131" y="8571"/>
                    <a:pt x="6130" y="8631"/>
                  </a:cubicBezTo>
                  <a:cubicBezTo>
                    <a:pt x="6098" y="9549"/>
                    <a:pt x="6167" y="10464"/>
                    <a:pt x="6197" y="11379"/>
                  </a:cubicBezTo>
                  <a:cubicBezTo>
                    <a:pt x="6222" y="12062"/>
                    <a:pt x="6195" y="12749"/>
                    <a:pt x="6264" y="13432"/>
                  </a:cubicBezTo>
                  <a:cubicBezTo>
                    <a:pt x="6275" y="13531"/>
                    <a:pt x="6274" y="13631"/>
                    <a:pt x="6199" y="13711"/>
                  </a:cubicBezTo>
                  <a:cubicBezTo>
                    <a:pt x="6233" y="13783"/>
                    <a:pt x="6248" y="13859"/>
                    <a:pt x="6243" y="13940"/>
                  </a:cubicBezTo>
                  <a:cubicBezTo>
                    <a:pt x="6224" y="14304"/>
                    <a:pt x="6285" y="14672"/>
                    <a:pt x="6196" y="15033"/>
                  </a:cubicBezTo>
                  <a:cubicBezTo>
                    <a:pt x="6183" y="15089"/>
                    <a:pt x="6178" y="15159"/>
                    <a:pt x="6199" y="15210"/>
                  </a:cubicBezTo>
                  <a:cubicBezTo>
                    <a:pt x="6249" y="15333"/>
                    <a:pt x="6200" y="15430"/>
                    <a:pt x="6147" y="15531"/>
                  </a:cubicBezTo>
                  <a:cubicBezTo>
                    <a:pt x="6148" y="15533"/>
                    <a:pt x="6149" y="15533"/>
                    <a:pt x="6151" y="15533"/>
                  </a:cubicBezTo>
                  <a:cubicBezTo>
                    <a:pt x="6244" y="15640"/>
                    <a:pt x="6236" y="15773"/>
                    <a:pt x="6236" y="15900"/>
                  </a:cubicBezTo>
                  <a:cubicBezTo>
                    <a:pt x="6237" y="16877"/>
                    <a:pt x="6259" y="17856"/>
                    <a:pt x="6227" y="18833"/>
                  </a:cubicBezTo>
                  <a:cubicBezTo>
                    <a:pt x="6214" y="19260"/>
                    <a:pt x="6247" y="19688"/>
                    <a:pt x="6232" y="20114"/>
                  </a:cubicBezTo>
                  <a:cubicBezTo>
                    <a:pt x="6142" y="22924"/>
                    <a:pt x="6237" y="25736"/>
                    <a:pt x="6173" y="28547"/>
                  </a:cubicBezTo>
                  <a:cubicBezTo>
                    <a:pt x="6141" y="29961"/>
                    <a:pt x="6190" y="31376"/>
                    <a:pt x="6126" y="32788"/>
                  </a:cubicBezTo>
                  <a:cubicBezTo>
                    <a:pt x="6062" y="34202"/>
                    <a:pt x="6125" y="35617"/>
                    <a:pt x="6077" y="37030"/>
                  </a:cubicBezTo>
                  <a:cubicBezTo>
                    <a:pt x="6034" y="38280"/>
                    <a:pt x="5914" y="39525"/>
                    <a:pt x="5710" y="40760"/>
                  </a:cubicBezTo>
                  <a:cubicBezTo>
                    <a:pt x="5563" y="41640"/>
                    <a:pt x="5147" y="42368"/>
                    <a:pt x="4506" y="42979"/>
                  </a:cubicBezTo>
                  <a:cubicBezTo>
                    <a:pt x="4233" y="43239"/>
                    <a:pt x="3879" y="43357"/>
                    <a:pt x="3566" y="43548"/>
                  </a:cubicBezTo>
                  <a:cubicBezTo>
                    <a:pt x="3946" y="43437"/>
                    <a:pt x="4300" y="43266"/>
                    <a:pt x="4643" y="43070"/>
                  </a:cubicBezTo>
                  <a:cubicBezTo>
                    <a:pt x="4891" y="42931"/>
                    <a:pt x="5118" y="42767"/>
                    <a:pt x="5307" y="42549"/>
                  </a:cubicBezTo>
                  <a:cubicBezTo>
                    <a:pt x="5674" y="42123"/>
                    <a:pt x="5896" y="41628"/>
                    <a:pt x="6036" y="41092"/>
                  </a:cubicBezTo>
                  <a:cubicBezTo>
                    <a:pt x="6187" y="40520"/>
                    <a:pt x="6252" y="39931"/>
                    <a:pt x="6339" y="39346"/>
                  </a:cubicBezTo>
                  <a:cubicBezTo>
                    <a:pt x="6470" y="38463"/>
                    <a:pt x="6505" y="37573"/>
                    <a:pt x="6535" y="36681"/>
                  </a:cubicBezTo>
                  <a:cubicBezTo>
                    <a:pt x="6567" y="35730"/>
                    <a:pt x="6576" y="34778"/>
                    <a:pt x="6590" y="33826"/>
                  </a:cubicBezTo>
                  <a:cubicBezTo>
                    <a:pt x="6597" y="33381"/>
                    <a:pt x="6579" y="32935"/>
                    <a:pt x="6572" y="32489"/>
                  </a:cubicBezTo>
                  <a:cubicBezTo>
                    <a:pt x="6558" y="31658"/>
                    <a:pt x="6541" y="30827"/>
                    <a:pt x="6589" y="29994"/>
                  </a:cubicBezTo>
                  <a:cubicBezTo>
                    <a:pt x="6631" y="29258"/>
                    <a:pt x="6615" y="28520"/>
                    <a:pt x="6602" y="27781"/>
                  </a:cubicBezTo>
                  <a:cubicBezTo>
                    <a:pt x="6593" y="27232"/>
                    <a:pt x="6608" y="26684"/>
                    <a:pt x="6624" y="26135"/>
                  </a:cubicBezTo>
                  <a:cubicBezTo>
                    <a:pt x="6648" y="25286"/>
                    <a:pt x="6694" y="24438"/>
                    <a:pt x="6682" y="23589"/>
                  </a:cubicBezTo>
                  <a:cubicBezTo>
                    <a:pt x="6674" y="22972"/>
                    <a:pt x="6656" y="22355"/>
                    <a:pt x="6664" y="21738"/>
                  </a:cubicBezTo>
                  <a:cubicBezTo>
                    <a:pt x="6677" y="20890"/>
                    <a:pt x="6717" y="20041"/>
                    <a:pt x="6693" y="19191"/>
                  </a:cubicBezTo>
                  <a:cubicBezTo>
                    <a:pt x="6678" y="18712"/>
                    <a:pt x="6643" y="18234"/>
                    <a:pt x="6651" y="17753"/>
                  </a:cubicBezTo>
                  <a:cubicBezTo>
                    <a:pt x="6672" y="16595"/>
                    <a:pt x="6675" y="15439"/>
                    <a:pt x="6696" y="14283"/>
                  </a:cubicBezTo>
                  <a:cubicBezTo>
                    <a:pt x="6709" y="13598"/>
                    <a:pt x="6666" y="12913"/>
                    <a:pt x="6684" y="12227"/>
                  </a:cubicBezTo>
                  <a:cubicBezTo>
                    <a:pt x="6719" y="10958"/>
                    <a:pt x="6711" y="9689"/>
                    <a:pt x="6664" y="8419"/>
                  </a:cubicBezTo>
                  <a:cubicBezTo>
                    <a:pt x="6634" y="7580"/>
                    <a:pt x="6656" y="6740"/>
                    <a:pt x="6619" y="5899"/>
                  </a:cubicBezTo>
                  <a:cubicBezTo>
                    <a:pt x="6571" y="4761"/>
                    <a:pt x="6611" y="3620"/>
                    <a:pt x="6557" y="2482"/>
                  </a:cubicBezTo>
                  <a:cubicBezTo>
                    <a:pt x="6531" y="1949"/>
                    <a:pt x="6467" y="1428"/>
                    <a:pt x="6175" y="955"/>
                  </a:cubicBezTo>
                  <a:cubicBezTo>
                    <a:pt x="5866" y="458"/>
                    <a:pt x="5428" y="166"/>
                    <a:pt x="4864" y="48"/>
                  </a:cubicBezTo>
                  <a:cubicBezTo>
                    <a:pt x="4703" y="14"/>
                    <a:pt x="4543" y="1"/>
                    <a:pt x="4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2688150" y="3835650"/>
              <a:ext cx="88627" cy="917944"/>
            </a:xfrm>
            <a:custGeom>
              <a:avLst/>
              <a:gdLst/>
              <a:ahLst/>
              <a:cxnLst/>
              <a:rect l="l" t="t" r="r" b="b"/>
              <a:pathLst>
                <a:path w="2693" h="28016" extrusionOk="0">
                  <a:moveTo>
                    <a:pt x="2580" y="0"/>
                  </a:moveTo>
                  <a:cubicBezTo>
                    <a:pt x="2578" y="6"/>
                    <a:pt x="2575" y="11"/>
                    <a:pt x="2573" y="14"/>
                  </a:cubicBezTo>
                  <a:cubicBezTo>
                    <a:pt x="2573" y="1129"/>
                    <a:pt x="2572" y="2243"/>
                    <a:pt x="2573" y="3358"/>
                  </a:cubicBezTo>
                  <a:cubicBezTo>
                    <a:pt x="2573" y="3588"/>
                    <a:pt x="2478" y="3817"/>
                    <a:pt x="2531" y="4045"/>
                  </a:cubicBezTo>
                  <a:cubicBezTo>
                    <a:pt x="2577" y="4241"/>
                    <a:pt x="2563" y="4437"/>
                    <a:pt x="2574" y="4634"/>
                  </a:cubicBezTo>
                  <a:cubicBezTo>
                    <a:pt x="2596" y="5044"/>
                    <a:pt x="2530" y="5453"/>
                    <a:pt x="2525" y="5863"/>
                  </a:cubicBezTo>
                  <a:cubicBezTo>
                    <a:pt x="2492" y="8439"/>
                    <a:pt x="2573" y="11018"/>
                    <a:pt x="2477" y="13597"/>
                  </a:cubicBezTo>
                  <a:cubicBezTo>
                    <a:pt x="2424" y="15035"/>
                    <a:pt x="2504" y="16473"/>
                    <a:pt x="2430" y="17912"/>
                  </a:cubicBezTo>
                  <a:cubicBezTo>
                    <a:pt x="2381" y="18886"/>
                    <a:pt x="2408" y="19865"/>
                    <a:pt x="2425" y="20843"/>
                  </a:cubicBezTo>
                  <a:cubicBezTo>
                    <a:pt x="2434" y="21417"/>
                    <a:pt x="2355" y="21986"/>
                    <a:pt x="2367" y="22559"/>
                  </a:cubicBezTo>
                  <a:cubicBezTo>
                    <a:pt x="2367" y="22584"/>
                    <a:pt x="2366" y="22611"/>
                    <a:pt x="2362" y="22637"/>
                  </a:cubicBezTo>
                  <a:cubicBezTo>
                    <a:pt x="2290" y="23074"/>
                    <a:pt x="2279" y="23519"/>
                    <a:pt x="2222" y="23957"/>
                  </a:cubicBezTo>
                  <a:cubicBezTo>
                    <a:pt x="2159" y="24439"/>
                    <a:pt x="2105" y="24921"/>
                    <a:pt x="2008" y="25397"/>
                  </a:cubicBezTo>
                  <a:cubicBezTo>
                    <a:pt x="1798" y="26425"/>
                    <a:pt x="1222" y="27197"/>
                    <a:pt x="351" y="27767"/>
                  </a:cubicBezTo>
                  <a:cubicBezTo>
                    <a:pt x="232" y="27846"/>
                    <a:pt x="80" y="27881"/>
                    <a:pt x="0" y="28016"/>
                  </a:cubicBezTo>
                  <a:cubicBezTo>
                    <a:pt x="313" y="27825"/>
                    <a:pt x="668" y="27707"/>
                    <a:pt x="941" y="27447"/>
                  </a:cubicBezTo>
                  <a:cubicBezTo>
                    <a:pt x="1581" y="26836"/>
                    <a:pt x="1997" y="26109"/>
                    <a:pt x="2143" y="25228"/>
                  </a:cubicBezTo>
                  <a:cubicBezTo>
                    <a:pt x="2348" y="23993"/>
                    <a:pt x="2467" y="22747"/>
                    <a:pt x="2510" y="21498"/>
                  </a:cubicBezTo>
                  <a:cubicBezTo>
                    <a:pt x="2560" y="20084"/>
                    <a:pt x="2497" y="18670"/>
                    <a:pt x="2560" y="17257"/>
                  </a:cubicBezTo>
                  <a:cubicBezTo>
                    <a:pt x="2622" y="15844"/>
                    <a:pt x="2573" y="14429"/>
                    <a:pt x="2606" y="13015"/>
                  </a:cubicBezTo>
                  <a:cubicBezTo>
                    <a:pt x="2672" y="10206"/>
                    <a:pt x="2575" y="7393"/>
                    <a:pt x="2666" y="4582"/>
                  </a:cubicBezTo>
                  <a:cubicBezTo>
                    <a:pt x="2680" y="4156"/>
                    <a:pt x="2646" y="3729"/>
                    <a:pt x="2661" y="3301"/>
                  </a:cubicBezTo>
                  <a:cubicBezTo>
                    <a:pt x="2693" y="2325"/>
                    <a:pt x="2673" y="1346"/>
                    <a:pt x="2670" y="368"/>
                  </a:cubicBezTo>
                  <a:cubicBezTo>
                    <a:pt x="2670" y="241"/>
                    <a:pt x="2678" y="109"/>
                    <a:pt x="2584" y="1"/>
                  </a:cubicBezTo>
                  <a:cubicBezTo>
                    <a:pt x="2583" y="0"/>
                    <a:pt x="2582" y="0"/>
                    <a:pt x="258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2570733" y="3359873"/>
              <a:ext cx="206509" cy="415815"/>
            </a:xfrm>
            <a:custGeom>
              <a:avLst/>
              <a:gdLst/>
              <a:ahLst/>
              <a:cxnLst/>
              <a:rect l="l" t="t" r="r" b="b"/>
              <a:pathLst>
                <a:path w="6274" h="12633" extrusionOk="0">
                  <a:moveTo>
                    <a:pt x="3591" y="0"/>
                  </a:moveTo>
                  <a:cubicBezTo>
                    <a:pt x="3117" y="0"/>
                    <a:pt x="2639" y="88"/>
                    <a:pt x="2156" y="272"/>
                  </a:cubicBezTo>
                  <a:cubicBezTo>
                    <a:pt x="1305" y="599"/>
                    <a:pt x="590" y="1107"/>
                    <a:pt x="1" y="1799"/>
                  </a:cubicBezTo>
                  <a:lnTo>
                    <a:pt x="1" y="1801"/>
                  </a:lnTo>
                  <a:cubicBezTo>
                    <a:pt x="270" y="1580"/>
                    <a:pt x="545" y="1365"/>
                    <a:pt x="811" y="1138"/>
                  </a:cubicBezTo>
                  <a:cubicBezTo>
                    <a:pt x="1336" y="693"/>
                    <a:pt x="1957" y="430"/>
                    <a:pt x="2598" y="212"/>
                  </a:cubicBezTo>
                  <a:cubicBezTo>
                    <a:pt x="2870" y="121"/>
                    <a:pt x="3153" y="102"/>
                    <a:pt x="3437" y="102"/>
                  </a:cubicBezTo>
                  <a:cubicBezTo>
                    <a:pt x="3564" y="102"/>
                    <a:pt x="3692" y="106"/>
                    <a:pt x="3818" y="108"/>
                  </a:cubicBezTo>
                  <a:cubicBezTo>
                    <a:pt x="4337" y="117"/>
                    <a:pt x="4829" y="255"/>
                    <a:pt x="5303" y="461"/>
                  </a:cubicBezTo>
                  <a:cubicBezTo>
                    <a:pt x="5549" y="568"/>
                    <a:pt x="5698" y="754"/>
                    <a:pt x="5778" y="1003"/>
                  </a:cubicBezTo>
                  <a:cubicBezTo>
                    <a:pt x="5876" y="1305"/>
                    <a:pt x="5933" y="1619"/>
                    <a:pt x="5931" y="1934"/>
                  </a:cubicBezTo>
                  <a:cubicBezTo>
                    <a:pt x="5923" y="2635"/>
                    <a:pt x="5945" y="3335"/>
                    <a:pt x="5896" y="4037"/>
                  </a:cubicBezTo>
                  <a:cubicBezTo>
                    <a:pt x="5857" y="4622"/>
                    <a:pt x="5868" y="5215"/>
                    <a:pt x="5922" y="5807"/>
                  </a:cubicBezTo>
                  <a:cubicBezTo>
                    <a:pt x="5970" y="6349"/>
                    <a:pt x="5997" y="6896"/>
                    <a:pt x="6030" y="7440"/>
                  </a:cubicBezTo>
                  <a:cubicBezTo>
                    <a:pt x="6068" y="8045"/>
                    <a:pt x="6023" y="8653"/>
                    <a:pt x="6081" y="9260"/>
                  </a:cubicBezTo>
                  <a:cubicBezTo>
                    <a:pt x="6132" y="9777"/>
                    <a:pt x="6083" y="10301"/>
                    <a:pt x="6128" y="10823"/>
                  </a:cubicBezTo>
                  <a:cubicBezTo>
                    <a:pt x="6177" y="11418"/>
                    <a:pt x="6115" y="12020"/>
                    <a:pt x="6190" y="12616"/>
                  </a:cubicBezTo>
                  <a:cubicBezTo>
                    <a:pt x="6193" y="12621"/>
                    <a:pt x="6195" y="12627"/>
                    <a:pt x="6198" y="12633"/>
                  </a:cubicBezTo>
                  <a:cubicBezTo>
                    <a:pt x="6274" y="12553"/>
                    <a:pt x="6274" y="12453"/>
                    <a:pt x="6263" y="12353"/>
                  </a:cubicBezTo>
                  <a:cubicBezTo>
                    <a:pt x="6193" y="11671"/>
                    <a:pt x="6220" y="10985"/>
                    <a:pt x="6197" y="10301"/>
                  </a:cubicBezTo>
                  <a:cubicBezTo>
                    <a:pt x="6166" y="9386"/>
                    <a:pt x="6097" y="8469"/>
                    <a:pt x="6129" y="7553"/>
                  </a:cubicBezTo>
                  <a:cubicBezTo>
                    <a:pt x="6131" y="7493"/>
                    <a:pt x="6125" y="7432"/>
                    <a:pt x="6120" y="7373"/>
                  </a:cubicBezTo>
                  <a:cubicBezTo>
                    <a:pt x="6031" y="6332"/>
                    <a:pt x="5933" y="5288"/>
                    <a:pt x="5984" y="4245"/>
                  </a:cubicBezTo>
                  <a:cubicBezTo>
                    <a:pt x="6021" y="3509"/>
                    <a:pt x="6027" y="2772"/>
                    <a:pt x="6027" y="2036"/>
                  </a:cubicBezTo>
                  <a:cubicBezTo>
                    <a:pt x="6027" y="1684"/>
                    <a:pt x="5979" y="1335"/>
                    <a:pt x="5870" y="999"/>
                  </a:cubicBezTo>
                  <a:cubicBezTo>
                    <a:pt x="5784" y="735"/>
                    <a:pt x="5633" y="516"/>
                    <a:pt x="5377" y="402"/>
                  </a:cubicBezTo>
                  <a:cubicBezTo>
                    <a:pt x="4787" y="141"/>
                    <a:pt x="4192" y="0"/>
                    <a:pt x="359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2037544" y="3063804"/>
              <a:ext cx="236659" cy="193046"/>
            </a:xfrm>
            <a:custGeom>
              <a:avLst/>
              <a:gdLst/>
              <a:ahLst/>
              <a:cxnLst/>
              <a:rect l="l" t="t" r="r" b="b"/>
              <a:pathLst>
                <a:path w="7190" h="5865" extrusionOk="0">
                  <a:moveTo>
                    <a:pt x="5376" y="1"/>
                  </a:moveTo>
                  <a:cubicBezTo>
                    <a:pt x="5308" y="1"/>
                    <a:pt x="5239" y="6"/>
                    <a:pt x="5168" y="17"/>
                  </a:cubicBezTo>
                  <a:cubicBezTo>
                    <a:pt x="4619" y="108"/>
                    <a:pt x="4077" y="233"/>
                    <a:pt x="3532" y="336"/>
                  </a:cubicBezTo>
                  <a:cubicBezTo>
                    <a:pt x="2580" y="514"/>
                    <a:pt x="1630" y="694"/>
                    <a:pt x="691" y="925"/>
                  </a:cubicBezTo>
                  <a:cubicBezTo>
                    <a:pt x="453" y="983"/>
                    <a:pt x="208" y="1029"/>
                    <a:pt x="0" y="1175"/>
                  </a:cubicBezTo>
                  <a:cubicBezTo>
                    <a:pt x="266" y="1316"/>
                    <a:pt x="447" y="1529"/>
                    <a:pt x="596" y="1788"/>
                  </a:cubicBezTo>
                  <a:cubicBezTo>
                    <a:pt x="909" y="2332"/>
                    <a:pt x="1097" y="2928"/>
                    <a:pt x="1335" y="3503"/>
                  </a:cubicBezTo>
                  <a:cubicBezTo>
                    <a:pt x="1643" y="4253"/>
                    <a:pt x="1966" y="4995"/>
                    <a:pt x="2246" y="5756"/>
                  </a:cubicBezTo>
                  <a:cubicBezTo>
                    <a:pt x="2261" y="5795"/>
                    <a:pt x="2290" y="5828"/>
                    <a:pt x="2311" y="5865"/>
                  </a:cubicBezTo>
                  <a:cubicBezTo>
                    <a:pt x="2332" y="5849"/>
                    <a:pt x="2354" y="5834"/>
                    <a:pt x="2369" y="5814"/>
                  </a:cubicBezTo>
                  <a:cubicBezTo>
                    <a:pt x="2912" y="5062"/>
                    <a:pt x="3586" y="4450"/>
                    <a:pt x="4352" y="3930"/>
                  </a:cubicBezTo>
                  <a:cubicBezTo>
                    <a:pt x="4808" y="3621"/>
                    <a:pt x="5316" y="3412"/>
                    <a:pt x="5801" y="3158"/>
                  </a:cubicBezTo>
                  <a:cubicBezTo>
                    <a:pt x="6120" y="2990"/>
                    <a:pt x="6457" y="2864"/>
                    <a:pt x="6804" y="2765"/>
                  </a:cubicBezTo>
                  <a:cubicBezTo>
                    <a:pt x="6933" y="2728"/>
                    <a:pt x="7070" y="2710"/>
                    <a:pt x="7189" y="2634"/>
                  </a:cubicBezTo>
                  <a:cubicBezTo>
                    <a:pt x="7001" y="2092"/>
                    <a:pt x="6819" y="1557"/>
                    <a:pt x="6628" y="1026"/>
                  </a:cubicBezTo>
                  <a:cubicBezTo>
                    <a:pt x="6537" y="776"/>
                    <a:pt x="6410" y="542"/>
                    <a:pt x="6248" y="329"/>
                  </a:cubicBezTo>
                  <a:cubicBezTo>
                    <a:pt x="6181" y="241"/>
                    <a:pt x="6112" y="147"/>
                    <a:pt x="6000" y="114"/>
                  </a:cubicBezTo>
                  <a:cubicBezTo>
                    <a:pt x="5794" y="52"/>
                    <a:pt x="5591" y="1"/>
                    <a:pt x="5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2344838" y="3554532"/>
              <a:ext cx="151475" cy="1284541"/>
            </a:xfrm>
            <a:custGeom>
              <a:avLst/>
              <a:gdLst/>
              <a:ahLst/>
              <a:cxnLst/>
              <a:rect l="l" t="t" r="r" b="b"/>
              <a:pathLst>
                <a:path w="4602" h="39026" extrusionOk="0">
                  <a:moveTo>
                    <a:pt x="4602" y="0"/>
                  </a:moveTo>
                  <a:cubicBezTo>
                    <a:pt x="4468" y="233"/>
                    <a:pt x="4373" y="483"/>
                    <a:pt x="4272" y="732"/>
                  </a:cubicBezTo>
                  <a:cubicBezTo>
                    <a:pt x="4413" y="799"/>
                    <a:pt x="4393" y="930"/>
                    <a:pt x="4379" y="1044"/>
                  </a:cubicBezTo>
                  <a:cubicBezTo>
                    <a:pt x="4189" y="2551"/>
                    <a:pt x="4166" y="4065"/>
                    <a:pt x="4130" y="5584"/>
                  </a:cubicBezTo>
                  <a:cubicBezTo>
                    <a:pt x="4102" y="6775"/>
                    <a:pt x="4144" y="7968"/>
                    <a:pt x="4083" y="9156"/>
                  </a:cubicBezTo>
                  <a:cubicBezTo>
                    <a:pt x="4016" y="10486"/>
                    <a:pt x="4091" y="11815"/>
                    <a:pt x="4033" y="13143"/>
                  </a:cubicBezTo>
                  <a:cubicBezTo>
                    <a:pt x="3985" y="14214"/>
                    <a:pt x="4033" y="15287"/>
                    <a:pt x="3978" y="16356"/>
                  </a:cubicBezTo>
                  <a:cubicBezTo>
                    <a:pt x="3937" y="17154"/>
                    <a:pt x="3973" y="17950"/>
                    <a:pt x="3933" y="18747"/>
                  </a:cubicBezTo>
                  <a:cubicBezTo>
                    <a:pt x="3872" y="19987"/>
                    <a:pt x="3852" y="21230"/>
                    <a:pt x="3820" y="22471"/>
                  </a:cubicBezTo>
                  <a:cubicBezTo>
                    <a:pt x="3803" y="23131"/>
                    <a:pt x="3821" y="23793"/>
                    <a:pt x="3777" y="24449"/>
                  </a:cubicBezTo>
                  <a:cubicBezTo>
                    <a:pt x="3703" y="25572"/>
                    <a:pt x="3780" y="26697"/>
                    <a:pt x="3720" y="27817"/>
                  </a:cubicBezTo>
                  <a:cubicBezTo>
                    <a:pt x="3666" y="28846"/>
                    <a:pt x="3726" y="29875"/>
                    <a:pt x="3672" y="30902"/>
                  </a:cubicBezTo>
                  <a:cubicBezTo>
                    <a:pt x="3618" y="31897"/>
                    <a:pt x="3681" y="32893"/>
                    <a:pt x="3615" y="33884"/>
                  </a:cubicBezTo>
                  <a:cubicBezTo>
                    <a:pt x="3566" y="34636"/>
                    <a:pt x="3598" y="35391"/>
                    <a:pt x="3539" y="36145"/>
                  </a:cubicBezTo>
                  <a:cubicBezTo>
                    <a:pt x="3460" y="37170"/>
                    <a:pt x="2928" y="37874"/>
                    <a:pt x="2088" y="38374"/>
                  </a:cubicBezTo>
                  <a:cubicBezTo>
                    <a:pt x="1587" y="38673"/>
                    <a:pt x="1053" y="38913"/>
                    <a:pt x="447" y="38918"/>
                  </a:cubicBezTo>
                  <a:cubicBezTo>
                    <a:pt x="420" y="38918"/>
                    <a:pt x="393" y="38919"/>
                    <a:pt x="365" y="38919"/>
                  </a:cubicBezTo>
                  <a:cubicBezTo>
                    <a:pt x="265" y="38919"/>
                    <a:pt x="166" y="38908"/>
                    <a:pt x="91" y="38817"/>
                  </a:cubicBezTo>
                  <a:cubicBezTo>
                    <a:pt x="45" y="38879"/>
                    <a:pt x="15" y="38949"/>
                    <a:pt x="0" y="39025"/>
                  </a:cubicBezTo>
                  <a:cubicBezTo>
                    <a:pt x="82" y="38962"/>
                    <a:pt x="173" y="38956"/>
                    <a:pt x="271" y="38954"/>
                  </a:cubicBezTo>
                  <a:cubicBezTo>
                    <a:pt x="1481" y="38927"/>
                    <a:pt x="2465" y="38429"/>
                    <a:pt x="3162" y="37445"/>
                  </a:cubicBezTo>
                  <a:cubicBezTo>
                    <a:pt x="3506" y="36961"/>
                    <a:pt x="3580" y="36361"/>
                    <a:pt x="3635" y="35779"/>
                  </a:cubicBezTo>
                  <a:cubicBezTo>
                    <a:pt x="3721" y="34866"/>
                    <a:pt x="3736" y="33949"/>
                    <a:pt x="3777" y="33033"/>
                  </a:cubicBezTo>
                  <a:cubicBezTo>
                    <a:pt x="3790" y="32736"/>
                    <a:pt x="3783" y="32435"/>
                    <a:pt x="3790" y="32136"/>
                  </a:cubicBezTo>
                  <a:cubicBezTo>
                    <a:pt x="3835" y="30448"/>
                    <a:pt x="3830" y="28758"/>
                    <a:pt x="3858" y="27070"/>
                  </a:cubicBezTo>
                  <a:cubicBezTo>
                    <a:pt x="3878" y="25921"/>
                    <a:pt x="3856" y="24772"/>
                    <a:pt x="3909" y="23624"/>
                  </a:cubicBezTo>
                  <a:cubicBezTo>
                    <a:pt x="3949" y="22758"/>
                    <a:pt x="3911" y="21890"/>
                    <a:pt x="3954" y="21027"/>
                  </a:cubicBezTo>
                  <a:cubicBezTo>
                    <a:pt x="4018" y="19689"/>
                    <a:pt x="4038" y="18353"/>
                    <a:pt x="4067" y="17017"/>
                  </a:cubicBezTo>
                  <a:cubicBezTo>
                    <a:pt x="4082" y="16357"/>
                    <a:pt x="4082" y="15697"/>
                    <a:pt x="4104" y="15038"/>
                  </a:cubicBezTo>
                  <a:cubicBezTo>
                    <a:pt x="4175" y="12989"/>
                    <a:pt x="4109" y="10937"/>
                    <a:pt x="4167" y="8889"/>
                  </a:cubicBezTo>
                  <a:cubicBezTo>
                    <a:pt x="4213" y="7310"/>
                    <a:pt x="4152" y="5734"/>
                    <a:pt x="4214" y="4158"/>
                  </a:cubicBezTo>
                  <a:cubicBezTo>
                    <a:pt x="4258" y="3012"/>
                    <a:pt x="4267" y="1862"/>
                    <a:pt x="4425" y="722"/>
                  </a:cubicBezTo>
                  <a:cubicBezTo>
                    <a:pt x="4459" y="478"/>
                    <a:pt x="4518" y="235"/>
                    <a:pt x="46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2345035" y="3554664"/>
              <a:ext cx="151376" cy="1285956"/>
            </a:xfrm>
            <a:custGeom>
              <a:avLst/>
              <a:gdLst/>
              <a:ahLst/>
              <a:cxnLst/>
              <a:rect l="l" t="t" r="r" b="b"/>
              <a:pathLst>
                <a:path w="4599" h="39069" extrusionOk="0">
                  <a:moveTo>
                    <a:pt x="4598" y="0"/>
                  </a:moveTo>
                  <a:lnTo>
                    <a:pt x="4598" y="0"/>
                  </a:lnTo>
                  <a:cubicBezTo>
                    <a:pt x="4514" y="234"/>
                    <a:pt x="4457" y="476"/>
                    <a:pt x="4421" y="723"/>
                  </a:cubicBezTo>
                  <a:cubicBezTo>
                    <a:pt x="4263" y="1861"/>
                    <a:pt x="4255" y="3011"/>
                    <a:pt x="4210" y="4157"/>
                  </a:cubicBezTo>
                  <a:cubicBezTo>
                    <a:pt x="4148" y="5734"/>
                    <a:pt x="4208" y="7312"/>
                    <a:pt x="4163" y="8889"/>
                  </a:cubicBezTo>
                  <a:cubicBezTo>
                    <a:pt x="4104" y="10938"/>
                    <a:pt x="4171" y="12988"/>
                    <a:pt x="4101" y="15038"/>
                  </a:cubicBezTo>
                  <a:cubicBezTo>
                    <a:pt x="4079" y="15698"/>
                    <a:pt x="4079" y="16357"/>
                    <a:pt x="4064" y="17017"/>
                  </a:cubicBezTo>
                  <a:cubicBezTo>
                    <a:pt x="4033" y="18353"/>
                    <a:pt x="4015" y="19689"/>
                    <a:pt x="3950" y="21026"/>
                  </a:cubicBezTo>
                  <a:cubicBezTo>
                    <a:pt x="3910" y="21891"/>
                    <a:pt x="3947" y="22757"/>
                    <a:pt x="3905" y="23623"/>
                  </a:cubicBezTo>
                  <a:cubicBezTo>
                    <a:pt x="3852" y="24770"/>
                    <a:pt x="3874" y="25920"/>
                    <a:pt x="3854" y="27069"/>
                  </a:cubicBezTo>
                  <a:cubicBezTo>
                    <a:pt x="3826" y="28758"/>
                    <a:pt x="3831" y="30447"/>
                    <a:pt x="3787" y="32136"/>
                  </a:cubicBezTo>
                  <a:cubicBezTo>
                    <a:pt x="3779" y="32435"/>
                    <a:pt x="3787" y="32736"/>
                    <a:pt x="3774" y="33032"/>
                  </a:cubicBezTo>
                  <a:cubicBezTo>
                    <a:pt x="3732" y="33947"/>
                    <a:pt x="3718" y="34865"/>
                    <a:pt x="3631" y="35778"/>
                  </a:cubicBezTo>
                  <a:cubicBezTo>
                    <a:pt x="3576" y="36361"/>
                    <a:pt x="3502" y="36962"/>
                    <a:pt x="3160" y="37445"/>
                  </a:cubicBezTo>
                  <a:cubicBezTo>
                    <a:pt x="2461" y="38430"/>
                    <a:pt x="1480" y="38926"/>
                    <a:pt x="267" y="38953"/>
                  </a:cubicBezTo>
                  <a:cubicBezTo>
                    <a:pt x="170" y="38956"/>
                    <a:pt x="80" y="38963"/>
                    <a:pt x="1" y="39025"/>
                  </a:cubicBezTo>
                  <a:cubicBezTo>
                    <a:pt x="137" y="39035"/>
                    <a:pt x="278" y="39068"/>
                    <a:pt x="416" y="39068"/>
                  </a:cubicBezTo>
                  <a:cubicBezTo>
                    <a:pt x="446" y="39068"/>
                    <a:pt x="476" y="39066"/>
                    <a:pt x="506" y="39063"/>
                  </a:cubicBezTo>
                  <a:cubicBezTo>
                    <a:pt x="1256" y="38966"/>
                    <a:pt x="1946" y="38714"/>
                    <a:pt x="2549" y="38239"/>
                  </a:cubicBezTo>
                  <a:cubicBezTo>
                    <a:pt x="3050" y="37844"/>
                    <a:pt x="3414" y="37366"/>
                    <a:pt x="3559" y="36737"/>
                  </a:cubicBezTo>
                  <a:cubicBezTo>
                    <a:pt x="3649" y="36345"/>
                    <a:pt x="3722" y="35955"/>
                    <a:pt x="3742" y="35548"/>
                  </a:cubicBezTo>
                  <a:cubicBezTo>
                    <a:pt x="3772" y="34892"/>
                    <a:pt x="3820" y="34234"/>
                    <a:pt x="3846" y="33577"/>
                  </a:cubicBezTo>
                  <a:cubicBezTo>
                    <a:pt x="3862" y="33143"/>
                    <a:pt x="3857" y="32710"/>
                    <a:pt x="3877" y="32276"/>
                  </a:cubicBezTo>
                  <a:cubicBezTo>
                    <a:pt x="3910" y="31566"/>
                    <a:pt x="3904" y="30855"/>
                    <a:pt x="3930" y="30146"/>
                  </a:cubicBezTo>
                  <a:cubicBezTo>
                    <a:pt x="3975" y="28870"/>
                    <a:pt x="3915" y="27593"/>
                    <a:pt x="3979" y="26316"/>
                  </a:cubicBezTo>
                  <a:cubicBezTo>
                    <a:pt x="4033" y="25228"/>
                    <a:pt x="3960" y="24140"/>
                    <a:pt x="4033" y="23053"/>
                  </a:cubicBezTo>
                  <a:cubicBezTo>
                    <a:pt x="4064" y="22592"/>
                    <a:pt x="4040" y="22127"/>
                    <a:pt x="4043" y="21663"/>
                  </a:cubicBezTo>
                  <a:cubicBezTo>
                    <a:pt x="4044" y="21345"/>
                    <a:pt x="4017" y="21025"/>
                    <a:pt x="4055" y="20712"/>
                  </a:cubicBezTo>
                  <a:cubicBezTo>
                    <a:pt x="4127" y="20159"/>
                    <a:pt x="4087" y="19602"/>
                    <a:pt x="4132" y="19046"/>
                  </a:cubicBezTo>
                  <a:cubicBezTo>
                    <a:pt x="4197" y="18228"/>
                    <a:pt x="4135" y="17403"/>
                    <a:pt x="4183" y="16581"/>
                  </a:cubicBezTo>
                  <a:cubicBezTo>
                    <a:pt x="4242" y="15572"/>
                    <a:pt x="4198" y="14560"/>
                    <a:pt x="4235" y="13550"/>
                  </a:cubicBezTo>
                  <a:cubicBezTo>
                    <a:pt x="4300" y="11786"/>
                    <a:pt x="4223" y="10019"/>
                    <a:pt x="4287" y="8253"/>
                  </a:cubicBezTo>
                  <a:cubicBezTo>
                    <a:pt x="4346" y="6652"/>
                    <a:pt x="4257" y="5049"/>
                    <a:pt x="4343" y="3447"/>
                  </a:cubicBezTo>
                  <a:cubicBezTo>
                    <a:pt x="4375" y="2858"/>
                    <a:pt x="4430" y="2269"/>
                    <a:pt x="4406" y="1677"/>
                  </a:cubicBezTo>
                  <a:cubicBezTo>
                    <a:pt x="4404" y="1635"/>
                    <a:pt x="4411" y="1592"/>
                    <a:pt x="4416" y="1549"/>
                  </a:cubicBezTo>
                  <a:cubicBezTo>
                    <a:pt x="4478" y="1033"/>
                    <a:pt x="4537" y="516"/>
                    <a:pt x="4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2347998" y="3578659"/>
              <a:ext cx="142226" cy="1256925"/>
            </a:xfrm>
            <a:custGeom>
              <a:avLst/>
              <a:gdLst/>
              <a:ahLst/>
              <a:cxnLst/>
              <a:rect l="l" t="t" r="r" b="b"/>
              <a:pathLst>
                <a:path w="4321" h="38187" extrusionOk="0">
                  <a:moveTo>
                    <a:pt x="4180" y="0"/>
                  </a:moveTo>
                  <a:cubicBezTo>
                    <a:pt x="4234" y="115"/>
                    <a:pt x="4205" y="232"/>
                    <a:pt x="4191" y="352"/>
                  </a:cubicBezTo>
                  <a:cubicBezTo>
                    <a:pt x="4136" y="767"/>
                    <a:pt x="4071" y="1179"/>
                    <a:pt x="4058" y="1598"/>
                  </a:cubicBezTo>
                  <a:cubicBezTo>
                    <a:pt x="4054" y="1710"/>
                    <a:pt x="4069" y="1825"/>
                    <a:pt x="4045" y="1932"/>
                  </a:cubicBezTo>
                  <a:cubicBezTo>
                    <a:pt x="3970" y="2304"/>
                    <a:pt x="3992" y="2682"/>
                    <a:pt x="3968" y="3056"/>
                  </a:cubicBezTo>
                  <a:cubicBezTo>
                    <a:pt x="3911" y="3858"/>
                    <a:pt x="3955" y="4663"/>
                    <a:pt x="3917" y="5470"/>
                  </a:cubicBezTo>
                  <a:cubicBezTo>
                    <a:pt x="3859" y="6719"/>
                    <a:pt x="3917" y="7971"/>
                    <a:pt x="3859" y="9221"/>
                  </a:cubicBezTo>
                  <a:cubicBezTo>
                    <a:pt x="3801" y="10514"/>
                    <a:pt x="3863" y="11808"/>
                    <a:pt x="3815" y="13102"/>
                  </a:cubicBezTo>
                  <a:cubicBezTo>
                    <a:pt x="3767" y="14420"/>
                    <a:pt x="3794" y="15741"/>
                    <a:pt x="3748" y="17060"/>
                  </a:cubicBezTo>
                  <a:cubicBezTo>
                    <a:pt x="3731" y="17546"/>
                    <a:pt x="3759" y="18035"/>
                    <a:pt x="3709" y="18523"/>
                  </a:cubicBezTo>
                  <a:cubicBezTo>
                    <a:pt x="3661" y="18998"/>
                    <a:pt x="3688" y="19479"/>
                    <a:pt x="3655" y="19959"/>
                  </a:cubicBezTo>
                  <a:cubicBezTo>
                    <a:pt x="3603" y="20694"/>
                    <a:pt x="3662" y="21431"/>
                    <a:pt x="3606" y="22168"/>
                  </a:cubicBezTo>
                  <a:cubicBezTo>
                    <a:pt x="3548" y="22893"/>
                    <a:pt x="3596" y="23622"/>
                    <a:pt x="3555" y="24350"/>
                  </a:cubicBezTo>
                  <a:cubicBezTo>
                    <a:pt x="3492" y="25445"/>
                    <a:pt x="3565" y="26542"/>
                    <a:pt x="3502" y="27639"/>
                  </a:cubicBezTo>
                  <a:cubicBezTo>
                    <a:pt x="3440" y="28682"/>
                    <a:pt x="3508" y="29729"/>
                    <a:pt x="3453" y="30774"/>
                  </a:cubicBezTo>
                  <a:cubicBezTo>
                    <a:pt x="3394" y="31877"/>
                    <a:pt x="3459" y="32984"/>
                    <a:pt x="3390" y="34089"/>
                  </a:cubicBezTo>
                  <a:cubicBezTo>
                    <a:pt x="3362" y="34532"/>
                    <a:pt x="3398" y="34977"/>
                    <a:pt x="3343" y="35422"/>
                  </a:cubicBezTo>
                  <a:cubicBezTo>
                    <a:pt x="3265" y="36062"/>
                    <a:pt x="3090" y="36631"/>
                    <a:pt x="2579" y="37075"/>
                  </a:cubicBezTo>
                  <a:cubicBezTo>
                    <a:pt x="1881" y="37682"/>
                    <a:pt x="1118" y="38089"/>
                    <a:pt x="190" y="38089"/>
                  </a:cubicBezTo>
                  <a:cubicBezTo>
                    <a:pt x="128" y="38089"/>
                    <a:pt x="64" y="38087"/>
                    <a:pt x="0" y="38084"/>
                  </a:cubicBezTo>
                  <a:lnTo>
                    <a:pt x="0" y="38084"/>
                  </a:lnTo>
                  <a:cubicBezTo>
                    <a:pt x="74" y="38177"/>
                    <a:pt x="175" y="38186"/>
                    <a:pt x="278" y="38186"/>
                  </a:cubicBezTo>
                  <a:cubicBezTo>
                    <a:pt x="304" y="38186"/>
                    <a:pt x="330" y="38186"/>
                    <a:pt x="356" y="38186"/>
                  </a:cubicBezTo>
                  <a:cubicBezTo>
                    <a:pt x="960" y="38181"/>
                    <a:pt x="1496" y="37941"/>
                    <a:pt x="1996" y="37642"/>
                  </a:cubicBezTo>
                  <a:cubicBezTo>
                    <a:pt x="2837" y="37142"/>
                    <a:pt x="3369" y="36439"/>
                    <a:pt x="3447" y="35413"/>
                  </a:cubicBezTo>
                  <a:cubicBezTo>
                    <a:pt x="3505" y="34659"/>
                    <a:pt x="3474" y="33907"/>
                    <a:pt x="3523" y="33152"/>
                  </a:cubicBezTo>
                  <a:cubicBezTo>
                    <a:pt x="3588" y="32162"/>
                    <a:pt x="3527" y="31165"/>
                    <a:pt x="3580" y="30170"/>
                  </a:cubicBezTo>
                  <a:cubicBezTo>
                    <a:pt x="3636" y="29143"/>
                    <a:pt x="3574" y="28115"/>
                    <a:pt x="3628" y="27085"/>
                  </a:cubicBezTo>
                  <a:cubicBezTo>
                    <a:pt x="3688" y="25964"/>
                    <a:pt x="3611" y="24840"/>
                    <a:pt x="3686" y="23717"/>
                  </a:cubicBezTo>
                  <a:cubicBezTo>
                    <a:pt x="3728" y="23061"/>
                    <a:pt x="3709" y="22398"/>
                    <a:pt x="3728" y="21739"/>
                  </a:cubicBezTo>
                  <a:cubicBezTo>
                    <a:pt x="3760" y="20498"/>
                    <a:pt x="3779" y="19255"/>
                    <a:pt x="3841" y="18015"/>
                  </a:cubicBezTo>
                  <a:cubicBezTo>
                    <a:pt x="3880" y="17220"/>
                    <a:pt x="3845" y="16422"/>
                    <a:pt x="3886" y="15624"/>
                  </a:cubicBezTo>
                  <a:cubicBezTo>
                    <a:pt x="3941" y="14555"/>
                    <a:pt x="3893" y="13482"/>
                    <a:pt x="3941" y="12411"/>
                  </a:cubicBezTo>
                  <a:cubicBezTo>
                    <a:pt x="4000" y="11083"/>
                    <a:pt x="3923" y="9754"/>
                    <a:pt x="3991" y="8424"/>
                  </a:cubicBezTo>
                  <a:cubicBezTo>
                    <a:pt x="4053" y="7236"/>
                    <a:pt x="4010" y="6043"/>
                    <a:pt x="4038" y="4852"/>
                  </a:cubicBezTo>
                  <a:cubicBezTo>
                    <a:pt x="4074" y="3333"/>
                    <a:pt x="4096" y="1821"/>
                    <a:pt x="4287" y="312"/>
                  </a:cubicBezTo>
                  <a:cubicBezTo>
                    <a:pt x="4301" y="198"/>
                    <a:pt x="4321" y="6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2120424" y="3152444"/>
              <a:ext cx="415453" cy="121983"/>
            </a:xfrm>
            <a:custGeom>
              <a:avLst/>
              <a:gdLst/>
              <a:ahLst/>
              <a:cxnLst/>
              <a:rect l="l" t="t" r="r" b="b"/>
              <a:pathLst>
                <a:path w="12622" h="3706" extrusionOk="0">
                  <a:moveTo>
                    <a:pt x="6576" y="0"/>
                  </a:moveTo>
                  <a:cubicBezTo>
                    <a:pt x="5654" y="0"/>
                    <a:pt x="4741" y="179"/>
                    <a:pt x="3847" y="515"/>
                  </a:cubicBezTo>
                  <a:cubicBezTo>
                    <a:pt x="2473" y="1032"/>
                    <a:pt x="1256" y="1810"/>
                    <a:pt x="297" y="2944"/>
                  </a:cubicBezTo>
                  <a:cubicBezTo>
                    <a:pt x="210" y="3046"/>
                    <a:pt x="117" y="3145"/>
                    <a:pt x="1" y="3274"/>
                  </a:cubicBezTo>
                  <a:cubicBezTo>
                    <a:pt x="196" y="3308"/>
                    <a:pt x="376" y="3316"/>
                    <a:pt x="550" y="3316"/>
                  </a:cubicBezTo>
                  <a:cubicBezTo>
                    <a:pt x="645" y="3316"/>
                    <a:pt x="738" y="3314"/>
                    <a:pt x="831" y="3312"/>
                  </a:cubicBezTo>
                  <a:cubicBezTo>
                    <a:pt x="1528" y="2482"/>
                    <a:pt x="2381" y="1875"/>
                    <a:pt x="3383" y="1464"/>
                  </a:cubicBezTo>
                  <a:cubicBezTo>
                    <a:pt x="3971" y="1222"/>
                    <a:pt x="4574" y="1034"/>
                    <a:pt x="5198" y="929"/>
                  </a:cubicBezTo>
                  <a:cubicBezTo>
                    <a:pt x="5399" y="895"/>
                    <a:pt x="5602" y="851"/>
                    <a:pt x="5805" y="851"/>
                  </a:cubicBezTo>
                  <a:cubicBezTo>
                    <a:pt x="5823" y="851"/>
                    <a:pt x="5840" y="852"/>
                    <a:pt x="5858" y="852"/>
                  </a:cubicBezTo>
                  <a:cubicBezTo>
                    <a:pt x="5867" y="853"/>
                    <a:pt x="5877" y="853"/>
                    <a:pt x="5887" y="853"/>
                  </a:cubicBezTo>
                  <a:cubicBezTo>
                    <a:pt x="6075" y="853"/>
                    <a:pt x="6256" y="796"/>
                    <a:pt x="6446" y="796"/>
                  </a:cubicBezTo>
                  <a:cubicBezTo>
                    <a:pt x="7195" y="797"/>
                    <a:pt x="7903" y="972"/>
                    <a:pt x="8578" y="1280"/>
                  </a:cubicBezTo>
                  <a:cubicBezTo>
                    <a:pt x="9463" y="1683"/>
                    <a:pt x="10217" y="2268"/>
                    <a:pt x="10867" y="2988"/>
                  </a:cubicBezTo>
                  <a:cubicBezTo>
                    <a:pt x="10999" y="3134"/>
                    <a:pt x="11103" y="3302"/>
                    <a:pt x="11198" y="3476"/>
                  </a:cubicBezTo>
                  <a:cubicBezTo>
                    <a:pt x="11240" y="3552"/>
                    <a:pt x="11288" y="3620"/>
                    <a:pt x="11366" y="3662"/>
                  </a:cubicBezTo>
                  <a:cubicBezTo>
                    <a:pt x="11778" y="3677"/>
                    <a:pt x="12192" y="3692"/>
                    <a:pt x="12621" y="3706"/>
                  </a:cubicBezTo>
                  <a:cubicBezTo>
                    <a:pt x="12568" y="3498"/>
                    <a:pt x="12481" y="3354"/>
                    <a:pt x="12387" y="3211"/>
                  </a:cubicBezTo>
                  <a:cubicBezTo>
                    <a:pt x="12041" y="2684"/>
                    <a:pt x="11616" y="2228"/>
                    <a:pt x="11166" y="1792"/>
                  </a:cubicBezTo>
                  <a:cubicBezTo>
                    <a:pt x="10393" y="1042"/>
                    <a:pt x="9478" y="529"/>
                    <a:pt x="8443" y="249"/>
                  </a:cubicBezTo>
                  <a:cubicBezTo>
                    <a:pt x="7818" y="81"/>
                    <a:pt x="7195" y="0"/>
                    <a:pt x="6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2353034" y="3832169"/>
              <a:ext cx="67443" cy="984817"/>
            </a:xfrm>
            <a:custGeom>
              <a:avLst/>
              <a:gdLst/>
              <a:ahLst/>
              <a:cxnLst/>
              <a:rect l="l" t="t" r="r" b="b"/>
              <a:pathLst>
                <a:path w="2049" h="29920" extrusionOk="0">
                  <a:moveTo>
                    <a:pt x="2048" y="1"/>
                  </a:moveTo>
                  <a:cubicBezTo>
                    <a:pt x="2029" y="436"/>
                    <a:pt x="2014" y="872"/>
                    <a:pt x="1993" y="1306"/>
                  </a:cubicBezTo>
                  <a:cubicBezTo>
                    <a:pt x="1928" y="2642"/>
                    <a:pt x="1944" y="3979"/>
                    <a:pt x="1881" y="5314"/>
                  </a:cubicBezTo>
                  <a:cubicBezTo>
                    <a:pt x="1832" y="6358"/>
                    <a:pt x="1812" y="7403"/>
                    <a:pt x="1777" y="8448"/>
                  </a:cubicBezTo>
                  <a:cubicBezTo>
                    <a:pt x="1735" y="9715"/>
                    <a:pt x="1731" y="10982"/>
                    <a:pt x="1674" y="12249"/>
                  </a:cubicBezTo>
                  <a:cubicBezTo>
                    <a:pt x="1613" y="13610"/>
                    <a:pt x="1535" y="14969"/>
                    <a:pt x="1464" y="16328"/>
                  </a:cubicBezTo>
                  <a:cubicBezTo>
                    <a:pt x="1357" y="18428"/>
                    <a:pt x="1355" y="20526"/>
                    <a:pt x="1384" y="22627"/>
                  </a:cubicBezTo>
                  <a:cubicBezTo>
                    <a:pt x="1401" y="23987"/>
                    <a:pt x="1540" y="25346"/>
                    <a:pt x="1523" y="26708"/>
                  </a:cubicBezTo>
                  <a:cubicBezTo>
                    <a:pt x="1513" y="27419"/>
                    <a:pt x="1477" y="28130"/>
                    <a:pt x="1166" y="28796"/>
                  </a:cubicBezTo>
                  <a:cubicBezTo>
                    <a:pt x="988" y="29176"/>
                    <a:pt x="713" y="29435"/>
                    <a:pt x="337" y="29596"/>
                  </a:cubicBezTo>
                  <a:cubicBezTo>
                    <a:pt x="283" y="29620"/>
                    <a:pt x="227" y="29646"/>
                    <a:pt x="169" y="29646"/>
                  </a:cubicBezTo>
                  <a:cubicBezTo>
                    <a:pt x="136" y="29646"/>
                    <a:pt x="102" y="29637"/>
                    <a:pt x="67" y="29614"/>
                  </a:cubicBezTo>
                  <a:cubicBezTo>
                    <a:pt x="45" y="29717"/>
                    <a:pt x="23" y="29818"/>
                    <a:pt x="0" y="29920"/>
                  </a:cubicBezTo>
                  <a:cubicBezTo>
                    <a:pt x="67" y="29811"/>
                    <a:pt x="165" y="29739"/>
                    <a:pt x="278" y="29696"/>
                  </a:cubicBezTo>
                  <a:cubicBezTo>
                    <a:pt x="975" y="29437"/>
                    <a:pt x="1273" y="28870"/>
                    <a:pt x="1447" y="28205"/>
                  </a:cubicBezTo>
                  <a:cubicBezTo>
                    <a:pt x="1555" y="27795"/>
                    <a:pt x="1567" y="27373"/>
                    <a:pt x="1584" y="26955"/>
                  </a:cubicBezTo>
                  <a:cubicBezTo>
                    <a:pt x="1629" y="25849"/>
                    <a:pt x="1578" y="24742"/>
                    <a:pt x="1523" y="23637"/>
                  </a:cubicBezTo>
                  <a:cubicBezTo>
                    <a:pt x="1456" y="22335"/>
                    <a:pt x="1419" y="21034"/>
                    <a:pt x="1438" y="19731"/>
                  </a:cubicBezTo>
                  <a:cubicBezTo>
                    <a:pt x="1456" y="18428"/>
                    <a:pt x="1491" y="17124"/>
                    <a:pt x="1557" y="15826"/>
                  </a:cubicBezTo>
                  <a:cubicBezTo>
                    <a:pt x="1636" y="14285"/>
                    <a:pt x="1715" y="12747"/>
                    <a:pt x="1758" y="11204"/>
                  </a:cubicBezTo>
                  <a:cubicBezTo>
                    <a:pt x="1780" y="10364"/>
                    <a:pt x="1764" y="9524"/>
                    <a:pt x="1798" y="8685"/>
                  </a:cubicBezTo>
                  <a:cubicBezTo>
                    <a:pt x="1846" y="7477"/>
                    <a:pt x="1863" y="6269"/>
                    <a:pt x="1912" y="5062"/>
                  </a:cubicBezTo>
                  <a:cubicBezTo>
                    <a:pt x="1937" y="4463"/>
                    <a:pt x="1931" y="3863"/>
                    <a:pt x="1950" y="3263"/>
                  </a:cubicBezTo>
                  <a:cubicBezTo>
                    <a:pt x="1985" y="2176"/>
                    <a:pt x="2017" y="1087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2418501" y="3783290"/>
              <a:ext cx="5168" cy="24357"/>
            </a:xfrm>
            <a:custGeom>
              <a:avLst/>
              <a:gdLst/>
              <a:ahLst/>
              <a:cxnLst/>
              <a:rect l="l" t="t" r="r" b="b"/>
              <a:pathLst>
                <a:path w="157" h="740" extrusionOk="0">
                  <a:moveTo>
                    <a:pt x="156" y="1"/>
                  </a:moveTo>
                  <a:cubicBezTo>
                    <a:pt x="73" y="195"/>
                    <a:pt x="25" y="400"/>
                    <a:pt x="1" y="609"/>
                  </a:cubicBezTo>
                  <a:cubicBezTo>
                    <a:pt x="46" y="650"/>
                    <a:pt x="70" y="693"/>
                    <a:pt x="82" y="739"/>
                  </a:cubicBezTo>
                  <a:cubicBezTo>
                    <a:pt x="84" y="672"/>
                    <a:pt x="87" y="603"/>
                    <a:pt x="88" y="534"/>
                  </a:cubicBezTo>
                  <a:cubicBezTo>
                    <a:pt x="94" y="355"/>
                    <a:pt x="120" y="177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2353132" y="3783192"/>
              <a:ext cx="71952" cy="1033630"/>
            </a:xfrm>
            <a:custGeom>
              <a:avLst/>
              <a:gdLst/>
              <a:ahLst/>
              <a:cxnLst/>
              <a:rect l="l" t="t" r="r" b="b"/>
              <a:pathLst>
                <a:path w="2186" h="31403" extrusionOk="0">
                  <a:moveTo>
                    <a:pt x="2144" y="1"/>
                  </a:moveTo>
                  <a:lnTo>
                    <a:pt x="2144" y="1"/>
                  </a:lnTo>
                  <a:cubicBezTo>
                    <a:pt x="2109" y="176"/>
                    <a:pt x="2081" y="356"/>
                    <a:pt x="2077" y="534"/>
                  </a:cubicBezTo>
                  <a:cubicBezTo>
                    <a:pt x="2075" y="603"/>
                    <a:pt x="2073" y="672"/>
                    <a:pt x="2070" y="741"/>
                  </a:cubicBezTo>
                  <a:cubicBezTo>
                    <a:pt x="2097" y="840"/>
                    <a:pt x="2072" y="947"/>
                    <a:pt x="2067" y="1046"/>
                  </a:cubicBezTo>
                  <a:cubicBezTo>
                    <a:pt x="2058" y="1192"/>
                    <a:pt x="2054" y="1339"/>
                    <a:pt x="2048" y="1485"/>
                  </a:cubicBezTo>
                  <a:cubicBezTo>
                    <a:pt x="2016" y="2573"/>
                    <a:pt x="1984" y="3660"/>
                    <a:pt x="1950" y="4747"/>
                  </a:cubicBezTo>
                  <a:cubicBezTo>
                    <a:pt x="1930" y="5347"/>
                    <a:pt x="1936" y="5946"/>
                    <a:pt x="1912" y="6547"/>
                  </a:cubicBezTo>
                  <a:cubicBezTo>
                    <a:pt x="1862" y="7754"/>
                    <a:pt x="1845" y="8962"/>
                    <a:pt x="1798" y="10170"/>
                  </a:cubicBezTo>
                  <a:cubicBezTo>
                    <a:pt x="1765" y="11008"/>
                    <a:pt x="1781" y="11849"/>
                    <a:pt x="1758" y="12688"/>
                  </a:cubicBezTo>
                  <a:cubicBezTo>
                    <a:pt x="1716" y="14231"/>
                    <a:pt x="1636" y="15769"/>
                    <a:pt x="1557" y="17310"/>
                  </a:cubicBezTo>
                  <a:cubicBezTo>
                    <a:pt x="1490" y="18609"/>
                    <a:pt x="1456" y="19912"/>
                    <a:pt x="1437" y="21214"/>
                  </a:cubicBezTo>
                  <a:cubicBezTo>
                    <a:pt x="1420" y="22518"/>
                    <a:pt x="1457" y="23818"/>
                    <a:pt x="1522" y="25121"/>
                  </a:cubicBezTo>
                  <a:cubicBezTo>
                    <a:pt x="1579" y="26225"/>
                    <a:pt x="1628" y="27332"/>
                    <a:pt x="1584" y="28438"/>
                  </a:cubicBezTo>
                  <a:cubicBezTo>
                    <a:pt x="1567" y="28858"/>
                    <a:pt x="1554" y="29279"/>
                    <a:pt x="1446" y="29689"/>
                  </a:cubicBezTo>
                  <a:cubicBezTo>
                    <a:pt x="1272" y="30353"/>
                    <a:pt x="973" y="30923"/>
                    <a:pt x="277" y="31180"/>
                  </a:cubicBezTo>
                  <a:cubicBezTo>
                    <a:pt x="164" y="31223"/>
                    <a:pt x="68" y="31296"/>
                    <a:pt x="1" y="31403"/>
                  </a:cubicBezTo>
                  <a:cubicBezTo>
                    <a:pt x="172" y="31326"/>
                    <a:pt x="342" y="31244"/>
                    <a:pt x="517" y="31173"/>
                  </a:cubicBezTo>
                  <a:cubicBezTo>
                    <a:pt x="887" y="31025"/>
                    <a:pt x="1111" y="30733"/>
                    <a:pt x="1293" y="30393"/>
                  </a:cubicBezTo>
                  <a:cubicBezTo>
                    <a:pt x="1602" y="29816"/>
                    <a:pt x="1653" y="29183"/>
                    <a:pt x="1681" y="28551"/>
                  </a:cubicBezTo>
                  <a:cubicBezTo>
                    <a:pt x="1732" y="27395"/>
                    <a:pt x="1634" y="26238"/>
                    <a:pt x="1629" y="25082"/>
                  </a:cubicBezTo>
                  <a:cubicBezTo>
                    <a:pt x="1629" y="25065"/>
                    <a:pt x="1632" y="25047"/>
                    <a:pt x="1627" y="25030"/>
                  </a:cubicBezTo>
                  <a:cubicBezTo>
                    <a:pt x="1527" y="24549"/>
                    <a:pt x="1559" y="24055"/>
                    <a:pt x="1549" y="23571"/>
                  </a:cubicBezTo>
                  <a:cubicBezTo>
                    <a:pt x="1523" y="22476"/>
                    <a:pt x="1514" y="21378"/>
                    <a:pt x="1568" y="20280"/>
                  </a:cubicBezTo>
                  <a:cubicBezTo>
                    <a:pt x="1603" y="19546"/>
                    <a:pt x="1647" y="18810"/>
                    <a:pt x="1632" y="18073"/>
                  </a:cubicBezTo>
                  <a:cubicBezTo>
                    <a:pt x="1621" y="17566"/>
                    <a:pt x="1649" y="17061"/>
                    <a:pt x="1700" y="16560"/>
                  </a:cubicBezTo>
                  <a:cubicBezTo>
                    <a:pt x="1737" y="16194"/>
                    <a:pt x="1734" y="15827"/>
                    <a:pt x="1777" y="15459"/>
                  </a:cubicBezTo>
                  <a:cubicBezTo>
                    <a:pt x="1829" y="15029"/>
                    <a:pt x="1795" y="14590"/>
                    <a:pt x="1828" y="14152"/>
                  </a:cubicBezTo>
                  <a:cubicBezTo>
                    <a:pt x="1878" y="13487"/>
                    <a:pt x="1840" y="12819"/>
                    <a:pt x="1882" y="12150"/>
                  </a:cubicBezTo>
                  <a:cubicBezTo>
                    <a:pt x="1936" y="11278"/>
                    <a:pt x="1861" y="10404"/>
                    <a:pt x="1935" y="9529"/>
                  </a:cubicBezTo>
                  <a:cubicBezTo>
                    <a:pt x="1984" y="8949"/>
                    <a:pt x="1931" y="8367"/>
                    <a:pt x="1985" y="7783"/>
                  </a:cubicBezTo>
                  <a:cubicBezTo>
                    <a:pt x="2035" y="7240"/>
                    <a:pt x="1995" y="6691"/>
                    <a:pt x="2036" y="6141"/>
                  </a:cubicBezTo>
                  <a:cubicBezTo>
                    <a:pt x="2091" y="5373"/>
                    <a:pt x="2022" y="4601"/>
                    <a:pt x="2091" y="3830"/>
                  </a:cubicBezTo>
                  <a:cubicBezTo>
                    <a:pt x="2147" y="3217"/>
                    <a:pt x="2093" y="2600"/>
                    <a:pt x="2138" y="1981"/>
                  </a:cubicBezTo>
                  <a:cubicBezTo>
                    <a:pt x="2186" y="1324"/>
                    <a:pt x="2147" y="661"/>
                    <a:pt x="2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2355403" y="3803336"/>
              <a:ext cx="65830" cy="1004566"/>
            </a:xfrm>
            <a:custGeom>
              <a:avLst/>
              <a:gdLst/>
              <a:ahLst/>
              <a:cxnLst/>
              <a:rect l="l" t="t" r="r" b="b"/>
              <a:pathLst>
                <a:path w="2000" h="30520" extrusionOk="0">
                  <a:moveTo>
                    <a:pt x="1919" y="0"/>
                  </a:moveTo>
                  <a:cubicBezTo>
                    <a:pt x="1950" y="233"/>
                    <a:pt x="1888" y="459"/>
                    <a:pt x="1876" y="689"/>
                  </a:cubicBezTo>
                  <a:cubicBezTo>
                    <a:pt x="1856" y="1081"/>
                    <a:pt x="1851" y="1475"/>
                    <a:pt x="1838" y="1868"/>
                  </a:cubicBezTo>
                  <a:cubicBezTo>
                    <a:pt x="1818" y="2440"/>
                    <a:pt x="1778" y="3012"/>
                    <a:pt x="1769" y="3586"/>
                  </a:cubicBezTo>
                  <a:cubicBezTo>
                    <a:pt x="1758" y="4185"/>
                    <a:pt x="1801" y="4783"/>
                    <a:pt x="1729" y="5383"/>
                  </a:cubicBezTo>
                  <a:cubicBezTo>
                    <a:pt x="1681" y="5779"/>
                    <a:pt x="1713" y="6183"/>
                    <a:pt x="1679" y="6586"/>
                  </a:cubicBezTo>
                  <a:cubicBezTo>
                    <a:pt x="1631" y="7148"/>
                    <a:pt x="1680" y="7714"/>
                    <a:pt x="1625" y="8279"/>
                  </a:cubicBezTo>
                  <a:cubicBezTo>
                    <a:pt x="1574" y="8805"/>
                    <a:pt x="1609" y="9337"/>
                    <a:pt x="1579" y="9869"/>
                  </a:cubicBezTo>
                  <a:cubicBezTo>
                    <a:pt x="1530" y="10731"/>
                    <a:pt x="1581" y="11598"/>
                    <a:pt x="1517" y="12463"/>
                  </a:cubicBezTo>
                  <a:cubicBezTo>
                    <a:pt x="1498" y="12736"/>
                    <a:pt x="1533" y="13015"/>
                    <a:pt x="1500" y="13285"/>
                  </a:cubicBezTo>
                  <a:cubicBezTo>
                    <a:pt x="1451" y="13674"/>
                    <a:pt x="1480" y="14067"/>
                    <a:pt x="1437" y="14455"/>
                  </a:cubicBezTo>
                  <a:cubicBezTo>
                    <a:pt x="1407" y="14729"/>
                    <a:pt x="1450" y="15007"/>
                    <a:pt x="1400" y="15273"/>
                  </a:cubicBezTo>
                  <a:cubicBezTo>
                    <a:pt x="1333" y="15647"/>
                    <a:pt x="1365" y="16023"/>
                    <a:pt x="1318" y="16397"/>
                  </a:cubicBezTo>
                  <a:cubicBezTo>
                    <a:pt x="1269" y="16785"/>
                    <a:pt x="1288" y="17182"/>
                    <a:pt x="1272" y="17575"/>
                  </a:cubicBezTo>
                  <a:cubicBezTo>
                    <a:pt x="1244" y="18240"/>
                    <a:pt x="1206" y="18905"/>
                    <a:pt x="1212" y="19570"/>
                  </a:cubicBezTo>
                  <a:cubicBezTo>
                    <a:pt x="1224" y="21051"/>
                    <a:pt x="1149" y="22534"/>
                    <a:pt x="1254" y="24018"/>
                  </a:cubicBezTo>
                  <a:cubicBezTo>
                    <a:pt x="1277" y="24349"/>
                    <a:pt x="1230" y="24689"/>
                    <a:pt x="1267" y="25020"/>
                  </a:cubicBezTo>
                  <a:cubicBezTo>
                    <a:pt x="1330" y="25573"/>
                    <a:pt x="1320" y="26129"/>
                    <a:pt x="1352" y="26683"/>
                  </a:cubicBezTo>
                  <a:cubicBezTo>
                    <a:pt x="1382" y="27203"/>
                    <a:pt x="1359" y="27725"/>
                    <a:pt x="1322" y="28248"/>
                  </a:cubicBezTo>
                  <a:cubicBezTo>
                    <a:pt x="1293" y="28647"/>
                    <a:pt x="1233" y="29025"/>
                    <a:pt x="1101" y="29400"/>
                  </a:cubicBezTo>
                  <a:cubicBezTo>
                    <a:pt x="974" y="29753"/>
                    <a:pt x="815" y="30081"/>
                    <a:pt x="464" y="30268"/>
                  </a:cubicBezTo>
                  <a:cubicBezTo>
                    <a:pt x="314" y="30348"/>
                    <a:pt x="165" y="30435"/>
                    <a:pt x="1" y="30488"/>
                  </a:cubicBezTo>
                  <a:cubicBezTo>
                    <a:pt x="34" y="30511"/>
                    <a:pt x="67" y="30520"/>
                    <a:pt x="100" y="30520"/>
                  </a:cubicBezTo>
                  <a:cubicBezTo>
                    <a:pt x="156" y="30520"/>
                    <a:pt x="212" y="30494"/>
                    <a:pt x="266" y="30470"/>
                  </a:cubicBezTo>
                  <a:cubicBezTo>
                    <a:pt x="642" y="30307"/>
                    <a:pt x="918" y="30050"/>
                    <a:pt x="1096" y="29669"/>
                  </a:cubicBezTo>
                  <a:cubicBezTo>
                    <a:pt x="1407" y="29003"/>
                    <a:pt x="1442" y="28291"/>
                    <a:pt x="1452" y="27582"/>
                  </a:cubicBezTo>
                  <a:cubicBezTo>
                    <a:pt x="1469" y="26220"/>
                    <a:pt x="1331" y="24860"/>
                    <a:pt x="1313" y="23500"/>
                  </a:cubicBezTo>
                  <a:cubicBezTo>
                    <a:pt x="1286" y="21400"/>
                    <a:pt x="1286" y="19300"/>
                    <a:pt x="1393" y="17202"/>
                  </a:cubicBezTo>
                  <a:cubicBezTo>
                    <a:pt x="1464" y="15842"/>
                    <a:pt x="1542" y="14484"/>
                    <a:pt x="1604" y="13123"/>
                  </a:cubicBezTo>
                  <a:cubicBezTo>
                    <a:pt x="1660" y="11857"/>
                    <a:pt x="1664" y="10588"/>
                    <a:pt x="1706" y="9320"/>
                  </a:cubicBezTo>
                  <a:cubicBezTo>
                    <a:pt x="1742" y="8277"/>
                    <a:pt x="1762" y="7231"/>
                    <a:pt x="1812" y="6187"/>
                  </a:cubicBezTo>
                  <a:cubicBezTo>
                    <a:pt x="1873" y="4852"/>
                    <a:pt x="1857" y="3516"/>
                    <a:pt x="1923" y="2180"/>
                  </a:cubicBezTo>
                  <a:cubicBezTo>
                    <a:pt x="1945" y="1745"/>
                    <a:pt x="1958" y="1309"/>
                    <a:pt x="1978" y="874"/>
                  </a:cubicBezTo>
                  <a:cubicBezTo>
                    <a:pt x="1984" y="627"/>
                    <a:pt x="1993" y="378"/>
                    <a:pt x="2000" y="130"/>
                  </a:cubicBezTo>
                  <a:cubicBezTo>
                    <a:pt x="1987" y="84"/>
                    <a:pt x="1964" y="41"/>
                    <a:pt x="19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2420476" y="3807680"/>
              <a:ext cx="1646" cy="24489"/>
            </a:xfrm>
            <a:custGeom>
              <a:avLst/>
              <a:gdLst/>
              <a:ahLst/>
              <a:cxnLst/>
              <a:rect l="l" t="t" r="r" b="b"/>
              <a:pathLst>
                <a:path w="50" h="744" extrusionOk="0">
                  <a:moveTo>
                    <a:pt x="23" y="0"/>
                  </a:moveTo>
                  <a:cubicBezTo>
                    <a:pt x="16" y="247"/>
                    <a:pt x="8" y="496"/>
                    <a:pt x="1" y="744"/>
                  </a:cubicBezTo>
                  <a:cubicBezTo>
                    <a:pt x="6" y="597"/>
                    <a:pt x="11" y="451"/>
                    <a:pt x="19" y="305"/>
                  </a:cubicBezTo>
                  <a:cubicBezTo>
                    <a:pt x="24" y="207"/>
                    <a:pt x="49" y="97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2016709" y="3107153"/>
              <a:ext cx="88508" cy="152791"/>
            </a:xfrm>
            <a:custGeom>
              <a:avLst/>
              <a:gdLst/>
              <a:ahLst/>
              <a:cxnLst/>
              <a:rect l="l" t="t" r="r" b="b"/>
              <a:pathLst>
                <a:path w="2689" h="4642" extrusionOk="0">
                  <a:moveTo>
                    <a:pt x="470" y="0"/>
                  </a:moveTo>
                  <a:cubicBezTo>
                    <a:pt x="208" y="191"/>
                    <a:pt x="29" y="434"/>
                    <a:pt x="12" y="766"/>
                  </a:cubicBezTo>
                  <a:cubicBezTo>
                    <a:pt x="0" y="1014"/>
                    <a:pt x="10" y="1262"/>
                    <a:pt x="43" y="1510"/>
                  </a:cubicBezTo>
                  <a:cubicBezTo>
                    <a:pt x="107" y="1978"/>
                    <a:pt x="234" y="2431"/>
                    <a:pt x="376" y="2879"/>
                  </a:cubicBezTo>
                  <a:cubicBezTo>
                    <a:pt x="535" y="3379"/>
                    <a:pt x="649" y="3888"/>
                    <a:pt x="681" y="4411"/>
                  </a:cubicBezTo>
                  <a:cubicBezTo>
                    <a:pt x="686" y="4522"/>
                    <a:pt x="713" y="4584"/>
                    <a:pt x="827" y="4584"/>
                  </a:cubicBezTo>
                  <a:cubicBezTo>
                    <a:pt x="831" y="4584"/>
                    <a:pt x="836" y="4584"/>
                    <a:pt x="841" y="4584"/>
                  </a:cubicBezTo>
                  <a:cubicBezTo>
                    <a:pt x="903" y="4582"/>
                    <a:pt x="966" y="4581"/>
                    <a:pt x="1028" y="4581"/>
                  </a:cubicBezTo>
                  <a:cubicBezTo>
                    <a:pt x="1525" y="4581"/>
                    <a:pt x="2021" y="4642"/>
                    <a:pt x="2519" y="4642"/>
                  </a:cubicBezTo>
                  <a:cubicBezTo>
                    <a:pt x="2576" y="4642"/>
                    <a:pt x="2632" y="4641"/>
                    <a:pt x="2689" y="4639"/>
                  </a:cubicBezTo>
                  <a:cubicBezTo>
                    <a:pt x="2521" y="4228"/>
                    <a:pt x="2359" y="3813"/>
                    <a:pt x="2183" y="3406"/>
                  </a:cubicBezTo>
                  <a:cubicBezTo>
                    <a:pt x="1906" y="2771"/>
                    <a:pt x="1668" y="2122"/>
                    <a:pt x="1448" y="1464"/>
                  </a:cubicBezTo>
                  <a:cubicBezTo>
                    <a:pt x="1310" y="1049"/>
                    <a:pt x="1086" y="675"/>
                    <a:pt x="838" y="313"/>
                  </a:cubicBezTo>
                  <a:cubicBezTo>
                    <a:pt x="741" y="172"/>
                    <a:pt x="572" y="12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2156137" y="3186181"/>
              <a:ext cx="329940" cy="86698"/>
            </a:xfrm>
            <a:custGeom>
              <a:avLst/>
              <a:gdLst/>
              <a:ahLst/>
              <a:cxnLst/>
              <a:rect l="l" t="t" r="r" b="b"/>
              <a:pathLst>
                <a:path w="10024" h="2634" extrusionOk="0">
                  <a:moveTo>
                    <a:pt x="5543" y="1"/>
                  </a:moveTo>
                  <a:cubicBezTo>
                    <a:pt x="5241" y="1"/>
                    <a:pt x="4939" y="35"/>
                    <a:pt x="4637" y="64"/>
                  </a:cubicBezTo>
                  <a:cubicBezTo>
                    <a:pt x="4121" y="116"/>
                    <a:pt x="3626" y="234"/>
                    <a:pt x="3136" y="386"/>
                  </a:cubicBezTo>
                  <a:cubicBezTo>
                    <a:pt x="2230" y="667"/>
                    <a:pt x="1377" y="1046"/>
                    <a:pt x="645" y="1670"/>
                  </a:cubicBezTo>
                  <a:cubicBezTo>
                    <a:pt x="416" y="1866"/>
                    <a:pt x="197" y="2067"/>
                    <a:pt x="1" y="2294"/>
                  </a:cubicBezTo>
                  <a:cubicBezTo>
                    <a:pt x="515" y="2323"/>
                    <a:pt x="1027" y="2359"/>
                    <a:pt x="1542" y="2362"/>
                  </a:cubicBezTo>
                  <a:cubicBezTo>
                    <a:pt x="1549" y="2362"/>
                    <a:pt x="1556" y="2362"/>
                    <a:pt x="1564" y="2362"/>
                  </a:cubicBezTo>
                  <a:cubicBezTo>
                    <a:pt x="1669" y="2362"/>
                    <a:pt x="1756" y="2345"/>
                    <a:pt x="1829" y="2241"/>
                  </a:cubicBezTo>
                  <a:cubicBezTo>
                    <a:pt x="2041" y="1936"/>
                    <a:pt x="2307" y="1680"/>
                    <a:pt x="2584" y="1438"/>
                  </a:cubicBezTo>
                  <a:cubicBezTo>
                    <a:pt x="3369" y="756"/>
                    <a:pt x="4283" y="392"/>
                    <a:pt x="5326" y="392"/>
                  </a:cubicBezTo>
                  <a:cubicBezTo>
                    <a:pt x="5327" y="392"/>
                    <a:pt x="5329" y="392"/>
                    <a:pt x="5330" y="392"/>
                  </a:cubicBezTo>
                  <a:cubicBezTo>
                    <a:pt x="6403" y="393"/>
                    <a:pt x="7388" y="708"/>
                    <a:pt x="8307" y="1247"/>
                  </a:cubicBezTo>
                  <a:cubicBezTo>
                    <a:pt x="8815" y="1544"/>
                    <a:pt x="9270" y="1907"/>
                    <a:pt x="9584" y="2414"/>
                  </a:cubicBezTo>
                  <a:cubicBezTo>
                    <a:pt x="9674" y="2559"/>
                    <a:pt x="9776" y="2633"/>
                    <a:pt x="9917" y="2633"/>
                  </a:cubicBezTo>
                  <a:cubicBezTo>
                    <a:pt x="9950" y="2633"/>
                    <a:pt x="9986" y="2629"/>
                    <a:pt x="10023" y="2621"/>
                  </a:cubicBezTo>
                  <a:cubicBezTo>
                    <a:pt x="9866" y="2346"/>
                    <a:pt x="9660" y="2105"/>
                    <a:pt x="9459" y="1861"/>
                  </a:cubicBezTo>
                  <a:cubicBezTo>
                    <a:pt x="9251" y="1607"/>
                    <a:pt x="8997" y="1398"/>
                    <a:pt x="8743" y="1202"/>
                  </a:cubicBezTo>
                  <a:cubicBezTo>
                    <a:pt x="7949" y="594"/>
                    <a:pt x="7048" y="210"/>
                    <a:pt x="6060" y="41"/>
                  </a:cubicBezTo>
                  <a:cubicBezTo>
                    <a:pt x="5887" y="12"/>
                    <a:pt x="5715" y="1"/>
                    <a:pt x="5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2483377" y="3263005"/>
              <a:ext cx="11158" cy="10368"/>
            </a:xfrm>
            <a:custGeom>
              <a:avLst/>
              <a:gdLst/>
              <a:ahLst/>
              <a:cxnLst/>
              <a:rect l="l" t="t" r="r" b="b"/>
              <a:pathLst>
                <a:path w="339" h="315" extrusionOk="0">
                  <a:moveTo>
                    <a:pt x="0" y="1"/>
                  </a:moveTo>
                  <a:cubicBezTo>
                    <a:pt x="49" y="85"/>
                    <a:pt x="84" y="176"/>
                    <a:pt x="81" y="287"/>
                  </a:cubicBezTo>
                  <a:cubicBezTo>
                    <a:pt x="132" y="306"/>
                    <a:pt x="184" y="315"/>
                    <a:pt x="237" y="315"/>
                  </a:cubicBezTo>
                  <a:cubicBezTo>
                    <a:pt x="270" y="315"/>
                    <a:pt x="304" y="311"/>
                    <a:pt x="339" y="304"/>
                  </a:cubicBezTo>
                  <a:cubicBezTo>
                    <a:pt x="161" y="292"/>
                    <a:pt x="111" y="145"/>
                    <a:pt x="23" y="31"/>
                  </a:cubicBezTo>
                  <a:cubicBezTo>
                    <a:pt x="15" y="21"/>
                    <a:pt x="7" y="1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2147743" y="3182034"/>
              <a:ext cx="307920" cy="79951"/>
            </a:xfrm>
            <a:custGeom>
              <a:avLst/>
              <a:gdLst/>
              <a:ahLst/>
              <a:cxnLst/>
              <a:rect l="l" t="t" r="r" b="b"/>
              <a:pathLst>
                <a:path w="9355" h="2429" extrusionOk="0">
                  <a:moveTo>
                    <a:pt x="5605" y="1"/>
                  </a:moveTo>
                  <a:cubicBezTo>
                    <a:pt x="3889" y="1"/>
                    <a:pt x="2303" y="537"/>
                    <a:pt x="926" y="1612"/>
                  </a:cubicBezTo>
                  <a:cubicBezTo>
                    <a:pt x="703" y="1785"/>
                    <a:pt x="516" y="2000"/>
                    <a:pt x="315" y="2198"/>
                  </a:cubicBezTo>
                  <a:cubicBezTo>
                    <a:pt x="222" y="2290"/>
                    <a:pt x="123" y="2368"/>
                    <a:pt x="1" y="2415"/>
                  </a:cubicBezTo>
                  <a:cubicBezTo>
                    <a:pt x="46" y="2425"/>
                    <a:pt x="91" y="2429"/>
                    <a:pt x="135" y="2429"/>
                  </a:cubicBezTo>
                  <a:cubicBezTo>
                    <a:pt x="176" y="2429"/>
                    <a:pt x="216" y="2425"/>
                    <a:pt x="256" y="2420"/>
                  </a:cubicBezTo>
                  <a:cubicBezTo>
                    <a:pt x="224" y="2274"/>
                    <a:pt x="338" y="2202"/>
                    <a:pt x="419" y="2120"/>
                  </a:cubicBezTo>
                  <a:cubicBezTo>
                    <a:pt x="1106" y="1428"/>
                    <a:pt x="1927" y="953"/>
                    <a:pt x="2838" y="609"/>
                  </a:cubicBezTo>
                  <a:cubicBezTo>
                    <a:pt x="3744" y="266"/>
                    <a:pt x="4681" y="54"/>
                    <a:pt x="5643" y="39"/>
                  </a:cubicBezTo>
                  <a:cubicBezTo>
                    <a:pt x="5666" y="39"/>
                    <a:pt x="5688" y="39"/>
                    <a:pt x="5711" y="39"/>
                  </a:cubicBezTo>
                  <a:cubicBezTo>
                    <a:pt x="6633" y="39"/>
                    <a:pt x="7500" y="331"/>
                    <a:pt x="8310" y="783"/>
                  </a:cubicBezTo>
                  <a:cubicBezTo>
                    <a:pt x="8690" y="994"/>
                    <a:pt x="9037" y="1243"/>
                    <a:pt x="9355" y="1528"/>
                  </a:cubicBezTo>
                  <a:cubicBezTo>
                    <a:pt x="8349" y="583"/>
                    <a:pt x="7134" y="9"/>
                    <a:pt x="5655" y="1"/>
                  </a:cubicBezTo>
                  <a:cubicBezTo>
                    <a:pt x="5639" y="1"/>
                    <a:pt x="5622" y="1"/>
                    <a:pt x="5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2147710" y="3178644"/>
              <a:ext cx="346760" cy="94400"/>
            </a:xfrm>
            <a:custGeom>
              <a:avLst/>
              <a:gdLst/>
              <a:ahLst/>
              <a:cxnLst/>
              <a:rect l="l" t="t" r="r" b="b"/>
              <a:pathLst>
                <a:path w="10535" h="2868" extrusionOk="0">
                  <a:moveTo>
                    <a:pt x="5615" y="1"/>
                  </a:moveTo>
                  <a:cubicBezTo>
                    <a:pt x="5426" y="1"/>
                    <a:pt x="5246" y="58"/>
                    <a:pt x="5057" y="58"/>
                  </a:cubicBezTo>
                  <a:cubicBezTo>
                    <a:pt x="5047" y="58"/>
                    <a:pt x="5037" y="58"/>
                    <a:pt x="5028" y="57"/>
                  </a:cubicBezTo>
                  <a:cubicBezTo>
                    <a:pt x="5012" y="57"/>
                    <a:pt x="4997" y="57"/>
                    <a:pt x="4981" y="57"/>
                  </a:cubicBezTo>
                  <a:cubicBezTo>
                    <a:pt x="4774" y="57"/>
                    <a:pt x="4571" y="101"/>
                    <a:pt x="4368" y="134"/>
                  </a:cubicBezTo>
                  <a:cubicBezTo>
                    <a:pt x="3741" y="239"/>
                    <a:pt x="3140" y="429"/>
                    <a:pt x="2553" y="669"/>
                  </a:cubicBezTo>
                  <a:cubicBezTo>
                    <a:pt x="1550" y="1080"/>
                    <a:pt x="697" y="1688"/>
                    <a:pt x="1" y="2518"/>
                  </a:cubicBezTo>
                  <a:cubicBezTo>
                    <a:pt x="123" y="2472"/>
                    <a:pt x="223" y="2394"/>
                    <a:pt x="314" y="2301"/>
                  </a:cubicBezTo>
                  <a:cubicBezTo>
                    <a:pt x="516" y="2101"/>
                    <a:pt x="702" y="1888"/>
                    <a:pt x="926" y="1715"/>
                  </a:cubicBezTo>
                  <a:cubicBezTo>
                    <a:pt x="2304" y="640"/>
                    <a:pt x="3890" y="104"/>
                    <a:pt x="5610" y="104"/>
                  </a:cubicBezTo>
                  <a:cubicBezTo>
                    <a:pt x="5625" y="104"/>
                    <a:pt x="5640" y="104"/>
                    <a:pt x="5655" y="104"/>
                  </a:cubicBezTo>
                  <a:cubicBezTo>
                    <a:pt x="7134" y="112"/>
                    <a:pt x="8348" y="688"/>
                    <a:pt x="9354" y="1631"/>
                  </a:cubicBezTo>
                  <a:cubicBezTo>
                    <a:pt x="9588" y="1839"/>
                    <a:pt x="9806" y="2067"/>
                    <a:pt x="10008" y="2314"/>
                  </a:cubicBezTo>
                  <a:cubicBezTo>
                    <a:pt x="10073" y="2395"/>
                    <a:pt x="10145" y="2475"/>
                    <a:pt x="10198" y="2564"/>
                  </a:cubicBezTo>
                  <a:cubicBezTo>
                    <a:pt x="10206" y="2573"/>
                    <a:pt x="10214" y="2583"/>
                    <a:pt x="10221" y="2594"/>
                  </a:cubicBezTo>
                  <a:cubicBezTo>
                    <a:pt x="10309" y="2708"/>
                    <a:pt x="10359" y="2855"/>
                    <a:pt x="10535" y="2867"/>
                  </a:cubicBezTo>
                  <a:cubicBezTo>
                    <a:pt x="10458" y="2824"/>
                    <a:pt x="10409" y="2759"/>
                    <a:pt x="10368" y="2681"/>
                  </a:cubicBezTo>
                  <a:cubicBezTo>
                    <a:pt x="10273" y="2509"/>
                    <a:pt x="10170" y="2340"/>
                    <a:pt x="10037" y="2193"/>
                  </a:cubicBezTo>
                  <a:cubicBezTo>
                    <a:pt x="9387" y="1472"/>
                    <a:pt x="8634" y="887"/>
                    <a:pt x="7747" y="485"/>
                  </a:cubicBezTo>
                  <a:cubicBezTo>
                    <a:pt x="7071" y="179"/>
                    <a:pt x="6363" y="3"/>
                    <a:pt x="5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2155116" y="3183285"/>
              <a:ext cx="331026" cy="89068"/>
            </a:xfrm>
            <a:custGeom>
              <a:avLst/>
              <a:gdLst/>
              <a:ahLst/>
              <a:cxnLst/>
              <a:rect l="l" t="t" r="r" b="b"/>
              <a:pathLst>
                <a:path w="10057" h="2706" extrusionOk="0">
                  <a:moveTo>
                    <a:pt x="5486" y="1"/>
                  </a:moveTo>
                  <a:cubicBezTo>
                    <a:pt x="5463" y="1"/>
                    <a:pt x="5441" y="1"/>
                    <a:pt x="5418" y="1"/>
                  </a:cubicBezTo>
                  <a:cubicBezTo>
                    <a:pt x="4456" y="16"/>
                    <a:pt x="3520" y="228"/>
                    <a:pt x="2612" y="571"/>
                  </a:cubicBezTo>
                  <a:cubicBezTo>
                    <a:pt x="1702" y="915"/>
                    <a:pt x="881" y="1390"/>
                    <a:pt x="194" y="2082"/>
                  </a:cubicBezTo>
                  <a:cubicBezTo>
                    <a:pt x="112" y="2164"/>
                    <a:pt x="0" y="2236"/>
                    <a:pt x="31" y="2380"/>
                  </a:cubicBezTo>
                  <a:cubicBezTo>
                    <a:pt x="227" y="2153"/>
                    <a:pt x="446" y="1953"/>
                    <a:pt x="675" y="1757"/>
                  </a:cubicBezTo>
                  <a:cubicBezTo>
                    <a:pt x="1407" y="1133"/>
                    <a:pt x="2260" y="753"/>
                    <a:pt x="3165" y="472"/>
                  </a:cubicBezTo>
                  <a:cubicBezTo>
                    <a:pt x="3655" y="321"/>
                    <a:pt x="4149" y="202"/>
                    <a:pt x="4665" y="151"/>
                  </a:cubicBezTo>
                  <a:cubicBezTo>
                    <a:pt x="4969" y="122"/>
                    <a:pt x="5271" y="87"/>
                    <a:pt x="5573" y="87"/>
                  </a:cubicBezTo>
                  <a:cubicBezTo>
                    <a:pt x="5745" y="87"/>
                    <a:pt x="5917" y="98"/>
                    <a:pt x="6090" y="128"/>
                  </a:cubicBezTo>
                  <a:cubicBezTo>
                    <a:pt x="7078" y="298"/>
                    <a:pt x="7978" y="681"/>
                    <a:pt x="8772" y="1289"/>
                  </a:cubicBezTo>
                  <a:cubicBezTo>
                    <a:pt x="9026" y="1485"/>
                    <a:pt x="9281" y="1693"/>
                    <a:pt x="9489" y="1947"/>
                  </a:cubicBezTo>
                  <a:cubicBezTo>
                    <a:pt x="9690" y="2190"/>
                    <a:pt x="9895" y="2431"/>
                    <a:pt x="10053" y="2706"/>
                  </a:cubicBezTo>
                  <a:cubicBezTo>
                    <a:pt x="10056" y="2596"/>
                    <a:pt x="10022" y="2504"/>
                    <a:pt x="9972" y="2421"/>
                  </a:cubicBezTo>
                  <a:cubicBezTo>
                    <a:pt x="9708" y="2082"/>
                    <a:pt x="9429" y="1771"/>
                    <a:pt x="9129" y="1490"/>
                  </a:cubicBezTo>
                  <a:cubicBezTo>
                    <a:pt x="8812" y="1207"/>
                    <a:pt x="8464" y="956"/>
                    <a:pt x="8085" y="745"/>
                  </a:cubicBezTo>
                  <a:cubicBezTo>
                    <a:pt x="7276" y="292"/>
                    <a:pt x="6410" y="1"/>
                    <a:pt x="54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2455564" y="3232295"/>
              <a:ext cx="27846" cy="30743"/>
            </a:xfrm>
            <a:custGeom>
              <a:avLst/>
              <a:gdLst/>
              <a:ahLst/>
              <a:cxnLst/>
              <a:rect l="l" t="t" r="r" b="b"/>
              <a:pathLst>
                <a:path w="846" h="934" extrusionOk="0">
                  <a:moveTo>
                    <a:pt x="1" y="1"/>
                  </a:moveTo>
                  <a:cubicBezTo>
                    <a:pt x="301" y="282"/>
                    <a:pt x="580" y="593"/>
                    <a:pt x="845" y="934"/>
                  </a:cubicBezTo>
                  <a:cubicBezTo>
                    <a:pt x="792" y="845"/>
                    <a:pt x="722" y="765"/>
                    <a:pt x="655" y="684"/>
                  </a:cubicBezTo>
                  <a:cubicBezTo>
                    <a:pt x="455" y="437"/>
                    <a:pt x="235" y="2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2249417" y="3222816"/>
              <a:ext cx="68002" cy="45390"/>
            </a:xfrm>
            <a:custGeom>
              <a:avLst/>
              <a:gdLst/>
              <a:ahLst/>
              <a:cxnLst/>
              <a:rect l="l" t="t" r="r" b="b"/>
              <a:pathLst>
                <a:path w="2066" h="1379" extrusionOk="0">
                  <a:moveTo>
                    <a:pt x="1543" y="1"/>
                  </a:moveTo>
                  <a:cubicBezTo>
                    <a:pt x="1273" y="36"/>
                    <a:pt x="1082" y="219"/>
                    <a:pt x="891" y="379"/>
                  </a:cubicBezTo>
                  <a:cubicBezTo>
                    <a:pt x="630" y="597"/>
                    <a:pt x="364" y="814"/>
                    <a:pt x="137" y="1071"/>
                  </a:cubicBezTo>
                  <a:cubicBezTo>
                    <a:pt x="81" y="1134"/>
                    <a:pt x="2" y="1181"/>
                    <a:pt x="0" y="1279"/>
                  </a:cubicBezTo>
                  <a:cubicBezTo>
                    <a:pt x="229" y="1295"/>
                    <a:pt x="459" y="1316"/>
                    <a:pt x="689" y="1326"/>
                  </a:cubicBezTo>
                  <a:cubicBezTo>
                    <a:pt x="889" y="1336"/>
                    <a:pt x="1088" y="1345"/>
                    <a:pt x="1288" y="1345"/>
                  </a:cubicBezTo>
                  <a:cubicBezTo>
                    <a:pt x="1318" y="1345"/>
                    <a:pt x="1349" y="1345"/>
                    <a:pt x="1379" y="1344"/>
                  </a:cubicBezTo>
                  <a:cubicBezTo>
                    <a:pt x="1383" y="1344"/>
                    <a:pt x="1386" y="1344"/>
                    <a:pt x="1390" y="1344"/>
                  </a:cubicBezTo>
                  <a:cubicBezTo>
                    <a:pt x="1552" y="1344"/>
                    <a:pt x="1714" y="1378"/>
                    <a:pt x="1883" y="1378"/>
                  </a:cubicBezTo>
                  <a:cubicBezTo>
                    <a:pt x="1943" y="1378"/>
                    <a:pt x="2003" y="1374"/>
                    <a:pt x="2065" y="1362"/>
                  </a:cubicBezTo>
                  <a:cubicBezTo>
                    <a:pt x="1884" y="889"/>
                    <a:pt x="1714" y="444"/>
                    <a:pt x="1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2032047" y="3102611"/>
              <a:ext cx="81596" cy="157630"/>
            </a:xfrm>
            <a:custGeom>
              <a:avLst/>
              <a:gdLst/>
              <a:ahLst/>
              <a:cxnLst/>
              <a:rect l="l" t="t" r="r" b="b"/>
              <a:pathLst>
                <a:path w="2479" h="4789" extrusionOk="0">
                  <a:moveTo>
                    <a:pt x="165" y="0"/>
                  </a:moveTo>
                  <a:lnTo>
                    <a:pt x="165" y="0"/>
                  </a:lnTo>
                  <a:cubicBezTo>
                    <a:pt x="94" y="28"/>
                    <a:pt x="38" y="73"/>
                    <a:pt x="0" y="139"/>
                  </a:cubicBezTo>
                  <a:cubicBezTo>
                    <a:pt x="220" y="156"/>
                    <a:pt x="353" y="301"/>
                    <a:pt x="470" y="463"/>
                  </a:cubicBezTo>
                  <a:cubicBezTo>
                    <a:pt x="721" y="812"/>
                    <a:pt x="936" y="1185"/>
                    <a:pt x="1061" y="1595"/>
                  </a:cubicBezTo>
                  <a:cubicBezTo>
                    <a:pt x="1356" y="2562"/>
                    <a:pt x="1797" y="3470"/>
                    <a:pt x="2153" y="4412"/>
                  </a:cubicBezTo>
                  <a:cubicBezTo>
                    <a:pt x="2196" y="4528"/>
                    <a:pt x="2277" y="4642"/>
                    <a:pt x="2223" y="4778"/>
                  </a:cubicBezTo>
                  <a:cubicBezTo>
                    <a:pt x="2257" y="4783"/>
                    <a:pt x="2290" y="4788"/>
                    <a:pt x="2322" y="4788"/>
                  </a:cubicBezTo>
                  <a:cubicBezTo>
                    <a:pt x="2386" y="4788"/>
                    <a:pt x="2443" y="4768"/>
                    <a:pt x="2478" y="4688"/>
                  </a:cubicBezTo>
                  <a:cubicBezTo>
                    <a:pt x="2322" y="4671"/>
                    <a:pt x="2314" y="4532"/>
                    <a:pt x="2272" y="4427"/>
                  </a:cubicBezTo>
                  <a:cubicBezTo>
                    <a:pt x="1839" y="3339"/>
                    <a:pt x="1391" y="2256"/>
                    <a:pt x="947" y="1170"/>
                  </a:cubicBezTo>
                  <a:cubicBezTo>
                    <a:pt x="782" y="766"/>
                    <a:pt x="589" y="372"/>
                    <a:pt x="211" y="110"/>
                  </a:cubicBezTo>
                  <a:cubicBezTo>
                    <a:pt x="176" y="85"/>
                    <a:pt x="149" y="49"/>
                    <a:pt x="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2037017" y="3102611"/>
              <a:ext cx="76692" cy="154273"/>
            </a:xfrm>
            <a:custGeom>
              <a:avLst/>
              <a:gdLst/>
              <a:ahLst/>
              <a:cxnLst/>
              <a:rect l="l" t="t" r="r" b="b"/>
              <a:pathLst>
                <a:path w="2330" h="4687" extrusionOk="0">
                  <a:moveTo>
                    <a:pt x="18" y="0"/>
                  </a:moveTo>
                  <a:lnTo>
                    <a:pt x="18" y="0"/>
                  </a:lnTo>
                  <a:cubicBezTo>
                    <a:pt x="1" y="48"/>
                    <a:pt x="26" y="84"/>
                    <a:pt x="61" y="107"/>
                  </a:cubicBezTo>
                  <a:cubicBezTo>
                    <a:pt x="439" y="370"/>
                    <a:pt x="634" y="765"/>
                    <a:pt x="798" y="1169"/>
                  </a:cubicBezTo>
                  <a:cubicBezTo>
                    <a:pt x="1241" y="2255"/>
                    <a:pt x="1689" y="3337"/>
                    <a:pt x="2123" y="4426"/>
                  </a:cubicBezTo>
                  <a:cubicBezTo>
                    <a:pt x="2165" y="4531"/>
                    <a:pt x="2172" y="4670"/>
                    <a:pt x="2329" y="4687"/>
                  </a:cubicBezTo>
                  <a:cubicBezTo>
                    <a:pt x="2306" y="4650"/>
                    <a:pt x="2277" y="4617"/>
                    <a:pt x="2263" y="4579"/>
                  </a:cubicBezTo>
                  <a:cubicBezTo>
                    <a:pt x="1984" y="3818"/>
                    <a:pt x="1660" y="3075"/>
                    <a:pt x="1352" y="2325"/>
                  </a:cubicBezTo>
                  <a:cubicBezTo>
                    <a:pt x="1114" y="1749"/>
                    <a:pt x="926" y="1154"/>
                    <a:pt x="613" y="611"/>
                  </a:cubicBezTo>
                  <a:cubicBezTo>
                    <a:pt x="464" y="351"/>
                    <a:pt x="284" y="138"/>
                    <a:pt x="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2032047" y="3107153"/>
              <a:ext cx="74980" cy="152759"/>
            </a:xfrm>
            <a:custGeom>
              <a:avLst/>
              <a:gdLst/>
              <a:ahLst/>
              <a:cxnLst/>
              <a:rect l="l" t="t" r="r" b="b"/>
              <a:pathLst>
                <a:path w="2278" h="4641" extrusionOk="0">
                  <a:moveTo>
                    <a:pt x="0" y="0"/>
                  </a:moveTo>
                  <a:cubicBezTo>
                    <a:pt x="104" y="129"/>
                    <a:pt x="274" y="174"/>
                    <a:pt x="371" y="314"/>
                  </a:cubicBezTo>
                  <a:cubicBezTo>
                    <a:pt x="620" y="675"/>
                    <a:pt x="844" y="1052"/>
                    <a:pt x="981" y="1466"/>
                  </a:cubicBezTo>
                  <a:cubicBezTo>
                    <a:pt x="1201" y="2123"/>
                    <a:pt x="1439" y="2772"/>
                    <a:pt x="1715" y="3408"/>
                  </a:cubicBezTo>
                  <a:cubicBezTo>
                    <a:pt x="1892" y="3815"/>
                    <a:pt x="2054" y="4229"/>
                    <a:pt x="2222" y="4640"/>
                  </a:cubicBezTo>
                  <a:cubicBezTo>
                    <a:pt x="2277" y="4504"/>
                    <a:pt x="2195" y="4392"/>
                    <a:pt x="2152" y="4275"/>
                  </a:cubicBezTo>
                  <a:cubicBezTo>
                    <a:pt x="1796" y="3332"/>
                    <a:pt x="1355" y="2424"/>
                    <a:pt x="1059" y="1457"/>
                  </a:cubicBezTo>
                  <a:cubicBezTo>
                    <a:pt x="935" y="1047"/>
                    <a:pt x="719" y="675"/>
                    <a:pt x="467" y="325"/>
                  </a:cubicBezTo>
                  <a:cubicBezTo>
                    <a:pt x="350" y="163"/>
                    <a:pt x="217" y="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2224303" y="3212448"/>
              <a:ext cx="75902" cy="52467"/>
            </a:xfrm>
            <a:custGeom>
              <a:avLst/>
              <a:gdLst/>
              <a:ahLst/>
              <a:cxnLst/>
              <a:rect l="l" t="t" r="r" b="b"/>
              <a:pathLst>
                <a:path w="2306" h="1594" extrusionOk="0">
                  <a:moveTo>
                    <a:pt x="2148" y="0"/>
                  </a:moveTo>
                  <a:cubicBezTo>
                    <a:pt x="2125" y="0"/>
                    <a:pt x="2099" y="5"/>
                    <a:pt x="2072" y="13"/>
                  </a:cubicBezTo>
                  <a:cubicBezTo>
                    <a:pt x="2014" y="30"/>
                    <a:pt x="1956" y="45"/>
                    <a:pt x="1900" y="68"/>
                  </a:cubicBezTo>
                  <a:cubicBezTo>
                    <a:pt x="1178" y="356"/>
                    <a:pt x="563" y="790"/>
                    <a:pt x="90" y="1413"/>
                  </a:cubicBezTo>
                  <a:cubicBezTo>
                    <a:pt x="56" y="1459"/>
                    <a:pt x="0" y="1496"/>
                    <a:pt x="34" y="1593"/>
                  </a:cubicBezTo>
                  <a:lnTo>
                    <a:pt x="764" y="1593"/>
                  </a:lnTo>
                  <a:cubicBezTo>
                    <a:pt x="690" y="1499"/>
                    <a:pt x="759" y="1429"/>
                    <a:pt x="815" y="1370"/>
                  </a:cubicBezTo>
                  <a:cubicBezTo>
                    <a:pt x="1173" y="987"/>
                    <a:pt x="1557" y="635"/>
                    <a:pt x="2002" y="354"/>
                  </a:cubicBezTo>
                  <a:cubicBezTo>
                    <a:pt x="2061" y="316"/>
                    <a:pt x="2124" y="270"/>
                    <a:pt x="2194" y="270"/>
                  </a:cubicBezTo>
                  <a:cubicBezTo>
                    <a:pt x="2229" y="270"/>
                    <a:pt x="2267" y="282"/>
                    <a:pt x="2306" y="313"/>
                  </a:cubicBezTo>
                  <a:cubicBezTo>
                    <a:pt x="2291" y="247"/>
                    <a:pt x="2274" y="180"/>
                    <a:pt x="2261" y="114"/>
                  </a:cubicBezTo>
                  <a:cubicBezTo>
                    <a:pt x="2247" y="31"/>
                    <a:pt x="2205" y="0"/>
                    <a:pt x="2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2247015" y="3221302"/>
              <a:ext cx="53191" cy="43612"/>
            </a:xfrm>
            <a:custGeom>
              <a:avLst/>
              <a:gdLst/>
              <a:ahLst/>
              <a:cxnLst/>
              <a:rect l="l" t="t" r="r" b="b"/>
              <a:pathLst>
                <a:path w="1616" h="1325" extrusionOk="0">
                  <a:moveTo>
                    <a:pt x="1504" y="1"/>
                  </a:moveTo>
                  <a:cubicBezTo>
                    <a:pt x="1434" y="1"/>
                    <a:pt x="1371" y="47"/>
                    <a:pt x="1312" y="85"/>
                  </a:cubicBezTo>
                  <a:cubicBezTo>
                    <a:pt x="867" y="366"/>
                    <a:pt x="483" y="718"/>
                    <a:pt x="125" y="1101"/>
                  </a:cubicBezTo>
                  <a:cubicBezTo>
                    <a:pt x="70" y="1159"/>
                    <a:pt x="1" y="1230"/>
                    <a:pt x="73" y="1324"/>
                  </a:cubicBezTo>
                  <a:cubicBezTo>
                    <a:pt x="75" y="1229"/>
                    <a:pt x="154" y="1181"/>
                    <a:pt x="210" y="1117"/>
                  </a:cubicBezTo>
                  <a:cubicBezTo>
                    <a:pt x="437" y="860"/>
                    <a:pt x="703" y="643"/>
                    <a:pt x="964" y="425"/>
                  </a:cubicBezTo>
                  <a:cubicBezTo>
                    <a:pt x="1155" y="265"/>
                    <a:pt x="1346" y="82"/>
                    <a:pt x="1616" y="44"/>
                  </a:cubicBezTo>
                  <a:cubicBezTo>
                    <a:pt x="1577" y="13"/>
                    <a:pt x="1539" y="1"/>
                    <a:pt x="1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2403821" y="3240853"/>
              <a:ext cx="63987" cy="31434"/>
            </a:xfrm>
            <a:custGeom>
              <a:avLst/>
              <a:gdLst/>
              <a:ahLst/>
              <a:cxnLst/>
              <a:rect l="l" t="t" r="r" b="b"/>
              <a:pathLst>
                <a:path w="1944" h="955" extrusionOk="0">
                  <a:moveTo>
                    <a:pt x="992" y="1"/>
                  </a:moveTo>
                  <a:cubicBezTo>
                    <a:pt x="957" y="1"/>
                    <a:pt x="925" y="22"/>
                    <a:pt x="891" y="53"/>
                  </a:cubicBezTo>
                  <a:cubicBezTo>
                    <a:pt x="631" y="288"/>
                    <a:pt x="368" y="518"/>
                    <a:pt x="108" y="752"/>
                  </a:cubicBezTo>
                  <a:cubicBezTo>
                    <a:pt x="67" y="788"/>
                    <a:pt x="0" y="811"/>
                    <a:pt x="22" y="909"/>
                  </a:cubicBezTo>
                  <a:cubicBezTo>
                    <a:pt x="638" y="955"/>
                    <a:pt x="1259" y="943"/>
                    <a:pt x="1944" y="953"/>
                  </a:cubicBezTo>
                  <a:cubicBezTo>
                    <a:pt x="1683" y="561"/>
                    <a:pt x="1394" y="280"/>
                    <a:pt x="1067" y="31"/>
                  </a:cubicBezTo>
                  <a:cubicBezTo>
                    <a:pt x="1039" y="10"/>
                    <a:pt x="1015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1365948" y="3275381"/>
              <a:ext cx="1068651" cy="1558953"/>
            </a:xfrm>
            <a:custGeom>
              <a:avLst/>
              <a:gdLst/>
              <a:ahLst/>
              <a:cxnLst/>
              <a:rect l="l" t="t" r="r" b="b"/>
              <a:pathLst>
                <a:path w="32467" h="47363" extrusionOk="0">
                  <a:moveTo>
                    <a:pt x="9723" y="37727"/>
                  </a:moveTo>
                  <a:cubicBezTo>
                    <a:pt x="9823" y="37727"/>
                    <a:pt x="9922" y="37730"/>
                    <a:pt x="10022" y="37738"/>
                  </a:cubicBezTo>
                  <a:cubicBezTo>
                    <a:pt x="10655" y="37787"/>
                    <a:pt x="11291" y="37742"/>
                    <a:pt x="11920" y="37796"/>
                  </a:cubicBezTo>
                  <a:cubicBezTo>
                    <a:pt x="12394" y="37835"/>
                    <a:pt x="12871" y="37895"/>
                    <a:pt x="13345" y="37921"/>
                  </a:cubicBezTo>
                  <a:cubicBezTo>
                    <a:pt x="13962" y="37956"/>
                    <a:pt x="14558" y="38112"/>
                    <a:pt x="15172" y="38154"/>
                  </a:cubicBezTo>
                  <a:cubicBezTo>
                    <a:pt x="15649" y="38187"/>
                    <a:pt x="16114" y="38308"/>
                    <a:pt x="16582" y="38399"/>
                  </a:cubicBezTo>
                  <a:cubicBezTo>
                    <a:pt x="17135" y="38504"/>
                    <a:pt x="17694" y="38574"/>
                    <a:pt x="18241" y="38708"/>
                  </a:cubicBezTo>
                  <a:cubicBezTo>
                    <a:pt x="19187" y="38940"/>
                    <a:pt x="20148" y="39111"/>
                    <a:pt x="21085" y="39372"/>
                  </a:cubicBezTo>
                  <a:cubicBezTo>
                    <a:pt x="21992" y="39627"/>
                    <a:pt x="22879" y="39935"/>
                    <a:pt x="23751" y="40297"/>
                  </a:cubicBezTo>
                  <a:cubicBezTo>
                    <a:pt x="24527" y="40618"/>
                    <a:pt x="25279" y="40986"/>
                    <a:pt x="26035" y="41352"/>
                  </a:cubicBezTo>
                  <a:cubicBezTo>
                    <a:pt x="26565" y="41609"/>
                    <a:pt x="27083" y="41894"/>
                    <a:pt x="27555" y="42256"/>
                  </a:cubicBezTo>
                  <a:cubicBezTo>
                    <a:pt x="27699" y="42365"/>
                    <a:pt x="27777" y="42475"/>
                    <a:pt x="27766" y="42661"/>
                  </a:cubicBezTo>
                  <a:cubicBezTo>
                    <a:pt x="27752" y="42891"/>
                    <a:pt x="27762" y="43124"/>
                    <a:pt x="27762" y="43451"/>
                  </a:cubicBezTo>
                  <a:cubicBezTo>
                    <a:pt x="27780" y="43936"/>
                    <a:pt x="27747" y="44514"/>
                    <a:pt x="27614" y="45085"/>
                  </a:cubicBezTo>
                  <a:cubicBezTo>
                    <a:pt x="27514" y="45512"/>
                    <a:pt x="27301" y="45877"/>
                    <a:pt x="27027" y="46212"/>
                  </a:cubicBezTo>
                  <a:cubicBezTo>
                    <a:pt x="26907" y="46358"/>
                    <a:pt x="26745" y="46438"/>
                    <a:pt x="26577" y="46502"/>
                  </a:cubicBezTo>
                  <a:cubicBezTo>
                    <a:pt x="25896" y="46761"/>
                    <a:pt x="25205" y="46952"/>
                    <a:pt x="24469" y="47006"/>
                  </a:cubicBezTo>
                  <a:cubicBezTo>
                    <a:pt x="24102" y="47033"/>
                    <a:pt x="23736" y="47047"/>
                    <a:pt x="23371" y="47047"/>
                  </a:cubicBezTo>
                  <a:cubicBezTo>
                    <a:pt x="23155" y="47047"/>
                    <a:pt x="22939" y="47043"/>
                    <a:pt x="22724" y="47033"/>
                  </a:cubicBezTo>
                  <a:cubicBezTo>
                    <a:pt x="22334" y="47016"/>
                    <a:pt x="21938" y="47036"/>
                    <a:pt x="21550" y="46949"/>
                  </a:cubicBezTo>
                  <a:cubicBezTo>
                    <a:pt x="21522" y="46942"/>
                    <a:pt x="21492" y="46941"/>
                    <a:pt x="21462" y="46941"/>
                  </a:cubicBezTo>
                  <a:cubicBezTo>
                    <a:pt x="21432" y="46941"/>
                    <a:pt x="21401" y="46942"/>
                    <a:pt x="21372" y="46942"/>
                  </a:cubicBezTo>
                  <a:cubicBezTo>
                    <a:pt x="21368" y="46942"/>
                    <a:pt x="21364" y="46942"/>
                    <a:pt x="21360" y="46942"/>
                  </a:cubicBezTo>
                  <a:cubicBezTo>
                    <a:pt x="20979" y="46942"/>
                    <a:pt x="20603" y="46889"/>
                    <a:pt x="20225" y="46850"/>
                  </a:cubicBezTo>
                  <a:cubicBezTo>
                    <a:pt x="19988" y="46824"/>
                    <a:pt x="19746" y="46802"/>
                    <a:pt x="19511" y="46799"/>
                  </a:cubicBezTo>
                  <a:cubicBezTo>
                    <a:pt x="19159" y="46794"/>
                    <a:pt x="18811" y="46745"/>
                    <a:pt x="18462" y="46729"/>
                  </a:cubicBezTo>
                  <a:cubicBezTo>
                    <a:pt x="18080" y="46712"/>
                    <a:pt x="17701" y="46640"/>
                    <a:pt x="17320" y="46595"/>
                  </a:cubicBezTo>
                  <a:cubicBezTo>
                    <a:pt x="17108" y="46570"/>
                    <a:pt x="16895" y="46559"/>
                    <a:pt x="16683" y="46542"/>
                  </a:cubicBezTo>
                  <a:cubicBezTo>
                    <a:pt x="16267" y="46509"/>
                    <a:pt x="15852" y="46452"/>
                    <a:pt x="15436" y="46424"/>
                  </a:cubicBezTo>
                  <a:cubicBezTo>
                    <a:pt x="14850" y="46384"/>
                    <a:pt x="14261" y="46337"/>
                    <a:pt x="13677" y="46268"/>
                  </a:cubicBezTo>
                  <a:cubicBezTo>
                    <a:pt x="13137" y="46204"/>
                    <a:pt x="12601" y="46090"/>
                    <a:pt x="12059" y="46032"/>
                  </a:cubicBezTo>
                  <a:cubicBezTo>
                    <a:pt x="11643" y="45986"/>
                    <a:pt x="11230" y="45914"/>
                    <a:pt x="10820" y="45846"/>
                  </a:cubicBezTo>
                  <a:cubicBezTo>
                    <a:pt x="10315" y="45762"/>
                    <a:pt x="9809" y="45687"/>
                    <a:pt x="9307" y="45591"/>
                  </a:cubicBezTo>
                  <a:cubicBezTo>
                    <a:pt x="8737" y="45481"/>
                    <a:pt x="8165" y="45384"/>
                    <a:pt x="7592" y="45302"/>
                  </a:cubicBezTo>
                  <a:cubicBezTo>
                    <a:pt x="7085" y="45228"/>
                    <a:pt x="6580" y="45159"/>
                    <a:pt x="6066" y="45137"/>
                  </a:cubicBezTo>
                  <a:cubicBezTo>
                    <a:pt x="5674" y="45119"/>
                    <a:pt x="5298" y="44988"/>
                    <a:pt x="4912" y="44913"/>
                  </a:cubicBezTo>
                  <a:cubicBezTo>
                    <a:pt x="4373" y="44809"/>
                    <a:pt x="3851" y="44649"/>
                    <a:pt x="3333" y="44473"/>
                  </a:cubicBezTo>
                  <a:cubicBezTo>
                    <a:pt x="2457" y="44174"/>
                    <a:pt x="1803" y="43619"/>
                    <a:pt x="1369" y="42801"/>
                  </a:cubicBezTo>
                  <a:cubicBezTo>
                    <a:pt x="1028" y="42158"/>
                    <a:pt x="830" y="41473"/>
                    <a:pt x="738" y="40754"/>
                  </a:cubicBezTo>
                  <a:cubicBezTo>
                    <a:pt x="704" y="40493"/>
                    <a:pt x="665" y="40230"/>
                    <a:pt x="623" y="39969"/>
                  </a:cubicBezTo>
                  <a:cubicBezTo>
                    <a:pt x="597" y="39814"/>
                    <a:pt x="643" y="39754"/>
                    <a:pt x="768" y="39696"/>
                  </a:cubicBezTo>
                  <a:cubicBezTo>
                    <a:pt x="1232" y="39474"/>
                    <a:pt x="1701" y="39264"/>
                    <a:pt x="2176" y="39069"/>
                  </a:cubicBezTo>
                  <a:cubicBezTo>
                    <a:pt x="3057" y="38711"/>
                    <a:pt x="3953" y="38399"/>
                    <a:pt x="4879" y="38181"/>
                  </a:cubicBezTo>
                  <a:cubicBezTo>
                    <a:pt x="5345" y="38070"/>
                    <a:pt x="5816" y="38003"/>
                    <a:pt x="6288" y="37931"/>
                  </a:cubicBezTo>
                  <a:cubicBezTo>
                    <a:pt x="7095" y="37809"/>
                    <a:pt x="7904" y="37793"/>
                    <a:pt x="8715" y="37772"/>
                  </a:cubicBezTo>
                  <a:cubicBezTo>
                    <a:pt x="9051" y="37763"/>
                    <a:pt x="9388" y="37727"/>
                    <a:pt x="9723" y="37727"/>
                  </a:cubicBezTo>
                  <a:close/>
                  <a:moveTo>
                    <a:pt x="12094" y="0"/>
                  </a:moveTo>
                  <a:cubicBezTo>
                    <a:pt x="12022" y="0"/>
                    <a:pt x="11952" y="16"/>
                    <a:pt x="11883" y="61"/>
                  </a:cubicBezTo>
                  <a:cubicBezTo>
                    <a:pt x="11456" y="343"/>
                    <a:pt x="11025" y="622"/>
                    <a:pt x="10624" y="944"/>
                  </a:cubicBezTo>
                  <a:cubicBezTo>
                    <a:pt x="10345" y="1171"/>
                    <a:pt x="10063" y="1391"/>
                    <a:pt x="9794" y="1629"/>
                  </a:cubicBezTo>
                  <a:cubicBezTo>
                    <a:pt x="9532" y="1862"/>
                    <a:pt x="9245" y="2071"/>
                    <a:pt x="9023" y="2345"/>
                  </a:cubicBezTo>
                  <a:cubicBezTo>
                    <a:pt x="8866" y="2539"/>
                    <a:pt x="8697" y="2720"/>
                    <a:pt x="8519" y="2893"/>
                  </a:cubicBezTo>
                  <a:cubicBezTo>
                    <a:pt x="8131" y="3269"/>
                    <a:pt x="7804" y="3699"/>
                    <a:pt x="7477" y="4125"/>
                  </a:cubicBezTo>
                  <a:cubicBezTo>
                    <a:pt x="7064" y="4662"/>
                    <a:pt x="6695" y="5229"/>
                    <a:pt x="6335" y="5801"/>
                  </a:cubicBezTo>
                  <a:cubicBezTo>
                    <a:pt x="5977" y="6374"/>
                    <a:pt x="5655" y="6970"/>
                    <a:pt x="5343" y="7570"/>
                  </a:cubicBezTo>
                  <a:cubicBezTo>
                    <a:pt x="5147" y="7949"/>
                    <a:pt x="4966" y="8337"/>
                    <a:pt x="4788" y="8727"/>
                  </a:cubicBezTo>
                  <a:cubicBezTo>
                    <a:pt x="4580" y="9188"/>
                    <a:pt x="4372" y="9647"/>
                    <a:pt x="4186" y="10117"/>
                  </a:cubicBezTo>
                  <a:cubicBezTo>
                    <a:pt x="3972" y="10658"/>
                    <a:pt x="3776" y="11206"/>
                    <a:pt x="3581" y="11754"/>
                  </a:cubicBezTo>
                  <a:cubicBezTo>
                    <a:pt x="3277" y="12602"/>
                    <a:pt x="2977" y="13449"/>
                    <a:pt x="2744" y="14317"/>
                  </a:cubicBezTo>
                  <a:cubicBezTo>
                    <a:pt x="2457" y="15390"/>
                    <a:pt x="2224" y="16477"/>
                    <a:pt x="1967" y="17557"/>
                  </a:cubicBezTo>
                  <a:cubicBezTo>
                    <a:pt x="1779" y="18348"/>
                    <a:pt x="1623" y="19143"/>
                    <a:pt x="1467" y="19939"/>
                  </a:cubicBezTo>
                  <a:cubicBezTo>
                    <a:pt x="1332" y="20615"/>
                    <a:pt x="1222" y="21297"/>
                    <a:pt x="1107" y="21978"/>
                  </a:cubicBezTo>
                  <a:cubicBezTo>
                    <a:pt x="1009" y="22558"/>
                    <a:pt x="955" y="23145"/>
                    <a:pt x="888" y="23728"/>
                  </a:cubicBezTo>
                  <a:cubicBezTo>
                    <a:pt x="849" y="24068"/>
                    <a:pt x="808" y="24406"/>
                    <a:pt x="776" y="24746"/>
                  </a:cubicBezTo>
                  <a:cubicBezTo>
                    <a:pt x="740" y="25127"/>
                    <a:pt x="667" y="25505"/>
                    <a:pt x="639" y="25888"/>
                  </a:cubicBezTo>
                  <a:cubicBezTo>
                    <a:pt x="609" y="26289"/>
                    <a:pt x="552" y="26685"/>
                    <a:pt x="520" y="27085"/>
                  </a:cubicBezTo>
                  <a:cubicBezTo>
                    <a:pt x="478" y="27603"/>
                    <a:pt x="410" y="28119"/>
                    <a:pt x="371" y="28638"/>
                  </a:cubicBezTo>
                  <a:cubicBezTo>
                    <a:pt x="350" y="28894"/>
                    <a:pt x="343" y="29151"/>
                    <a:pt x="314" y="29404"/>
                  </a:cubicBezTo>
                  <a:cubicBezTo>
                    <a:pt x="275" y="29779"/>
                    <a:pt x="259" y="30153"/>
                    <a:pt x="215" y="30526"/>
                  </a:cubicBezTo>
                  <a:cubicBezTo>
                    <a:pt x="181" y="30808"/>
                    <a:pt x="205" y="31094"/>
                    <a:pt x="155" y="31369"/>
                  </a:cubicBezTo>
                  <a:cubicBezTo>
                    <a:pt x="96" y="31700"/>
                    <a:pt x="89" y="32037"/>
                    <a:pt x="79" y="32364"/>
                  </a:cubicBezTo>
                  <a:cubicBezTo>
                    <a:pt x="46" y="33639"/>
                    <a:pt x="90" y="34918"/>
                    <a:pt x="14" y="36192"/>
                  </a:cubicBezTo>
                  <a:cubicBezTo>
                    <a:pt x="0" y="36418"/>
                    <a:pt x="80" y="36632"/>
                    <a:pt x="67" y="36856"/>
                  </a:cubicBezTo>
                  <a:cubicBezTo>
                    <a:pt x="34" y="37439"/>
                    <a:pt x="83" y="38020"/>
                    <a:pt x="128" y="38600"/>
                  </a:cubicBezTo>
                  <a:cubicBezTo>
                    <a:pt x="148" y="38846"/>
                    <a:pt x="149" y="39095"/>
                    <a:pt x="186" y="39339"/>
                  </a:cubicBezTo>
                  <a:cubicBezTo>
                    <a:pt x="232" y="39660"/>
                    <a:pt x="275" y="39980"/>
                    <a:pt x="324" y="40301"/>
                  </a:cubicBezTo>
                  <a:cubicBezTo>
                    <a:pt x="386" y="40687"/>
                    <a:pt x="444" y="41076"/>
                    <a:pt x="516" y="41461"/>
                  </a:cubicBezTo>
                  <a:cubicBezTo>
                    <a:pt x="636" y="42081"/>
                    <a:pt x="886" y="42655"/>
                    <a:pt x="1189" y="43204"/>
                  </a:cubicBezTo>
                  <a:cubicBezTo>
                    <a:pt x="1361" y="43520"/>
                    <a:pt x="1538" y="43840"/>
                    <a:pt x="1817" y="44074"/>
                  </a:cubicBezTo>
                  <a:cubicBezTo>
                    <a:pt x="2152" y="44357"/>
                    <a:pt x="2530" y="44578"/>
                    <a:pt x="2942" y="44728"/>
                  </a:cubicBezTo>
                  <a:cubicBezTo>
                    <a:pt x="3554" y="44951"/>
                    <a:pt x="4174" y="45144"/>
                    <a:pt x="4814" y="45271"/>
                  </a:cubicBezTo>
                  <a:cubicBezTo>
                    <a:pt x="5099" y="45326"/>
                    <a:pt x="5381" y="45397"/>
                    <a:pt x="5668" y="45442"/>
                  </a:cubicBezTo>
                  <a:cubicBezTo>
                    <a:pt x="5979" y="45493"/>
                    <a:pt x="6294" y="45518"/>
                    <a:pt x="6606" y="45559"/>
                  </a:cubicBezTo>
                  <a:cubicBezTo>
                    <a:pt x="7070" y="45622"/>
                    <a:pt x="7535" y="45688"/>
                    <a:pt x="7999" y="45755"/>
                  </a:cubicBezTo>
                  <a:cubicBezTo>
                    <a:pt x="8319" y="45800"/>
                    <a:pt x="8638" y="45866"/>
                    <a:pt x="8961" y="45890"/>
                  </a:cubicBezTo>
                  <a:cubicBezTo>
                    <a:pt x="9267" y="45914"/>
                    <a:pt x="9567" y="45990"/>
                    <a:pt x="9873" y="46014"/>
                  </a:cubicBezTo>
                  <a:cubicBezTo>
                    <a:pt x="10094" y="46032"/>
                    <a:pt x="10313" y="46063"/>
                    <a:pt x="10532" y="46095"/>
                  </a:cubicBezTo>
                  <a:cubicBezTo>
                    <a:pt x="11030" y="46169"/>
                    <a:pt x="11527" y="46246"/>
                    <a:pt x="12025" y="46321"/>
                  </a:cubicBezTo>
                  <a:cubicBezTo>
                    <a:pt x="12421" y="46379"/>
                    <a:pt x="12815" y="46443"/>
                    <a:pt x="13213" y="46496"/>
                  </a:cubicBezTo>
                  <a:cubicBezTo>
                    <a:pt x="13611" y="46550"/>
                    <a:pt x="14010" y="46582"/>
                    <a:pt x="14408" y="46633"/>
                  </a:cubicBezTo>
                  <a:cubicBezTo>
                    <a:pt x="14698" y="46670"/>
                    <a:pt x="14990" y="46653"/>
                    <a:pt x="15276" y="46693"/>
                  </a:cubicBezTo>
                  <a:cubicBezTo>
                    <a:pt x="15672" y="46751"/>
                    <a:pt x="16073" y="46787"/>
                    <a:pt x="16470" y="46825"/>
                  </a:cubicBezTo>
                  <a:cubicBezTo>
                    <a:pt x="16887" y="46866"/>
                    <a:pt x="17302" y="46911"/>
                    <a:pt x="17718" y="46949"/>
                  </a:cubicBezTo>
                  <a:cubicBezTo>
                    <a:pt x="17904" y="46965"/>
                    <a:pt x="18093" y="46973"/>
                    <a:pt x="18278" y="46999"/>
                  </a:cubicBezTo>
                  <a:cubicBezTo>
                    <a:pt x="18621" y="47046"/>
                    <a:pt x="18962" y="47091"/>
                    <a:pt x="19309" y="47091"/>
                  </a:cubicBezTo>
                  <a:cubicBezTo>
                    <a:pt x="19313" y="47091"/>
                    <a:pt x="19317" y="47091"/>
                    <a:pt x="19321" y="47091"/>
                  </a:cubicBezTo>
                  <a:cubicBezTo>
                    <a:pt x="19370" y="47091"/>
                    <a:pt x="19420" y="47088"/>
                    <a:pt x="19468" y="47088"/>
                  </a:cubicBezTo>
                  <a:cubicBezTo>
                    <a:pt x="19505" y="47088"/>
                    <a:pt x="19543" y="47090"/>
                    <a:pt x="19579" y="47097"/>
                  </a:cubicBezTo>
                  <a:cubicBezTo>
                    <a:pt x="20084" y="47186"/>
                    <a:pt x="20597" y="47188"/>
                    <a:pt x="21107" y="47235"/>
                  </a:cubicBezTo>
                  <a:cubicBezTo>
                    <a:pt x="21624" y="47283"/>
                    <a:pt x="22145" y="47319"/>
                    <a:pt x="22665" y="47340"/>
                  </a:cubicBezTo>
                  <a:cubicBezTo>
                    <a:pt x="22968" y="47353"/>
                    <a:pt x="23271" y="47362"/>
                    <a:pt x="23574" y="47362"/>
                  </a:cubicBezTo>
                  <a:cubicBezTo>
                    <a:pt x="24007" y="47362"/>
                    <a:pt x="24441" y="47343"/>
                    <a:pt x="24871" y="47288"/>
                  </a:cubicBezTo>
                  <a:cubicBezTo>
                    <a:pt x="25578" y="47198"/>
                    <a:pt x="26264" y="47005"/>
                    <a:pt x="26876" y="46624"/>
                  </a:cubicBezTo>
                  <a:cubicBezTo>
                    <a:pt x="27258" y="46388"/>
                    <a:pt x="27598" y="46091"/>
                    <a:pt x="27772" y="45661"/>
                  </a:cubicBezTo>
                  <a:cubicBezTo>
                    <a:pt x="27957" y="45207"/>
                    <a:pt x="28058" y="44729"/>
                    <a:pt x="28065" y="44239"/>
                  </a:cubicBezTo>
                  <a:cubicBezTo>
                    <a:pt x="28071" y="43664"/>
                    <a:pt x="28066" y="43090"/>
                    <a:pt x="28066" y="42514"/>
                  </a:cubicBezTo>
                  <a:cubicBezTo>
                    <a:pt x="28066" y="41930"/>
                    <a:pt x="28058" y="41347"/>
                    <a:pt x="28070" y="40764"/>
                  </a:cubicBezTo>
                  <a:cubicBezTo>
                    <a:pt x="28081" y="40192"/>
                    <a:pt x="28019" y="39620"/>
                    <a:pt x="28066" y="39049"/>
                  </a:cubicBezTo>
                  <a:cubicBezTo>
                    <a:pt x="28083" y="38841"/>
                    <a:pt x="28012" y="38645"/>
                    <a:pt x="28012" y="38437"/>
                  </a:cubicBezTo>
                  <a:cubicBezTo>
                    <a:pt x="28018" y="37142"/>
                    <a:pt x="28014" y="35846"/>
                    <a:pt x="28016" y="34552"/>
                  </a:cubicBezTo>
                  <a:cubicBezTo>
                    <a:pt x="28016" y="34474"/>
                    <a:pt x="28007" y="34396"/>
                    <a:pt x="28021" y="34320"/>
                  </a:cubicBezTo>
                  <a:cubicBezTo>
                    <a:pt x="28087" y="33945"/>
                    <a:pt x="28088" y="33573"/>
                    <a:pt x="28021" y="33197"/>
                  </a:cubicBezTo>
                  <a:cubicBezTo>
                    <a:pt x="28010" y="33139"/>
                    <a:pt x="28006" y="33074"/>
                    <a:pt x="28022" y="33019"/>
                  </a:cubicBezTo>
                  <a:cubicBezTo>
                    <a:pt x="28085" y="32816"/>
                    <a:pt x="28062" y="32610"/>
                    <a:pt x="28065" y="32405"/>
                  </a:cubicBezTo>
                  <a:cubicBezTo>
                    <a:pt x="28080" y="31610"/>
                    <a:pt x="28050" y="30817"/>
                    <a:pt x="28152" y="30021"/>
                  </a:cubicBezTo>
                  <a:cubicBezTo>
                    <a:pt x="28208" y="29585"/>
                    <a:pt x="28223" y="29135"/>
                    <a:pt x="28215" y="28690"/>
                  </a:cubicBezTo>
                  <a:cubicBezTo>
                    <a:pt x="28205" y="28194"/>
                    <a:pt x="28280" y="27701"/>
                    <a:pt x="28283" y="27204"/>
                  </a:cubicBezTo>
                  <a:cubicBezTo>
                    <a:pt x="28284" y="27004"/>
                    <a:pt x="28315" y="26797"/>
                    <a:pt x="28334" y="26593"/>
                  </a:cubicBezTo>
                  <a:cubicBezTo>
                    <a:pt x="28366" y="26281"/>
                    <a:pt x="28417" y="25966"/>
                    <a:pt x="28419" y="25652"/>
                  </a:cubicBezTo>
                  <a:cubicBezTo>
                    <a:pt x="28422" y="25300"/>
                    <a:pt x="28472" y="24952"/>
                    <a:pt x="28492" y="24603"/>
                  </a:cubicBezTo>
                  <a:cubicBezTo>
                    <a:pt x="28506" y="24366"/>
                    <a:pt x="28512" y="24125"/>
                    <a:pt x="28538" y="23887"/>
                  </a:cubicBezTo>
                  <a:cubicBezTo>
                    <a:pt x="28586" y="23446"/>
                    <a:pt x="28651" y="23007"/>
                    <a:pt x="28678" y="22565"/>
                  </a:cubicBezTo>
                  <a:cubicBezTo>
                    <a:pt x="28700" y="22198"/>
                    <a:pt x="28751" y="21833"/>
                    <a:pt x="28801" y="21472"/>
                  </a:cubicBezTo>
                  <a:cubicBezTo>
                    <a:pt x="28897" y="20796"/>
                    <a:pt x="29022" y="20125"/>
                    <a:pt x="29157" y="19457"/>
                  </a:cubicBezTo>
                  <a:cubicBezTo>
                    <a:pt x="29357" y="18478"/>
                    <a:pt x="29570" y="17502"/>
                    <a:pt x="29788" y="16528"/>
                  </a:cubicBezTo>
                  <a:cubicBezTo>
                    <a:pt x="30005" y="15557"/>
                    <a:pt x="30279" y="14605"/>
                    <a:pt x="30572" y="13657"/>
                  </a:cubicBezTo>
                  <a:cubicBezTo>
                    <a:pt x="30947" y="12455"/>
                    <a:pt x="31298" y="11246"/>
                    <a:pt x="31720" y="10061"/>
                  </a:cubicBezTo>
                  <a:cubicBezTo>
                    <a:pt x="31913" y="9523"/>
                    <a:pt x="32077" y="8969"/>
                    <a:pt x="32389" y="8480"/>
                  </a:cubicBezTo>
                  <a:cubicBezTo>
                    <a:pt x="32428" y="8417"/>
                    <a:pt x="32466" y="8347"/>
                    <a:pt x="32410" y="8264"/>
                  </a:cubicBezTo>
                  <a:lnTo>
                    <a:pt x="32410" y="8264"/>
                  </a:lnTo>
                  <a:cubicBezTo>
                    <a:pt x="32331" y="8307"/>
                    <a:pt x="32289" y="8380"/>
                    <a:pt x="32237" y="8448"/>
                  </a:cubicBezTo>
                  <a:cubicBezTo>
                    <a:pt x="31901" y="8902"/>
                    <a:pt x="31721" y="9433"/>
                    <a:pt x="31530" y="9954"/>
                  </a:cubicBezTo>
                  <a:cubicBezTo>
                    <a:pt x="31174" y="10916"/>
                    <a:pt x="30817" y="11879"/>
                    <a:pt x="30514" y="12862"/>
                  </a:cubicBezTo>
                  <a:cubicBezTo>
                    <a:pt x="30178" y="13958"/>
                    <a:pt x="29835" y="15051"/>
                    <a:pt x="29569" y="16167"/>
                  </a:cubicBezTo>
                  <a:cubicBezTo>
                    <a:pt x="29316" y="17230"/>
                    <a:pt x="29087" y="18300"/>
                    <a:pt x="28853" y="19366"/>
                  </a:cubicBezTo>
                  <a:cubicBezTo>
                    <a:pt x="28761" y="19792"/>
                    <a:pt x="28655" y="20216"/>
                    <a:pt x="28596" y="20647"/>
                  </a:cubicBezTo>
                  <a:cubicBezTo>
                    <a:pt x="28518" y="21205"/>
                    <a:pt x="28416" y="21758"/>
                    <a:pt x="28368" y="22321"/>
                  </a:cubicBezTo>
                  <a:cubicBezTo>
                    <a:pt x="28326" y="22812"/>
                    <a:pt x="28273" y="23305"/>
                    <a:pt x="28220" y="23795"/>
                  </a:cubicBezTo>
                  <a:cubicBezTo>
                    <a:pt x="28192" y="24060"/>
                    <a:pt x="28189" y="24324"/>
                    <a:pt x="28165" y="24587"/>
                  </a:cubicBezTo>
                  <a:cubicBezTo>
                    <a:pt x="28129" y="24951"/>
                    <a:pt x="28075" y="25316"/>
                    <a:pt x="28072" y="25683"/>
                  </a:cubicBezTo>
                  <a:cubicBezTo>
                    <a:pt x="28070" y="25965"/>
                    <a:pt x="28043" y="26249"/>
                    <a:pt x="28005" y="26524"/>
                  </a:cubicBezTo>
                  <a:cubicBezTo>
                    <a:pt x="27950" y="26915"/>
                    <a:pt x="27985" y="27308"/>
                    <a:pt x="27928" y="27700"/>
                  </a:cubicBezTo>
                  <a:cubicBezTo>
                    <a:pt x="27873" y="28086"/>
                    <a:pt x="27917" y="28483"/>
                    <a:pt x="27878" y="28878"/>
                  </a:cubicBezTo>
                  <a:cubicBezTo>
                    <a:pt x="27830" y="29345"/>
                    <a:pt x="27859" y="29817"/>
                    <a:pt x="27824" y="30287"/>
                  </a:cubicBezTo>
                  <a:cubicBezTo>
                    <a:pt x="27771" y="30996"/>
                    <a:pt x="27820" y="31707"/>
                    <a:pt x="27776" y="32418"/>
                  </a:cubicBezTo>
                  <a:cubicBezTo>
                    <a:pt x="27718" y="33357"/>
                    <a:pt x="27776" y="34302"/>
                    <a:pt x="27720" y="35243"/>
                  </a:cubicBezTo>
                  <a:cubicBezTo>
                    <a:pt x="27681" y="35936"/>
                    <a:pt x="27726" y="36633"/>
                    <a:pt x="27708" y="37327"/>
                  </a:cubicBezTo>
                  <a:cubicBezTo>
                    <a:pt x="27689" y="38026"/>
                    <a:pt x="27771" y="38727"/>
                    <a:pt x="27715" y="39427"/>
                  </a:cubicBezTo>
                  <a:cubicBezTo>
                    <a:pt x="27713" y="39461"/>
                    <a:pt x="27714" y="39497"/>
                    <a:pt x="27724" y="39530"/>
                  </a:cubicBezTo>
                  <a:cubicBezTo>
                    <a:pt x="27773" y="39663"/>
                    <a:pt x="27763" y="39799"/>
                    <a:pt x="27763" y="39936"/>
                  </a:cubicBezTo>
                  <a:cubicBezTo>
                    <a:pt x="27763" y="40528"/>
                    <a:pt x="27764" y="41120"/>
                    <a:pt x="27763" y="41712"/>
                  </a:cubicBezTo>
                  <a:cubicBezTo>
                    <a:pt x="27763" y="41796"/>
                    <a:pt x="27785" y="41882"/>
                    <a:pt x="27726" y="41977"/>
                  </a:cubicBezTo>
                  <a:cubicBezTo>
                    <a:pt x="27618" y="41964"/>
                    <a:pt x="27569" y="41884"/>
                    <a:pt x="27500" y="41839"/>
                  </a:cubicBezTo>
                  <a:cubicBezTo>
                    <a:pt x="26693" y="41281"/>
                    <a:pt x="25799" y="40886"/>
                    <a:pt x="24931" y="40439"/>
                  </a:cubicBezTo>
                  <a:cubicBezTo>
                    <a:pt x="24476" y="40205"/>
                    <a:pt x="23990" y="40031"/>
                    <a:pt x="23513" y="39838"/>
                  </a:cubicBezTo>
                  <a:cubicBezTo>
                    <a:pt x="22736" y="39523"/>
                    <a:pt x="21938" y="39266"/>
                    <a:pt x="21129" y="39037"/>
                  </a:cubicBezTo>
                  <a:cubicBezTo>
                    <a:pt x="20092" y="38744"/>
                    <a:pt x="19034" y="38538"/>
                    <a:pt x="17988" y="38289"/>
                  </a:cubicBezTo>
                  <a:cubicBezTo>
                    <a:pt x="17497" y="38174"/>
                    <a:pt x="16994" y="38137"/>
                    <a:pt x="16501" y="38032"/>
                  </a:cubicBezTo>
                  <a:cubicBezTo>
                    <a:pt x="16124" y="37952"/>
                    <a:pt x="15749" y="37867"/>
                    <a:pt x="15367" y="37835"/>
                  </a:cubicBezTo>
                  <a:cubicBezTo>
                    <a:pt x="15017" y="37805"/>
                    <a:pt x="14671" y="37756"/>
                    <a:pt x="14325" y="37710"/>
                  </a:cubicBezTo>
                  <a:cubicBezTo>
                    <a:pt x="13852" y="37645"/>
                    <a:pt x="13379" y="37577"/>
                    <a:pt x="12901" y="37572"/>
                  </a:cubicBezTo>
                  <a:cubicBezTo>
                    <a:pt x="12834" y="37570"/>
                    <a:pt x="12764" y="37572"/>
                    <a:pt x="12696" y="37563"/>
                  </a:cubicBezTo>
                  <a:cubicBezTo>
                    <a:pt x="12340" y="37516"/>
                    <a:pt x="11984" y="37471"/>
                    <a:pt x="11625" y="37471"/>
                  </a:cubicBezTo>
                  <a:cubicBezTo>
                    <a:pt x="11617" y="37471"/>
                    <a:pt x="11609" y="37471"/>
                    <a:pt x="11600" y="37471"/>
                  </a:cubicBezTo>
                  <a:cubicBezTo>
                    <a:pt x="11509" y="37471"/>
                    <a:pt x="11418" y="37471"/>
                    <a:pt x="11327" y="37471"/>
                  </a:cubicBezTo>
                  <a:cubicBezTo>
                    <a:pt x="10899" y="37471"/>
                    <a:pt x="10471" y="37469"/>
                    <a:pt x="10044" y="37469"/>
                  </a:cubicBezTo>
                  <a:cubicBezTo>
                    <a:pt x="9269" y="37469"/>
                    <a:pt x="8495" y="37476"/>
                    <a:pt x="7719" y="37514"/>
                  </a:cubicBezTo>
                  <a:cubicBezTo>
                    <a:pt x="7249" y="37536"/>
                    <a:pt x="6780" y="37562"/>
                    <a:pt x="6318" y="37638"/>
                  </a:cubicBezTo>
                  <a:cubicBezTo>
                    <a:pt x="5503" y="37775"/>
                    <a:pt x="4687" y="37921"/>
                    <a:pt x="3893" y="38170"/>
                  </a:cubicBezTo>
                  <a:cubicBezTo>
                    <a:pt x="3123" y="38411"/>
                    <a:pt x="2373" y="38697"/>
                    <a:pt x="1630" y="39005"/>
                  </a:cubicBezTo>
                  <a:cubicBezTo>
                    <a:pt x="1352" y="39121"/>
                    <a:pt x="1088" y="39257"/>
                    <a:pt x="827" y="39405"/>
                  </a:cubicBezTo>
                  <a:cubicBezTo>
                    <a:pt x="714" y="39470"/>
                    <a:pt x="646" y="39506"/>
                    <a:pt x="604" y="39506"/>
                  </a:cubicBezTo>
                  <a:cubicBezTo>
                    <a:pt x="543" y="39506"/>
                    <a:pt x="540" y="39428"/>
                    <a:pt x="535" y="39244"/>
                  </a:cubicBezTo>
                  <a:cubicBezTo>
                    <a:pt x="527" y="38970"/>
                    <a:pt x="498" y="38697"/>
                    <a:pt x="471" y="38427"/>
                  </a:cubicBezTo>
                  <a:cubicBezTo>
                    <a:pt x="428" y="38003"/>
                    <a:pt x="389" y="37574"/>
                    <a:pt x="388" y="37150"/>
                  </a:cubicBezTo>
                  <a:cubicBezTo>
                    <a:pt x="383" y="35642"/>
                    <a:pt x="341" y="34134"/>
                    <a:pt x="429" y="32626"/>
                  </a:cubicBezTo>
                  <a:cubicBezTo>
                    <a:pt x="445" y="32344"/>
                    <a:pt x="417" y="32058"/>
                    <a:pt x="444" y="31777"/>
                  </a:cubicBezTo>
                  <a:cubicBezTo>
                    <a:pt x="478" y="31404"/>
                    <a:pt x="536" y="31032"/>
                    <a:pt x="536" y="30657"/>
                  </a:cubicBezTo>
                  <a:cubicBezTo>
                    <a:pt x="536" y="30596"/>
                    <a:pt x="531" y="30533"/>
                    <a:pt x="546" y="30477"/>
                  </a:cubicBezTo>
                  <a:cubicBezTo>
                    <a:pt x="615" y="30184"/>
                    <a:pt x="609" y="29882"/>
                    <a:pt x="628" y="29585"/>
                  </a:cubicBezTo>
                  <a:cubicBezTo>
                    <a:pt x="653" y="29236"/>
                    <a:pt x="694" y="28888"/>
                    <a:pt x="703" y="28537"/>
                  </a:cubicBezTo>
                  <a:cubicBezTo>
                    <a:pt x="708" y="28337"/>
                    <a:pt x="729" y="28130"/>
                    <a:pt x="756" y="27926"/>
                  </a:cubicBezTo>
                  <a:cubicBezTo>
                    <a:pt x="790" y="27673"/>
                    <a:pt x="835" y="27418"/>
                    <a:pt x="839" y="27164"/>
                  </a:cubicBezTo>
                  <a:cubicBezTo>
                    <a:pt x="844" y="26914"/>
                    <a:pt x="886" y="26670"/>
                    <a:pt x="909" y="26424"/>
                  </a:cubicBezTo>
                  <a:cubicBezTo>
                    <a:pt x="963" y="25865"/>
                    <a:pt x="1046" y="25308"/>
                    <a:pt x="1107" y="24749"/>
                  </a:cubicBezTo>
                  <a:cubicBezTo>
                    <a:pt x="1128" y="24553"/>
                    <a:pt x="1146" y="24359"/>
                    <a:pt x="1170" y="24163"/>
                  </a:cubicBezTo>
                  <a:cubicBezTo>
                    <a:pt x="1215" y="23801"/>
                    <a:pt x="1261" y="23436"/>
                    <a:pt x="1307" y="23073"/>
                  </a:cubicBezTo>
                  <a:cubicBezTo>
                    <a:pt x="1348" y="22736"/>
                    <a:pt x="1373" y="22393"/>
                    <a:pt x="1429" y="22057"/>
                  </a:cubicBezTo>
                  <a:cubicBezTo>
                    <a:pt x="1535" y="21434"/>
                    <a:pt x="1652" y="20815"/>
                    <a:pt x="1760" y="20194"/>
                  </a:cubicBezTo>
                  <a:cubicBezTo>
                    <a:pt x="1936" y="19193"/>
                    <a:pt x="2130" y="18196"/>
                    <a:pt x="2375" y="17210"/>
                  </a:cubicBezTo>
                  <a:cubicBezTo>
                    <a:pt x="2558" y="16471"/>
                    <a:pt x="2763" y="15738"/>
                    <a:pt x="2932" y="14997"/>
                  </a:cubicBezTo>
                  <a:cubicBezTo>
                    <a:pt x="3051" y="14480"/>
                    <a:pt x="3190" y="13969"/>
                    <a:pt x="3349" y="13463"/>
                  </a:cubicBezTo>
                  <a:cubicBezTo>
                    <a:pt x="3585" y="12711"/>
                    <a:pt x="3854" y="11971"/>
                    <a:pt x="4138" y="11237"/>
                  </a:cubicBezTo>
                  <a:cubicBezTo>
                    <a:pt x="4499" y="10311"/>
                    <a:pt x="4879" y="9394"/>
                    <a:pt x="5317" y="8502"/>
                  </a:cubicBezTo>
                  <a:cubicBezTo>
                    <a:pt x="5524" y="8080"/>
                    <a:pt x="5742" y="7662"/>
                    <a:pt x="5962" y="7245"/>
                  </a:cubicBezTo>
                  <a:cubicBezTo>
                    <a:pt x="6381" y="6448"/>
                    <a:pt x="6867" y="5693"/>
                    <a:pt x="7350" y="4936"/>
                  </a:cubicBezTo>
                  <a:cubicBezTo>
                    <a:pt x="7733" y="4337"/>
                    <a:pt x="8155" y="3767"/>
                    <a:pt x="8613" y="3224"/>
                  </a:cubicBezTo>
                  <a:cubicBezTo>
                    <a:pt x="8866" y="2923"/>
                    <a:pt x="9147" y="2643"/>
                    <a:pt x="9426" y="2368"/>
                  </a:cubicBezTo>
                  <a:cubicBezTo>
                    <a:pt x="9636" y="2160"/>
                    <a:pt x="9868" y="1966"/>
                    <a:pt x="10096" y="1772"/>
                  </a:cubicBezTo>
                  <a:cubicBezTo>
                    <a:pt x="10725" y="1230"/>
                    <a:pt x="11366" y="705"/>
                    <a:pt x="12062" y="252"/>
                  </a:cubicBezTo>
                  <a:cubicBezTo>
                    <a:pt x="12159" y="189"/>
                    <a:pt x="12245" y="111"/>
                    <a:pt x="12336" y="39"/>
                  </a:cubicBezTo>
                  <a:cubicBezTo>
                    <a:pt x="12251" y="18"/>
                    <a:pt x="12171" y="0"/>
                    <a:pt x="120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2410799" y="3326465"/>
              <a:ext cx="96869" cy="94499"/>
            </a:xfrm>
            <a:custGeom>
              <a:avLst/>
              <a:gdLst/>
              <a:ahLst/>
              <a:cxnLst/>
              <a:rect l="l" t="t" r="r" b="b"/>
              <a:pathLst>
                <a:path w="2943" h="2871" extrusionOk="0">
                  <a:moveTo>
                    <a:pt x="2132" y="0"/>
                  </a:moveTo>
                  <a:cubicBezTo>
                    <a:pt x="2089" y="0"/>
                    <a:pt x="2040" y="16"/>
                    <a:pt x="1986" y="49"/>
                  </a:cubicBezTo>
                  <a:cubicBezTo>
                    <a:pt x="1789" y="169"/>
                    <a:pt x="1591" y="291"/>
                    <a:pt x="1416" y="442"/>
                  </a:cubicBezTo>
                  <a:cubicBezTo>
                    <a:pt x="1326" y="519"/>
                    <a:pt x="1241" y="551"/>
                    <a:pt x="1145" y="551"/>
                  </a:cubicBezTo>
                  <a:cubicBezTo>
                    <a:pt x="1105" y="551"/>
                    <a:pt x="1063" y="545"/>
                    <a:pt x="1017" y="535"/>
                  </a:cubicBezTo>
                  <a:cubicBezTo>
                    <a:pt x="825" y="492"/>
                    <a:pt x="632" y="449"/>
                    <a:pt x="435" y="449"/>
                  </a:cubicBezTo>
                  <a:cubicBezTo>
                    <a:pt x="418" y="448"/>
                    <a:pt x="402" y="448"/>
                    <a:pt x="386" y="448"/>
                  </a:cubicBezTo>
                  <a:cubicBezTo>
                    <a:pt x="131" y="448"/>
                    <a:pt x="100" y="518"/>
                    <a:pt x="219" y="774"/>
                  </a:cubicBezTo>
                  <a:cubicBezTo>
                    <a:pt x="280" y="906"/>
                    <a:pt x="342" y="1038"/>
                    <a:pt x="417" y="1164"/>
                  </a:cubicBezTo>
                  <a:cubicBezTo>
                    <a:pt x="496" y="1297"/>
                    <a:pt x="508" y="1402"/>
                    <a:pt x="384" y="1524"/>
                  </a:cubicBezTo>
                  <a:cubicBezTo>
                    <a:pt x="274" y="1631"/>
                    <a:pt x="188" y="1764"/>
                    <a:pt x="110" y="1896"/>
                  </a:cubicBezTo>
                  <a:cubicBezTo>
                    <a:pt x="1" y="2083"/>
                    <a:pt x="56" y="2188"/>
                    <a:pt x="273" y="2203"/>
                  </a:cubicBezTo>
                  <a:cubicBezTo>
                    <a:pt x="356" y="2208"/>
                    <a:pt x="439" y="2211"/>
                    <a:pt x="522" y="2211"/>
                  </a:cubicBezTo>
                  <a:cubicBezTo>
                    <a:pt x="619" y="2211"/>
                    <a:pt x="716" y="2208"/>
                    <a:pt x="813" y="2203"/>
                  </a:cubicBezTo>
                  <a:cubicBezTo>
                    <a:pt x="821" y="2203"/>
                    <a:pt x="829" y="2203"/>
                    <a:pt x="836" y="2203"/>
                  </a:cubicBezTo>
                  <a:cubicBezTo>
                    <a:pt x="940" y="2203"/>
                    <a:pt x="1013" y="2237"/>
                    <a:pt x="1067" y="2332"/>
                  </a:cubicBezTo>
                  <a:cubicBezTo>
                    <a:pt x="1161" y="2498"/>
                    <a:pt x="1305" y="2623"/>
                    <a:pt x="1437" y="2757"/>
                  </a:cubicBezTo>
                  <a:cubicBezTo>
                    <a:pt x="1512" y="2833"/>
                    <a:pt x="1573" y="2871"/>
                    <a:pt x="1626" y="2871"/>
                  </a:cubicBezTo>
                  <a:cubicBezTo>
                    <a:pt x="1696" y="2871"/>
                    <a:pt x="1748" y="2802"/>
                    <a:pt x="1794" y="2661"/>
                  </a:cubicBezTo>
                  <a:cubicBezTo>
                    <a:pt x="1845" y="2498"/>
                    <a:pt x="1901" y="2333"/>
                    <a:pt x="1921" y="2164"/>
                  </a:cubicBezTo>
                  <a:cubicBezTo>
                    <a:pt x="1939" y="2004"/>
                    <a:pt x="2007" y="1929"/>
                    <a:pt x="2157" y="1876"/>
                  </a:cubicBezTo>
                  <a:cubicBezTo>
                    <a:pt x="2385" y="1800"/>
                    <a:pt x="2589" y="1671"/>
                    <a:pt x="2788" y="1535"/>
                  </a:cubicBezTo>
                  <a:cubicBezTo>
                    <a:pt x="2943" y="1429"/>
                    <a:pt x="2935" y="1359"/>
                    <a:pt x="2801" y="1230"/>
                  </a:cubicBezTo>
                  <a:cubicBezTo>
                    <a:pt x="2693" y="1124"/>
                    <a:pt x="2549" y="1084"/>
                    <a:pt x="2416" y="1030"/>
                  </a:cubicBezTo>
                  <a:cubicBezTo>
                    <a:pt x="2285" y="975"/>
                    <a:pt x="2227" y="902"/>
                    <a:pt x="2247" y="757"/>
                  </a:cubicBezTo>
                  <a:cubicBezTo>
                    <a:pt x="2270" y="581"/>
                    <a:pt x="2294" y="401"/>
                    <a:pt x="2294" y="221"/>
                  </a:cubicBezTo>
                  <a:cubicBezTo>
                    <a:pt x="2292" y="80"/>
                    <a:pt x="2229" y="0"/>
                    <a:pt x="2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2658418" y="4258779"/>
              <a:ext cx="70405" cy="68562"/>
            </a:xfrm>
            <a:custGeom>
              <a:avLst/>
              <a:gdLst/>
              <a:ahLst/>
              <a:cxnLst/>
              <a:rect l="l" t="t" r="r" b="b"/>
              <a:pathLst>
                <a:path w="2139" h="2083" extrusionOk="0">
                  <a:moveTo>
                    <a:pt x="1185" y="1"/>
                  </a:moveTo>
                  <a:cubicBezTo>
                    <a:pt x="1140" y="1"/>
                    <a:pt x="1094" y="32"/>
                    <a:pt x="1056" y="96"/>
                  </a:cubicBezTo>
                  <a:cubicBezTo>
                    <a:pt x="971" y="239"/>
                    <a:pt x="886" y="386"/>
                    <a:pt x="827" y="541"/>
                  </a:cubicBezTo>
                  <a:cubicBezTo>
                    <a:pt x="782" y="654"/>
                    <a:pt x="714" y="706"/>
                    <a:pt x="603" y="737"/>
                  </a:cubicBezTo>
                  <a:cubicBezTo>
                    <a:pt x="466" y="775"/>
                    <a:pt x="328" y="813"/>
                    <a:pt x="202" y="879"/>
                  </a:cubicBezTo>
                  <a:cubicBezTo>
                    <a:pt x="7" y="976"/>
                    <a:pt x="1" y="1031"/>
                    <a:pt x="173" y="1161"/>
                  </a:cubicBezTo>
                  <a:cubicBezTo>
                    <a:pt x="258" y="1224"/>
                    <a:pt x="342" y="1287"/>
                    <a:pt x="433" y="1341"/>
                  </a:cubicBezTo>
                  <a:cubicBezTo>
                    <a:pt x="529" y="1400"/>
                    <a:pt x="572" y="1463"/>
                    <a:pt x="534" y="1584"/>
                  </a:cubicBezTo>
                  <a:cubicBezTo>
                    <a:pt x="501" y="1687"/>
                    <a:pt x="490" y="1803"/>
                    <a:pt x="486" y="1914"/>
                  </a:cubicBezTo>
                  <a:cubicBezTo>
                    <a:pt x="482" y="2025"/>
                    <a:pt x="516" y="2083"/>
                    <a:pt x="588" y="2083"/>
                  </a:cubicBezTo>
                  <a:cubicBezTo>
                    <a:pt x="617" y="2083"/>
                    <a:pt x="653" y="2073"/>
                    <a:pt x="694" y="2054"/>
                  </a:cubicBezTo>
                  <a:cubicBezTo>
                    <a:pt x="812" y="2001"/>
                    <a:pt x="928" y="1937"/>
                    <a:pt x="1038" y="1871"/>
                  </a:cubicBezTo>
                  <a:cubicBezTo>
                    <a:pt x="1076" y="1848"/>
                    <a:pt x="1112" y="1835"/>
                    <a:pt x="1148" y="1835"/>
                  </a:cubicBezTo>
                  <a:cubicBezTo>
                    <a:pt x="1180" y="1835"/>
                    <a:pt x="1211" y="1845"/>
                    <a:pt x="1245" y="1867"/>
                  </a:cubicBezTo>
                  <a:cubicBezTo>
                    <a:pt x="1360" y="1941"/>
                    <a:pt x="1496" y="1972"/>
                    <a:pt x="1625" y="2014"/>
                  </a:cubicBezTo>
                  <a:cubicBezTo>
                    <a:pt x="1667" y="2027"/>
                    <a:pt x="1702" y="2034"/>
                    <a:pt x="1731" y="2034"/>
                  </a:cubicBezTo>
                  <a:cubicBezTo>
                    <a:pt x="1820" y="2034"/>
                    <a:pt x="1845" y="1970"/>
                    <a:pt x="1820" y="1830"/>
                  </a:cubicBezTo>
                  <a:cubicBezTo>
                    <a:pt x="1798" y="1708"/>
                    <a:pt x="1778" y="1584"/>
                    <a:pt x="1734" y="1469"/>
                  </a:cubicBezTo>
                  <a:cubicBezTo>
                    <a:pt x="1692" y="1361"/>
                    <a:pt x="1709" y="1290"/>
                    <a:pt x="1787" y="1205"/>
                  </a:cubicBezTo>
                  <a:cubicBezTo>
                    <a:pt x="1905" y="1079"/>
                    <a:pt x="1993" y="925"/>
                    <a:pt x="2075" y="772"/>
                  </a:cubicBezTo>
                  <a:cubicBezTo>
                    <a:pt x="2138" y="650"/>
                    <a:pt x="2110" y="609"/>
                    <a:pt x="1980" y="570"/>
                  </a:cubicBezTo>
                  <a:cubicBezTo>
                    <a:pt x="1942" y="559"/>
                    <a:pt x="1904" y="555"/>
                    <a:pt x="1866" y="555"/>
                  </a:cubicBezTo>
                  <a:cubicBezTo>
                    <a:pt x="1799" y="555"/>
                    <a:pt x="1732" y="567"/>
                    <a:pt x="1666" y="574"/>
                  </a:cubicBezTo>
                  <a:cubicBezTo>
                    <a:pt x="1653" y="575"/>
                    <a:pt x="1641" y="576"/>
                    <a:pt x="1630" y="576"/>
                  </a:cubicBezTo>
                  <a:cubicBezTo>
                    <a:pt x="1549" y="576"/>
                    <a:pt x="1498" y="545"/>
                    <a:pt x="1465" y="458"/>
                  </a:cubicBezTo>
                  <a:cubicBezTo>
                    <a:pt x="1420" y="337"/>
                    <a:pt x="1373" y="214"/>
                    <a:pt x="1312" y="101"/>
                  </a:cubicBezTo>
                  <a:cubicBezTo>
                    <a:pt x="1276" y="34"/>
                    <a:pt x="1231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2391412" y="3455689"/>
              <a:ext cx="62868" cy="66850"/>
            </a:xfrm>
            <a:custGeom>
              <a:avLst/>
              <a:gdLst/>
              <a:ahLst/>
              <a:cxnLst/>
              <a:rect l="l" t="t" r="r" b="b"/>
              <a:pathLst>
                <a:path w="1910" h="2031" extrusionOk="0">
                  <a:moveTo>
                    <a:pt x="583" y="0"/>
                  </a:moveTo>
                  <a:cubicBezTo>
                    <a:pt x="568" y="0"/>
                    <a:pt x="552" y="4"/>
                    <a:pt x="535" y="12"/>
                  </a:cubicBezTo>
                  <a:cubicBezTo>
                    <a:pt x="462" y="49"/>
                    <a:pt x="465" y="124"/>
                    <a:pt x="465" y="192"/>
                  </a:cubicBezTo>
                  <a:cubicBezTo>
                    <a:pt x="469" y="354"/>
                    <a:pt x="465" y="517"/>
                    <a:pt x="478" y="678"/>
                  </a:cubicBezTo>
                  <a:cubicBezTo>
                    <a:pt x="486" y="799"/>
                    <a:pt x="441" y="871"/>
                    <a:pt x="335" y="922"/>
                  </a:cubicBezTo>
                  <a:cubicBezTo>
                    <a:pt x="249" y="961"/>
                    <a:pt x="168" y="1008"/>
                    <a:pt x="90" y="1061"/>
                  </a:cubicBezTo>
                  <a:cubicBezTo>
                    <a:pt x="40" y="1094"/>
                    <a:pt x="0" y="1144"/>
                    <a:pt x="21" y="1214"/>
                  </a:cubicBezTo>
                  <a:cubicBezTo>
                    <a:pt x="40" y="1280"/>
                    <a:pt x="91" y="1307"/>
                    <a:pt x="156" y="1309"/>
                  </a:cubicBezTo>
                  <a:cubicBezTo>
                    <a:pt x="215" y="1311"/>
                    <a:pt x="275" y="1313"/>
                    <a:pt x="334" y="1313"/>
                  </a:cubicBezTo>
                  <a:cubicBezTo>
                    <a:pt x="360" y="1313"/>
                    <a:pt x="386" y="1312"/>
                    <a:pt x="412" y="1311"/>
                  </a:cubicBezTo>
                  <a:cubicBezTo>
                    <a:pt x="417" y="1311"/>
                    <a:pt x="421" y="1311"/>
                    <a:pt x="426" y="1311"/>
                  </a:cubicBezTo>
                  <a:cubicBezTo>
                    <a:pt x="523" y="1311"/>
                    <a:pt x="566" y="1357"/>
                    <a:pt x="574" y="1460"/>
                  </a:cubicBezTo>
                  <a:cubicBezTo>
                    <a:pt x="585" y="1604"/>
                    <a:pt x="606" y="1749"/>
                    <a:pt x="629" y="1891"/>
                  </a:cubicBezTo>
                  <a:cubicBezTo>
                    <a:pt x="645" y="1983"/>
                    <a:pt x="686" y="2030"/>
                    <a:pt x="742" y="2030"/>
                  </a:cubicBezTo>
                  <a:cubicBezTo>
                    <a:pt x="777" y="2030"/>
                    <a:pt x="818" y="2012"/>
                    <a:pt x="863" y="1976"/>
                  </a:cubicBezTo>
                  <a:cubicBezTo>
                    <a:pt x="931" y="1922"/>
                    <a:pt x="985" y="1853"/>
                    <a:pt x="1019" y="1774"/>
                  </a:cubicBezTo>
                  <a:cubicBezTo>
                    <a:pt x="1096" y="1601"/>
                    <a:pt x="1196" y="1477"/>
                    <a:pt x="1361" y="1477"/>
                  </a:cubicBezTo>
                  <a:cubicBezTo>
                    <a:pt x="1410" y="1477"/>
                    <a:pt x="1466" y="1488"/>
                    <a:pt x="1528" y="1513"/>
                  </a:cubicBezTo>
                  <a:cubicBezTo>
                    <a:pt x="1534" y="1515"/>
                    <a:pt x="1540" y="1515"/>
                    <a:pt x="1547" y="1515"/>
                  </a:cubicBezTo>
                  <a:cubicBezTo>
                    <a:pt x="1557" y="1515"/>
                    <a:pt x="1568" y="1514"/>
                    <a:pt x="1579" y="1514"/>
                  </a:cubicBezTo>
                  <a:lnTo>
                    <a:pt x="1579" y="1515"/>
                  </a:lnTo>
                  <a:cubicBezTo>
                    <a:pt x="1596" y="1515"/>
                    <a:pt x="1613" y="1516"/>
                    <a:pt x="1630" y="1516"/>
                  </a:cubicBezTo>
                  <a:cubicBezTo>
                    <a:pt x="1639" y="1516"/>
                    <a:pt x="1647" y="1515"/>
                    <a:pt x="1656" y="1515"/>
                  </a:cubicBezTo>
                  <a:cubicBezTo>
                    <a:pt x="1867" y="1503"/>
                    <a:pt x="1909" y="1418"/>
                    <a:pt x="1792" y="1236"/>
                  </a:cubicBezTo>
                  <a:cubicBezTo>
                    <a:pt x="1760" y="1188"/>
                    <a:pt x="1723" y="1140"/>
                    <a:pt x="1681" y="1098"/>
                  </a:cubicBezTo>
                  <a:cubicBezTo>
                    <a:pt x="1560" y="974"/>
                    <a:pt x="1519" y="846"/>
                    <a:pt x="1629" y="689"/>
                  </a:cubicBezTo>
                  <a:cubicBezTo>
                    <a:pt x="1672" y="628"/>
                    <a:pt x="1689" y="549"/>
                    <a:pt x="1718" y="476"/>
                  </a:cubicBezTo>
                  <a:cubicBezTo>
                    <a:pt x="1746" y="403"/>
                    <a:pt x="1774" y="325"/>
                    <a:pt x="1702" y="265"/>
                  </a:cubicBezTo>
                  <a:cubicBezTo>
                    <a:pt x="1674" y="241"/>
                    <a:pt x="1645" y="232"/>
                    <a:pt x="1615" y="232"/>
                  </a:cubicBezTo>
                  <a:cubicBezTo>
                    <a:pt x="1572" y="232"/>
                    <a:pt x="1527" y="252"/>
                    <a:pt x="1485" y="272"/>
                  </a:cubicBezTo>
                  <a:cubicBezTo>
                    <a:pt x="1400" y="311"/>
                    <a:pt x="1310" y="344"/>
                    <a:pt x="1230" y="392"/>
                  </a:cubicBezTo>
                  <a:cubicBezTo>
                    <a:pt x="1191" y="416"/>
                    <a:pt x="1154" y="428"/>
                    <a:pt x="1120" y="428"/>
                  </a:cubicBezTo>
                  <a:cubicBezTo>
                    <a:pt x="1071" y="428"/>
                    <a:pt x="1027" y="403"/>
                    <a:pt x="981" y="354"/>
                  </a:cubicBezTo>
                  <a:cubicBezTo>
                    <a:pt x="895" y="259"/>
                    <a:pt x="805" y="169"/>
                    <a:pt x="712" y="80"/>
                  </a:cubicBezTo>
                  <a:cubicBezTo>
                    <a:pt x="675" y="44"/>
                    <a:pt x="635" y="0"/>
                    <a:pt x="5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2599533" y="4283333"/>
              <a:ext cx="43481" cy="44369"/>
            </a:xfrm>
            <a:custGeom>
              <a:avLst/>
              <a:gdLst/>
              <a:ahLst/>
              <a:cxnLst/>
              <a:rect l="l" t="t" r="r" b="b"/>
              <a:pathLst>
                <a:path w="1321" h="1348" extrusionOk="0">
                  <a:moveTo>
                    <a:pt x="264" y="1"/>
                  </a:moveTo>
                  <a:cubicBezTo>
                    <a:pt x="250" y="1"/>
                    <a:pt x="236" y="5"/>
                    <a:pt x="222" y="16"/>
                  </a:cubicBezTo>
                  <a:cubicBezTo>
                    <a:pt x="176" y="49"/>
                    <a:pt x="189" y="100"/>
                    <a:pt x="197" y="145"/>
                  </a:cubicBezTo>
                  <a:cubicBezTo>
                    <a:pt x="219" y="254"/>
                    <a:pt x="239" y="365"/>
                    <a:pt x="265" y="471"/>
                  </a:cubicBezTo>
                  <a:cubicBezTo>
                    <a:pt x="286" y="551"/>
                    <a:pt x="265" y="605"/>
                    <a:pt x="199" y="653"/>
                  </a:cubicBezTo>
                  <a:cubicBezTo>
                    <a:pt x="147" y="690"/>
                    <a:pt x="98" y="732"/>
                    <a:pt x="51" y="776"/>
                  </a:cubicBezTo>
                  <a:cubicBezTo>
                    <a:pt x="22" y="805"/>
                    <a:pt x="0" y="843"/>
                    <a:pt x="24" y="887"/>
                  </a:cubicBezTo>
                  <a:cubicBezTo>
                    <a:pt x="42" y="922"/>
                    <a:pt x="70" y="936"/>
                    <a:pt x="105" y="936"/>
                  </a:cubicBezTo>
                  <a:cubicBezTo>
                    <a:pt x="112" y="936"/>
                    <a:pt x="120" y="936"/>
                    <a:pt x="127" y="935"/>
                  </a:cubicBezTo>
                  <a:cubicBezTo>
                    <a:pt x="186" y="926"/>
                    <a:pt x="243" y="918"/>
                    <a:pt x="300" y="904"/>
                  </a:cubicBezTo>
                  <a:cubicBezTo>
                    <a:pt x="314" y="901"/>
                    <a:pt x="326" y="899"/>
                    <a:pt x="338" y="899"/>
                  </a:cubicBezTo>
                  <a:cubicBezTo>
                    <a:pt x="384" y="899"/>
                    <a:pt x="411" y="926"/>
                    <a:pt x="426" y="984"/>
                  </a:cubicBezTo>
                  <a:cubicBezTo>
                    <a:pt x="452" y="1079"/>
                    <a:pt x="483" y="1174"/>
                    <a:pt x="517" y="1267"/>
                  </a:cubicBezTo>
                  <a:cubicBezTo>
                    <a:pt x="537" y="1321"/>
                    <a:pt x="565" y="1348"/>
                    <a:pt x="598" y="1348"/>
                  </a:cubicBezTo>
                  <a:cubicBezTo>
                    <a:pt x="625" y="1348"/>
                    <a:pt x="655" y="1330"/>
                    <a:pt x="686" y="1295"/>
                  </a:cubicBezTo>
                  <a:cubicBezTo>
                    <a:pt x="726" y="1250"/>
                    <a:pt x="752" y="1196"/>
                    <a:pt x="765" y="1141"/>
                  </a:cubicBezTo>
                  <a:cubicBezTo>
                    <a:pt x="800" y="999"/>
                    <a:pt x="862" y="894"/>
                    <a:pt x="1005" y="894"/>
                  </a:cubicBezTo>
                  <a:cubicBezTo>
                    <a:pt x="1027" y="894"/>
                    <a:pt x="1050" y="897"/>
                    <a:pt x="1076" y="902"/>
                  </a:cubicBezTo>
                  <a:cubicBezTo>
                    <a:pt x="1078" y="902"/>
                    <a:pt x="1079" y="902"/>
                    <a:pt x="1081" y="902"/>
                  </a:cubicBezTo>
                  <a:cubicBezTo>
                    <a:pt x="1090" y="902"/>
                    <a:pt x="1100" y="897"/>
                    <a:pt x="1110" y="896"/>
                  </a:cubicBezTo>
                  <a:cubicBezTo>
                    <a:pt x="1127" y="893"/>
                    <a:pt x="1144" y="891"/>
                    <a:pt x="1162" y="887"/>
                  </a:cubicBezTo>
                  <a:cubicBezTo>
                    <a:pt x="1302" y="852"/>
                    <a:pt x="1321" y="790"/>
                    <a:pt x="1218" y="682"/>
                  </a:cubicBezTo>
                  <a:cubicBezTo>
                    <a:pt x="1193" y="657"/>
                    <a:pt x="1161" y="629"/>
                    <a:pt x="1127" y="605"/>
                  </a:cubicBezTo>
                  <a:cubicBezTo>
                    <a:pt x="1030" y="536"/>
                    <a:pt x="988" y="456"/>
                    <a:pt x="1042" y="338"/>
                  </a:cubicBezTo>
                  <a:cubicBezTo>
                    <a:pt x="1063" y="291"/>
                    <a:pt x="1064" y="235"/>
                    <a:pt x="1076" y="184"/>
                  </a:cubicBezTo>
                  <a:cubicBezTo>
                    <a:pt x="1087" y="130"/>
                    <a:pt x="1095" y="74"/>
                    <a:pt x="1038" y="42"/>
                  </a:cubicBezTo>
                  <a:cubicBezTo>
                    <a:pt x="1022" y="33"/>
                    <a:pt x="1007" y="30"/>
                    <a:pt x="992" y="30"/>
                  </a:cubicBezTo>
                  <a:cubicBezTo>
                    <a:pt x="957" y="30"/>
                    <a:pt x="925" y="51"/>
                    <a:pt x="893" y="74"/>
                  </a:cubicBezTo>
                  <a:cubicBezTo>
                    <a:pt x="841" y="111"/>
                    <a:pt x="786" y="144"/>
                    <a:pt x="737" y="186"/>
                  </a:cubicBezTo>
                  <a:cubicBezTo>
                    <a:pt x="706" y="212"/>
                    <a:pt x="678" y="226"/>
                    <a:pt x="649" y="226"/>
                  </a:cubicBezTo>
                  <a:cubicBezTo>
                    <a:pt x="621" y="226"/>
                    <a:pt x="594" y="214"/>
                    <a:pt x="564" y="191"/>
                  </a:cubicBezTo>
                  <a:cubicBezTo>
                    <a:pt x="495" y="138"/>
                    <a:pt x="423" y="89"/>
                    <a:pt x="349" y="40"/>
                  </a:cubicBezTo>
                  <a:cubicBezTo>
                    <a:pt x="323" y="22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2326010" y="3437849"/>
              <a:ext cx="49636" cy="50525"/>
            </a:xfrm>
            <a:custGeom>
              <a:avLst/>
              <a:gdLst/>
              <a:ahLst/>
              <a:cxnLst/>
              <a:rect l="l" t="t" r="r" b="b"/>
              <a:pathLst>
                <a:path w="1508" h="1535" extrusionOk="0">
                  <a:moveTo>
                    <a:pt x="1078" y="0"/>
                  </a:moveTo>
                  <a:cubicBezTo>
                    <a:pt x="875" y="149"/>
                    <a:pt x="892" y="401"/>
                    <a:pt x="736" y="546"/>
                  </a:cubicBezTo>
                  <a:cubicBezTo>
                    <a:pt x="610" y="400"/>
                    <a:pt x="596" y="198"/>
                    <a:pt x="422" y="80"/>
                  </a:cubicBezTo>
                  <a:lnTo>
                    <a:pt x="422" y="80"/>
                  </a:lnTo>
                  <a:cubicBezTo>
                    <a:pt x="365" y="299"/>
                    <a:pt x="583" y="450"/>
                    <a:pt x="527" y="651"/>
                  </a:cubicBezTo>
                  <a:cubicBezTo>
                    <a:pt x="393" y="650"/>
                    <a:pt x="273" y="570"/>
                    <a:pt x="141" y="570"/>
                  </a:cubicBezTo>
                  <a:cubicBezTo>
                    <a:pt x="99" y="570"/>
                    <a:pt x="57" y="578"/>
                    <a:pt x="13" y="598"/>
                  </a:cubicBezTo>
                  <a:cubicBezTo>
                    <a:pt x="79" y="768"/>
                    <a:pt x="295" y="751"/>
                    <a:pt x="380" y="885"/>
                  </a:cubicBezTo>
                  <a:cubicBezTo>
                    <a:pt x="265" y="1013"/>
                    <a:pt x="51" y="1008"/>
                    <a:pt x="0" y="1224"/>
                  </a:cubicBezTo>
                  <a:cubicBezTo>
                    <a:pt x="200" y="1202"/>
                    <a:pt x="355" y="1103"/>
                    <a:pt x="534" y="1070"/>
                  </a:cubicBezTo>
                  <a:lnTo>
                    <a:pt x="534" y="1070"/>
                  </a:lnTo>
                  <a:cubicBezTo>
                    <a:pt x="564" y="1232"/>
                    <a:pt x="412" y="1359"/>
                    <a:pt x="476" y="1534"/>
                  </a:cubicBezTo>
                  <a:cubicBezTo>
                    <a:pt x="611" y="1415"/>
                    <a:pt x="617" y="1241"/>
                    <a:pt x="732" y="1120"/>
                  </a:cubicBezTo>
                  <a:cubicBezTo>
                    <a:pt x="838" y="1253"/>
                    <a:pt x="864" y="1445"/>
                    <a:pt x="1045" y="1521"/>
                  </a:cubicBezTo>
                  <a:cubicBezTo>
                    <a:pt x="1109" y="1369"/>
                    <a:pt x="950" y="1246"/>
                    <a:pt x="997" y="1098"/>
                  </a:cubicBezTo>
                  <a:cubicBezTo>
                    <a:pt x="998" y="1098"/>
                    <a:pt x="999" y="1098"/>
                    <a:pt x="999" y="1098"/>
                  </a:cubicBezTo>
                  <a:cubicBezTo>
                    <a:pt x="1142" y="1098"/>
                    <a:pt x="1269" y="1179"/>
                    <a:pt x="1413" y="1179"/>
                  </a:cubicBezTo>
                  <a:cubicBezTo>
                    <a:pt x="1442" y="1179"/>
                    <a:pt x="1472" y="1175"/>
                    <a:pt x="1503" y="1167"/>
                  </a:cubicBezTo>
                  <a:cubicBezTo>
                    <a:pt x="1380" y="993"/>
                    <a:pt x="1168" y="980"/>
                    <a:pt x="1029" y="847"/>
                  </a:cubicBezTo>
                  <a:cubicBezTo>
                    <a:pt x="1176" y="716"/>
                    <a:pt x="1380" y="703"/>
                    <a:pt x="1508" y="535"/>
                  </a:cubicBezTo>
                  <a:lnTo>
                    <a:pt x="1508" y="535"/>
                  </a:lnTo>
                  <a:cubicBezTo>
                    <a:pt x="1293" y="541"/>
                    <a:pt x="1125" y="631"/>
                    <a:pt x="925" y="663"/>
                  </a:cubicBezTo>
                  <a:cubicBezTo>
                    <a:pt x="931" y="431"/>
                    <a:pt x="1107" y="252"/>
                    <a:pt x="10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2527186" y="3323206"/>
              <a:ext cx="40485" cy="41341"/>
            </a:xfrm>
            <a:custGeom>
              <a:avLst/>
              <a:gdLst/>
              <a:ahLst/>
              <a:cxnLst/>
              <a:rect l="l" t="t" r="r" b="b"/>
              <a:pathLst>
                <a:path w="1230" h="1256" extrusionOk="0">
                  <a:moveTo>
                    <a:pt x="954" y="1"/>
                  </a:moveTo>
                  <a:cubicBezTo>
                    <a:pt x="923" y="1"/>
                    <a:pt x="887" y="9"/>
                    <a:pt x="845" y="26"/>
                  </a:cubicBezTo>
                  <a:cubicBezTo>
                    <a:pt x="766" y="59"/>
                    <a:pt x="696" y="114"/>
                    <a:pt x="613" y="114"/>
                  </a:cubicBezTo>
                  <a:cubicBezTo>
                    <a:pt x="571" y="114"/>
                    <a:pt x="525" y="100"/>
                    <a:pt x="474" y="60"/>
                  </a:cubicBezTo>
                  <a:cubicBezTo>
                    <a:pt x="454" y="45"/>
                    <a:pt x="434" y="39"/>
                    <a:pt x="416" y="39"/>
                  </a:cubicBezTo>
                  <a:cubicBezTo>
                    <a:pt x="356" y="39"/>
                    <a:pt x="310" y="111"/>
                    <a:pt x="317" y="188"/>
                  </a:cubicBezTo>
                  <a:cubicBezTo>
                    <a:pt x="330" y="344"/>
                    <a:pt x="255" y="440"/>
                    <a:pt x="151" y="539"/>
                  </a:cubicBezTo>
                  <a:cubicBezTo>
                    <a:pt x="0" y="682"/>
                    <a:pt x="25" y="779"/>
                    <a:pt x="223" y="809"/>
                  </a:cubicBezTo>
                  <a:cubicBezTo>
                    <a:pt x="373" y="834"/>
                    <a:pt x="424" y="919"/>
                    <a:pt x="453" y="1042"/>
                  </a:cubicBezTo>
                  <a:cubicBezTo>
                    <a:pt x="462" y="1084"/>
                    <a:pt x="460" y="1129"/>
                    <a:pt x="473" y="1169"/>
                  </a:cubicBezTo>
                  <a:cubicBezTo>
                    <a:pt x="493" y="1226"/>
                    <a:pt x="529" y="1256"/>
                    <a:pt x="569" y="1256"/>
                  </a:cubicBezTo>
                  <a:cubicBezTo>
                    <a:pt x="601" y="1256"/>
                    <a:pt x="635" y="1238"/>
                    <a:pt x="668" y="1202"/>
                  </a:cubicBezTo>
                  <a:cubicBezTo>
                    <a:pt x="691" y="1178"/>
                    <a:pt x="711" y="1148"/>
                    <a:pt x="722" y="1117"/>
                  </a:cubicBezTo>
                  <a:cubicBezTo>
                    <a:pt x="772" y="986"/>
                    <a:pt x="851" y="921"/>
                    <a:pt x="1005" y="904"/>
                  </a:cubicBezTo>
                  <a:cubicBezTo>
                    <a:pt x="1186" y="884"/>
                    <a:pt x="1229" y="750"/>
                    <a:pt x="1104" y="619"/>
                  </a:cubicBezTo>
                  <a:cubicBezTo>
                    <a:pt x="1011" y="522"/>
                    <a:pt x="999" y="432"/>
                    <a:pt x="1034" y="320"/>
                  </a:cubicBezTo>
                  <a:cubicBezTo>
                    <a:pt x="1048" y="271"/>
                    <a:pt x="1062" y="222"/>
                    <a:pt x="1073" y="183"/>
                  </a:cubicBezTo>
                  <a:cubicBezTo>
                    <a:pt x="1081" y="62"/>
                    <a:pt x="10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2349084" y="3372118"/>
              <a:ext cx="27714" cy="28669"/>
            </a:xfrm>
            <a:custGeom>
              <a:avLst/>
              <a:gdLst/>
              <a:ahLst/>
              <a:cxnLst/>
              <a:rect l="l" t="t" r="r" b="b"/>
              <a:pathLst>
                <a:path w="842" h="871" extrusionOk="0">
                  <a:moveTo>
                    <a:pt x="438" y="0"/>
                  </a:moveTo>
                  <a:cubicBezTo>
                    <a:pt x="184" y="0"/>
                    <a:pt x="5" y="177"/>
                    <a:pt x="4" y="430"/>
                  </a:cubicBezTo>
                  <a:cubicBezTo>
                    <a:pt x="0" y="679"/>
                    <a:pt x="168" y="864"/>
                    <a:pt x="403" y="870"/>
                  </a:cubicBezTo>
                  <a:cubicBezTo>
                    <a:pt x="408" y="870"/>
                    <a:pt x="412" y="871"/>
                    <a:pt x="416" y="871"/>
                  </a:cubicBezTo>
                  <a:cubicBezTo>
                    <a:pt x="659" y="871"/>
                    <a:pt x="835" y="691"/>
                    <a:pt x="840" y="441"/>
                  </a:cubicBezTo>
                  <a:cubicBezTo>
                    <a:pt x="842" y="192"/>
                    <a:pt x="675" y="4"/>
                    <a:pt x="445" y="0"/>
                  </a:cubicBezTo>
                  <a:cubicBezTo>
                    <a:pt x="443" y="0"/>
                    <a:pt x="440" y="0"/>
                    <a:pt x="4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2369721" y="3319717"/>
              <a:ext cx="17215" cy="18070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77" y="0"/>
                  </a:moveTo>
                  <a:cubicBezTo>
                    <a:pt x="277" y="0"/>
                    <a:pt x="276" y="0"/>
                    <a:pt x="275" y="0"/>
                  </a:cubicBezTo>
                  <a:cubicBezTo>
                    <a:pt x="143" y="4"/>
                    <a:pt x="4" y="153"/>
                    <a:pt x="2" y="292"/>
                  </a:cubicBezTo>
                  <a:cubicBezTo>
                    <a:pt x="1" y="420"/>
                    <a:pt x="130" y="549"/>
                    <a:pt x="255" y="549"/>
                  </a:cubicBezTo>
                  <a:cubicBezTo>
                    <a:pt x="259" y="549"/>
                    <a:pt x="264" y="549"/>
                    <a:pt x="268" y="548"/>
                  </a:cubicBezTo>
                  <a:cubicBezTo>
                    <a:pt x="404" y="539"/>
                    <a:pt x="522" y="395"/>
                    <a:pt x="517" y="244"/>
                  </a:cubicBezTo>
                  <a:cubicBezTo>
                    <a:pt x="512" y="106"/>
                    <a:pt x="406" y="0"/>
                    <a:pt x="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2499933" y="3417738"/>
              <a:ext cx="17017" cy="16754"/>
            </a:xfrm>
            <a:custGeom>
              <a:avLst/>
              <a:gdLst/>
              <a:ahLst/>
              <a:cxnLst/>
              <a:rect l="l" t="t" r="r" b="b"/>
              <a:pathLst>
                <a:path w="517" h="509" extrusionOk="0">
                  <a:moveTo>
                    <a:pt x="239" y="0"/>
                  </a:moveTo>
                  <a:cubicBezTo>
                    <a:pt x="236" y="0"/>
                    <a:pt x="234" y="0"/>
                    <a:pt x="231" y="0"/>
                  </a:cubicBezTo>
                  <a:cubicBezTo>
                    <a:pt x="94" y="6"/>
                    <a:pt x="3" y="106"/>
                    <a:pt x="2" y="251"/>
                  </a:cubicBezTo>
                  <a:cubicBezTo>
                    <a:pt x="1" y="406"/>
                    <a:pt x="98" y="508"/>
                    <a:pt x="241" y="508"/>
                  </a:cubicBezTo>
                  <a:cubicBezTo>
                    <a:pt x="244" y="508"/>
                    <a:pt x="248" y="508"/>
                    <a:pt x="252" y="508"/>
                  </a:cubicBezTo>
                  <a:cubicBezTo>
                    <a:pt x="390" y="503"/>
                    <a:pt x="517" y="374"/>
                    <a:pt x="509" y="244"/>
                  </a:cubicBezTo>
                  <a:cubicBezTo>
                    <a:pt x="504" y="116"/>
                    <a:pt x="373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2644265" y="4250386"/>
              <a:ext cx="17050" cy="16820"/>
            </a:xfrm>
            <a:custGeom>
              <a:avLst/>
              <a:gdLst/>
              <a:ahLst/>
              <a:cxnLst/>
              <a:rect l="l" t="t" r="r" b="b"/>
              <a:pathLst>
                <a:path w="518" h="511" extrusionOk="0">
                  <a:moveTo>
                    <a:pt x="236" y="0"/>
                  </a:moveTo>
                  <a:cubicBezTo>
                    <a:pt x="235" y="0"/>
                    <a:pt x="233" y="0"/>
                    <a:pt x="231" y="0"/>
                  </a:cubicBezTo>
                  <a:cubicBezTo>
                    <a:pt x="95" y="6"/>
                    <a:pt x="2" y="106"/>
                    <a:pt x="1" y="254"/>
                  </a:cubicBezTo>
                  <a:cubicBezTo>
                    <a:pt x="0" y="408"/>
                    <a:pt x="97" y="510"/>
                    <a:pt x="241" y="510"/>
                  </a:cubicBezTo>
                  <a:cubicBezTo>
                    <a:pt x="245" y="510"/>
                    <a:pt x="249" y="510"/>
                    <a:pt x="252" y="510"/>
                  </a:cubicBezTo>
                  <a:cubicBezTo>
                    <a:pt x="391" y="505"/>
                    <a:pt x="517" y="376"/>
                    <a:pt x="511" y="245"/>
                  </a:cubicBezTo>
                  <a:cubicBezTo>
                    <a:pt x="504" y="117"/>
                    <a:pt x="372" y="0"/>
                    <a:pt x="2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2428540" y="3305893"/>
              <a:ext cx="12639" cy="13331"/>
            </a:xfrm>
            <a:custGeom>
              <a:avLst/>
              <a:gdLst/>
              <a:ahLst/>
              <a:cxnLst/>
              <a:rect l="l" t="t" r="r" b="b"/>
              <a:pathLst>
                <a:path w="384" h="405" extrusionOk="0">
                  <a:moveTo>
                    <a:pt x="193" y="0"/>
                  </a:moveTo>
                  <a:cubicBezTo>
                    <a:pt x="82" y="0"/>
                    <a:pt x="18" y="53"/>
                    <a:pt x="11" y="165"/>
                  </a:cubicBezTo>
                  <a:cubicBezTo>
                    <a:pt x="0" y="294"/>
                    <a:pt x="91" y="405"/>
                    <a:pt x="205" y="405"/>
                  </a:cubicBezTo>
                  <a:cubicBezTo>
                    <a:pt x="208" y="405"/>
                    <a:pt x="210" y="405"/>
                    <a:pt x="213" y="404"/>
                  </a:cubicBezTo>
                  <a:cubicBezTo>
                    <a:pt x="330" y="400"/>
                    <a:pt x="369" y="324"/>
                    <a:pt x="375" y="248"/>
                  </a:cubicBezTo>
                  <a:cubicBezTo>
                    <a:pt x="383" y="81"/>
                    <a:pt x="315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2694756" y="4347781"/>
              <a:ext cx="12705" cy="13363"/>
            </a:xfrm>
            <a:custGeom>
              <a:avLst/>
              <a:gdLst/>
              <a:ahLst/>
              <a:cxnLst/>
              <a:rect l="l" t="t" r="r" b="b"/>
              <a:pathLst>
                <a:path w="386" h="406" extrusionOk="0">
                  <a:moveTo>
                    <a:pt x="193" y="0"/>
                  </a:moveTo>
                  <a:cubicBezTo>
                    <a:pt x="83" y="0"/>
                    <a:pt x="19" y="53"/>
                    <a:pt x="11" y="167"/>
                  </a:cubicBezTo>
                  <a:cubicBezTo>
                    <a:pt x="0" y="294"/>
                    <a:pt x="91" y="406"/>
                    <a:pt x="207" y="406"/>
                  </a:cubicBezTo>
                  <a:cubicBezTo>
                    <a:pt x="210" y="406"/>
                    <a:pt x="212" y="406"/>
                    <a:pt x="215" y="406"/>
                  </a:cubicBezTo>
                  <a:cubicBezTo>
                    <a:pt x="332" y="401"/>
                    <a:pt x="372" y="324"/>
                    <a:pt x="377" y="249"/>
                  </a:cubicBezTo>
                  <a:cubicBezTo>
                    <a:pt x="385" y="83"/>
                    <a:pt x="317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2502961" y="3307967"/>
              <a:ext cx="12672" cy="13232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98" y="0"/>
                  </a:moveTo>
                  <a:cubicBezTo>
                    <a:pt x="107" y="0"/>
                    <a:pt x="22" y="87"/>
                    <a:pt x="12" y="193"/>
                  </a:cubicBezTo>
                  <a:cubicBezTo>
                    <a:pt x="0" y="315"/>
                    <a:pt x="64" y="394"/>
                    <a:pt x="180" y="401"/>
                  </a:cubicBezTo>
                  <a:cubicBezTo>
                    <a:pt x="185" y="401"/>
                    <a:pt x="190" y="401"/>
                    <a:pt x="195" y="401"/>
                  </a:cubicBezTo>
                  <a:cubicBezTo>
                    <a:pt x="306" y="401"/>
                    <a:pt x="375" y="336"/>
                    <a:pt x="380" y="221"/>
                  </a:cubicBezTo>
                  <a:cubicBezTo>
                    <a:pt x="384" y="111"/>
                    <a:pt x="308" y="11"/>
                    <a:pt x="212" y="1"/>
                  </a:cubicBezTo>
                  <a:cubicBezTo>
                    <a:pt x="207" y="1"/>
                    <a:pt x="202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2530478" y="3395783"/>
              <a:ext cx="12179" cy="13100"/>
            </a:xfrm>
            <a:custGeom>
              <a:avLst/>
              <a:gdLst/>
              <a:ahLst/>
              <a:cxnLst/>
              <a:rect l="l" t="t" r="r" b="b"/>
              <a:pathLst>
                <a:path w="370" h="398" extrusionOk="0">
                  <a:moveTo>
                    <a:pt x="207" y="0"/>
                  </a:moveTo>
                  <a:cubicBezTo>
                    <a:pt x="201" y="0"/>
                    <a:pt x="194" y="1"/>
                    <a:pt x="188" y="1"/>
                  </a:cubicBezTo>
                  <a:cubicBezTo>
                    <a:pt x="85" y="11"/>
                    <a:pt x="0" y="106"/>
                    <a:pt x="4" y="209"/>
                  </a:cubicBezTo>
                  <a:cubicBezTo>
                    <a:pt x="6" y="305"/>
                    <a:pt x="87" y="393"/>
                    <a:pt x="176" y="397"/>
                  </a:cubicBezTo>
                  <a:cubicBezTo>
                    <a:pt x="178" y="397"/>
                    <a:pt x="180" y="397"/>
                    <a:pt x="182" y="397"/>
                  </a:cubicBezTo>
                  <a:cubicBezTo>
                    <a:pt x="283" y="397"/>
                    <a:pt x="369" y="289"/>
                    <a:pt x="364" y="169"/>
                  </a:cubicBezTo>
                  <a:cubicBezTo>
                    <a:pt x="360" y="65"/>
                    <a:pt x="299" y="0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2616057" y="4243869"/>
              <a:ext cx="12179" cy="13133"/>
            </a:xfrm>
            <a:custGeom>
              <a:avLst/>
              <a:gdLst/>
              <a:ahLst/>
              <a:cxnLst/>
              <a:rect l="l" t="t" r="r" b="b"/>
              <a:pathLst>
                <a:path w="370" h="399" extrusionOk="0">
                  <a:moveTo>
                    <a:pt x="208" y="1"/>
                  </a:moveTo>
                  <a:cubicBezTo>
                    <a:pt x="202" y="1"/>
                    <a:pt x="195" y="1"/>
                    <a:pt x="188" y="2"/>
                  </a:cubicBezTo>
                  <a:cubicBezTo>
                    <a:pt x="86" y="11"/>
                    <a:pt x="1" y="107"/>
                    <a:pt x="3" y="209"/>
                  </a:cubicBezTo>
                  <a:cubicBezTo>
                    <a:pt x="6" y="305"/>
                    <a:pt x="87" y="394"/>
                    <a:pt x="176" y="398"/>
                  </a:cubicBezTo>
                  <a:cubicBezTo>
                    <a:pt x="178" y="399"/>
                    <a:pt x="180" y="399"/>
                    <a:pt x="182" y="399"/>
                  </a:cubicBezTo>
                  <a:cubicBezTo>
                    <a:pt x="283" y="399"/>
                    <a:pt x="370" y="291"/>
                    <a:pt x="364" y="171"/>
                  </a:cubicBezTo>
                  <a:cubicBezTo>
                    <a:pt x="361" y="67"/>
                    <a:pt x="299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2507964" y="4354397"/>
              <a:ext cx="251536" cy="285176"/>
            </a:xfrm>
            <a:custGeom>
              <a:avLst/>
              <a:gdLst/>
              <a:ahLst/>
              <a:cxnLst/>
              <a:rect l="l" t="t" r="r" b="b"/>
              <a:pathLst>
                <a:path w="7642" h="8664" extrusionOk="0">
                  <a:moveTo>
                    <a:pt x="4367" y="861"/>
                  </a:moveTo>
                  <a:cubicBezTo>
                    <a:pt x="4447" y="861"/>
                    <a:pt x="4489" y="928"/>
                    <a:pt x="4524" y="989"/>
                  </a:cubicBezTo>
                  <a:cubicBezTo>
                    <a:pt x="4642" y="1197"/>
                    <a:pt x="4750" y="1412"/>
                    <a:pt x="4805" y="1647"/>
                  </a:cubicBezTo>
                  <a:cubicBezTo>
                    <a:pt x="4812" y="1680"/>
                    <a:pt x="4811" y="1716"/>
                    <a:pt x="4821" y="1748"/>
                  </a:cubicBezTo>
                  <a:cubicBezTo>
                    <a:pt x="4839" y="1813"/>
                    <a:pt x="4870" y="1853"/>
                    <a:pt x="4922" y="1853"/>
                  </a:cubicBezTo>
                  <a:cubicBezTo>
                    <a:pt x="4942" y="1853"/>
                    <a:pt x="4965" y="1847"/>
                    <a:pt x="4991" y="1835"/>
                  </a:cubicBezTo>
                  <a:cubicBezTo>
                    <a:pt x="5069" y="1798"/>
                    <a:pt x="5148" y="1764"/>
                    <a:pt x="5227" y="1735"/>
                  </a:cubicBezTo>
                  <a:cubicBezTo>
                    <a:pt x="5289" y="1712"/>
                    <a:pt x="5336" y="1700"/>
                    <a:pt x="5373" y="1700"/>
                  </a:cubicBezTo>
                  <a:cubicBezTo>
                    <a:pt x="5453" y="1700"/>
                    <a:pt x="5479" y="1760"/>
                    <a:pt x="5482" y="1902"/>
                  </a:cubicBezTo>
                  <a:cubicBezTo>
                    <a:pt x="5484" y="2162"/>
                    <a:pt x="5418" y="2409"/>
                    <a:pt x="5310" y="2644"/>
                  </a:cubicBezTo>
                  <a:cubicBezTo>
                    <a:pt x="5274" y="2723"/>
                    <a:pt x="5227" y="2795"/>
                    <a:pt x="5211" y="2880"/>
                  </a:cubicBezTo>
                  <a:cubicBezTo>
                    <a:pt x="5360" y="2972"/>
                    <a:pt x="5536" y="2992"/>
                    <a:pt x="5688" y="3101"/>
                  </a:cubicBezTo>
                  <a:cubicBezTo>
                    <a:pt x="5972" y="3303"/>
                    <a:pt x="6064" y="3575"/>
                    <a:pt x="6090" y="3891"/>
                  </a:cubicBezTo>
                  <a:cubicBezTo>
                    <a:pt x="6116" y="4197"/>
                    <a:pt x="6026" y="4488"/>
                    <a:pt x="5917" y="4764"/>
                  </a:cubicBezTo>
                  <a:cubicBezTo>
                    <a:pt x="5638" y="5455"/>
                    <a:pt x="5308" y="6122"/>
                    <a:pt x="4845" y="6713"/>
                  </a:cubicBezTo>
                  <a:cubicBezTo>
                    <a:pt x="4709" y="6887"/>
                    <a:pt x="4561" y="7053"/>
                    <a:pt x="4355" y="7155"/>
                  </a:cubicBezTo>
                  <a:cubicBezTo>
                    <a:pt x="4200" y="7232"/>
                    <a:pt x="4037" y="7270"/>
                    <a:pt x="3876" y="7270"/>
                  </a:cubicBezTo>
                  <a:cubicBezTo>
                    <a:pt x="3605" y="7270"/>
                    <a:pt x="3341" y="7163"/>
                    <a:pt x="3132" y="6957"/>
                  </a:cubicBezTo>
                  <a:cubicBezTo>
                    <a:pt x="2935" y="6765"/>
                    <a:pt x="2775" y="6546"/>
                    <a:pt x="2641" y="6306"/>
                  </a:cubicBezTo>
                  <a:cubicBezTo>
                    <a:pt x="2326" y="5746"/>
                    <a:pt x="2041" y="5170"/>
                    <a:pt x="1903" y="4538"/>
                  </a:cubicBezTo>
                  <a:cubicBezTo>
                    <a:pt x="1843" y="4267"/>
                    <a:pt x="1770" y="3993"/>
                    <a:pt x="1875" y="3707"/>
                  </a:cubicBezTo>
                  <a:cubicBezTo>
                    <a:pt x="1988" y="3403"/>
                    <a:pt x="2221" y="3251"/>
                    <a:pt x="2504" y="3154"/>
                  </a:cubicBezTo>
                  <a:cubicBezTo>
                    <a:pt x="2615" y="3116"/>
                    <a:pt x="2738" y="3110"/>
                    <a:pt x="2855" y="3090"/>
                  </a:cubicBezTo>
                  <a:cubicBezTo>
                    <a:pt x="2730" y="2928"/>
                    <a:pt x="2571" y="2795"/>
                    <a:pt x="2475" y="2609"/>
                  </a:cubicBezTo>
                  <a:cubicBezTo>
                    <a:pt x="2348" y="2362"/>
                    <a:pt x="2395" y="2290"/>
                    <a:pt x="2666" y="2271"/>
                  </a:cubicBezTo>
                  <a:cubicBezTo>
                    <a:pt x="2674" y="2270"/>
                    <a:pt x="2681" y="2270"/>
                    <a:pt x="2689" y="2270"/>
                  </a:cubicBezTo>
                  <a:cubicBezTo>
                    <a:pt x="2788" y="2270"/>
                    <a:pt x="2885" y="2311"/>
                    <a:pt x="2987" y="2311"/>
                  </a:cubicBezTo>
                  <a:cubicBezTo>
                    <a:pt x="3025" y="2311"/>
                    <a:pt x="3064" y="2306"/>
                    <a:pt x="3104" y="2290"/>
                  </a:cubicBezTo>
                  <a:cubicBezTo>
                    <a:pt x="3035" y="1947"/>
                    <a:pt x="2999" y="1610"/>
                    <a:pt x="3008" y="1266"/>
                  </a:cubicBezTo>
                  <a:cubicBezTo>
                    <a:pt x="3009" y="1181"/>
                    <a:pt x="2993" y="1085"/>
                    <a:pt x="3089" y="1041"/>
                  </a:cubicBezTo>
                  <a:cubicBezTo>
                    <a:pt x="3116" y="1028"/>
                    <a:pt x="3143" y="1022"/>
                    <a:pt x="3169" y="1022"/>
                  </a:cubicBezTo>
                  <a:cubicBezTo>
                    <a:pt x="3236" y="1022"/>
                    <a:pt x="3298" y="1061"/>
                    <a:pt x="3348" y="1107"/>
                  </a:cubicBezTo>
                  <a:cubicBezTo>
                    <a:pt x="3519" y="1263"/>
                    <a:pt x="3702" y="1405"/>
                    <a:pt x="3819" y="1611"/>
                  </a:cubicBezTo>
                  <a:cubicBezTo>
                    <a:pt x="3856" y="1676"/>
                    <a:pt x="3890" y="1749"/>
                    <a:pt x="3968" y="1780"/>
                  </a:cubicBezTo>
                  <a:cubicBezTo>
                    <a:pt x="4034" y="1744"/>
                    <a:pt x="4021" y="1678"/>
                    <a:pt x="4039" y="1622"/>
                  </a:cubicBezTo>
                  <a:cubicBezTo>
                    <a:pt x="4095" y="1425"/>
                    <a:pt x="4151" y="1227"/>
                    <a:pt x="4211" y="1031"/>
                  </a:cubicBezTo>
                  <a:cubicBezTo>
                    <a:pt x="4234" y="960"/>
                    <a:pt x="4253" y="876"/>
                    <a:pt x="4347" y="862"/>
                  </a:cubicBezTo>
                  <a:cubicBezTo>
                    <a:pt x="4354" y="861"/>
                    <a:pt x="4360" y="861"/>
                    <a:pt x="4367" y="861"/>
                  </a:cubicBezTo>
                  <a:close/>
                  <a:moveTo>
                    <a:pt x="3526" y="1"/>
                  </a:moveTo>
                  <a:cubicBezTo>
                    <a:pt x="3459" y="1"/>
                    <a:pt x="3394" y="4"/>
                    <a:pt x="3329" y="15"/>
                  </a:cubicBezTo>
                  <a:cubicBezTo>
                    <a:pt x="2428" y="172"/>
                    <a:pt x="1694" y="612"/>
                    <a:pt x="1095" y="1310"/>
                  </a:cubicBezTo>
                  <a:cubicBezTo>
                    <a:pt x="448" y="2068"/>
                    <a:pt x="175" y="2967"/>
                    <a:pt x="80" y="3921"/>
                  </a:cubicBezTo>
                  <a:cubicBezTo>
                    <a:pt x="0" y="4728"/>
                    <a:pt x="101" y="5529"/>
                    <a:pt x="440" y="6281"/>
                  </a:cubicBezTo>
                  <a:cubicBezTo>
                    <a:pt x="749" y="6970"/>
                    <a:pt x="1176" y="7568"/>
                    <a:pt x="1808" y="8006"/>
                  </a:cubicBezTo>
                  <a:cubicBezTo>
                    <a:pt x="2422" y="8437"/>
                    <a:pt x="3091" y="8663"/>
                    <a:pt x="3837" y="8663"/>
                  </a:cubicBezTo>
                  <a:cubicBezTo>
                    <a:pt x="3891" y="8663"/>
                    <a:pt x="3945" y="8662"/>
                    <a:pt x="4000" y="8660"/>
                  </a:cubicBezTo>
                  <a:cubicBezTo>
                    <a:pt x="4752" y="8629"/>
                    <a:pt x="5411" y="8366"/>
                    <a:pt x="5977" y="7903"/>
                  </a:cubicBezTo>
                  <a:cubicBezTo>
                    <a:pt x="6524" y="7456"/>
                    <a:pt x="6956" y="6908"/>
                    <a:pt x="7231" y="6238"/>
                  </a:cubicBezTo>
                  <a:cubicBezTo>
                    <a:pt x="7481" y="5626"/>
                    <a:pt x="7609" y="4996"/>
                    <a:pt x="7630" y="4344"/>
                  </a:cubicBezTo>
                  <a:cubicBezTo>
                    <a:pt x="7641" y="3944"/>
                    <a:pt x="7574" y="3545"/>
                    <a:pt x="7475" y="3155"/>
                  </a:cubicBezTo>
                  <a:cubicBezTo>
                    <a:pt x="7231" y="2191"/>
                    <a:pt x="6769" y="1360"/>
                    <a:pt x="5974" y="739"/>
                  </a:cubicBezTo>
                  <a:cubicBezTo>
                    <a:pt x="5403" y="291"/>
                    <a:pt x="4772" y="5"/>
                    <a:pt x="4043" y="5"/>
                  </a:cubicBezTo>
                  <a:cubicBezTo>
                    <a:pt x="3985" y="5"/>
                    <a:pt x="3927" y="7"/>
                    <a:pt x="3868" y="11"/>
                  </a:cubicBezTo>
                  <a:cubicBezTo>
                    <a:pt x="3755" y="11"/>
                    <a:pt x="3639" y="1"/>
                    <a:pt x="3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2567935" y="3799452"/>
              <a:ext cx="75046" cy="246698"/>
            </a:xfrm>
            <a:custGeom>
              <a:avLst/>
              <a:gdLst/>
              <a:ahLst/>
              <a:cxnLst/>
              <a:rect l="l" t="t" r="r" b="b"/>
              <a:pathLst>
                <a:path w="2280" h="7495" extrusionOk="0">
                  <a:moveTo>
                    <a:pt x="1128" y="195"/>
                  </a:moveTo>
                  <a:cubicBezTo>
                    <a:pt x="1175" y="195"/>
                    <a:pt x="1222" y="197"/>
                    <a:pt x="1270" y="203"/>
                  </a:cubicBezTo>
                  <a:cubicBezTo>
                    <a:pt x="1491" y="231"/>
                    <a:pt x="1579" y="309"/>
                    <a:pt x="1598" y="527"/>
                  </a:cubicBezTo>
                  <a:cubicBezTo>
                    <a:pt x="1618" y="757"/>
                    <a:pt x="1660" y="985"/>
                    <a:pt x="1643" y="1176"/>
                  </a:cubicBezTo>
                  <a:cubicBezTo>
                    <a:pt x="1643" y="1319"/>
                    <a:pt x="1649" y="1423"/>
                    <a:pt x="1642" y="1525"/>
                  </a:cubicBezTo>
                  <a:cubicBezTo>
                    <a:pt x="1630" y="1728"/>
                    <a:pt x="1564" y="1793"/>
                    <a:pt x="1358" y="1817"/>
                  </a:cubicBezTo>
                  <a:cubicBezTo>
                    <a:pt x="1335" y="1821"/>
                    <a:pt x="1312" y="1822"/>
                    <a:pt x="1290" y="1822"/>
                  </a:cubicBezTo>
                  <a:cubicBezTo>
                    <a:pt x="1184" y="1822"/>
                    <a:pt x="1080" y="1793"/>
                    <a:pt x="975" y="1790"/>
                  </a:cubicBezTo>
                  <a:cubicBezTo>
                    <a:pt x="893" y="1788"/>
                    <a:pt x="811" y="1786"/>
                    <a:pt x="729" y="1786"/>
                  </a:cubicBezTo>
                  <a:cubicBezTo>
                    <a:pt x="674" y="1786"/>
                    <a:pt x="620" y="1787"/>
                    <a:pt x="565" y="1789"/>
                  </a:cubicBezTo>
                  <a:cubicBezTo>
                    <a:pt x="560" y="1789"/>
                    <a:pt x="555" y="1789"/>
                    <a:pt x="551" y="1789"/>
                  </a:cubicBezTo>
                  <a:cubicBezTo>
                    <a:pt x="435" y="1789"/>
                    <a:pt x="382" y="1736"/>
                    <a:pt x="361" y="1614"/>
                  </a:cubicBezTo>
                  <a:cubicBezTo>
                    <a:pt x="302" y="1249"/>
                    <a:pt x="330" y="883"/>
                    <a:pt x="352" y="516"/>
                  </a:cubicBezTo>
                  <a:cubicBezTo>
                    <a:pt x="357" y="419"/>
                    <a:pt x="395" y="352"/>
                    <a:pt x="489" y="322"/>
                  </a:cubicBezTo>
                  <a:cubicBezTo>
                    <a:pt x="699" y="255"/>
                    <a:pt x="909" y="195"/>
                    <a:pt x="1128" y="195"/>
                  </a:cubicBezTo>
                  <a:close/>
                  <a:moveTo>
                    <a:pt x="1084" y="2055"/>
                  </a:moveTo>
                  <a:cubicBezTo>
                    <a:pt x="1167" y="2055"/>
                    <a:pt x="1249" y="2061"/>
                    <a:pt x="1332" y="2071"/>
                  </a:cubicBezTo>
                  <a:cubicBezTo>
                    <a:pt x="1536" y="2095"/>
                    <a:pt x="1665" y="2205"/>
                    <a:pt x="1706" y="2427"/>
                  </a:cubicBezTo>
                  <a:cubicBezTo>
                    <a:pt x="1781" y="2832"/>
                    <a:pt x="1795" y="3244"/>
                    <a:pt x="1837" y="3651"/>
                  </a:cubicBezTo>
                  <a:cubicBezTo>
                    <a:pt x="1912" y="4374"/>
                    <a:pt x="1975" y="5099"/>
                    <a:pt x="2034" y="5824"/>
                  </a:cubicBezTo>
                  <a:cubicBezTo>
                    <a:pt x="2063" y="6165"/>
                    <a:pt x="2071" y="6507"/>
                    <a:pt x="2075" y="6851"/>
                  </a:cubicBezTo>
                  <a:cubicBezTo>
                    <a:pt x="2079" y="7088"/>
                    <a:pt x="2005" y="7173"/>
                    <a:pt x="1768" y="7215"/>
                  </a:cubicBezTo>
                  <a:cubicBezTo>
                    <a:pt x="1558" y="7251"/>
                    <a:pt x="1344" y="7268"/>
                    <a:pt x="1132" y="7287"/>
                  </a:cubicBezTo>
                  <a:cubicBezTo>
                    <a:pt x="919" y="7305"/>
                    <a:pt x="706" y="7323"/>
                    <a:pt x="493" y="7330"/>
                  </a:cubicBezTo>
                  <a:cubicBezTo>
                    <a:pt x="486" y="7330"/>
                    <a:pt x="478" y="7330"/>
                    <a:pt x="471" y="7330"/>
                  </a:cubicBezTo>
                  <a:cubicBezTo>
                    <a:pt x="259" y="7330"/>
                    <a:pt x="179" y="7255"/>
                    <a:pt x="159" y="7037"/>
                  </a:cubicBezTo>
                  <a:cubicBezTo>
                    <a:pt x="145" y="6875"/>
                    <a:pt x="154" y="6710"/>
                    <a:pt x="164" y="6550"/>
                  </a:cubicBezTo>
                  <a:cubicBezTo>
                    <a:pt x="187" y="6149"/>
                    <a:pt x="211" y="5747"/>
                    <a:pt x="208" y="5343"/>
                  </a:cubicBezTo>
                  <a:cubicBezTo>
                    <a:pt x="208" y="4427"/>
                    <a:pt x="224" y="3511"/>
                    <a:pt x="302" y="2598"/>
                  </a:cubicBezTo>
                  <a:cubicBezTo>
                    <a:pt x="308" y="2522"/>
                    <a:pt x="312" y="2444"/>
                    <a:pt x="331" y="2370"/>
                  </a:cubicBezTo>
                  <a:cubicBezTo>
                    <a:pt x="357" y="2254"/>
                    <a:pt x="427" y="2178"/>
                    <a:pt x="547" y="2139"/>
                  </a:cubicBezTo>
                  <a:cubicBezTo>
                    <a:pt x="724" y="2081"/>
                    <a:pt x="903" y="2055"/>
                    <a:pt x="1084" y="2055"/>
                  </a:cubicBezTo>
                  <a:close/>
                  <a:moveTo>
                    <a:pt x="975" y="1"/>
                  </a:moveTo>
                  <a:cubicBezTo>
                    <a:pt x="720" y="1"/>
                    <a:pt x="457" y="48"/>
                    <a:pt x="251" y="239"/>
                  </a:cubicBezTo>
                  <a:cubicBezTo>
                    <a:pt x="215" y="309"/>
                    <a:pt x="181" y="380"/>
                    <a:pt x="144" y="451"/>
                  </a:cubicBezTo>
                  <a:cubicBezTo>
                    <a:pt x="143" y="500"/>
                    <a:pt x="142" y="548"/>
                    <a:pt x="140" y="597"/>
                  </a:cubicBezTo>
                  <a:cubicBezTo>
                    <a:pt x="154" y="736"/>
                    <a:pt x="185" y="879"/>
                    <a:pt x="107" y="1012"/>
                  </a:cubicBezTo>
                  <a:cubicBezTo>
                    <a:pt x="94" y="1093"/>
                    <a:pt x="123" y="1185"/>
                    <a:pt x="49" y="1251"/>
                  </a:cubicBezTo>
                  <a:cubicBezTo>
                    <a:pt x="53" y="1334"/>
                    <a:pt x="82" y="1414"/>
                    <a:pt x="89" y="1495"/>
                  </a:cubicBezTo>
                  <a:cubicBezTo>
                    <a:pt x="112" y="1522"/>
                    <a:pt x="133" y="1554"/>
                    <a:pt x="149" y="1593"/>
                  </a:cubicBezTo>
                  <a:cubicBezTo>
                    <a:pt x="262" y="1853"/>
                    <a:pt x="303" y="2106"/>
                    <a:pt x="174" y="2380"/>
                  </a:cubicBezTo>
                  <a:cubicBezTo>
                    <a:pt x="90" y="2558"/>
                    <a:pt x="87" y="2762"/>
                    <a:pt x="87" y="2962"/>
                  </a:cubicBezTo>
                  <a:cubicBezTo>
                    <a:pt x="90" y="3465"/>
                    <a:pt x="56" y="3970"/>
                    <a:pt x="83" y="4475"/>
                  </a:cubicBezTo>
                  <a:cubicBezTo>
                    <a:pt x="123" y="5220"/>
                    <a:pt x="1" y="5964"/>
                    <a:pt x="36" y="6708"/>
                  </a:cubicBezTo>
                  <a:cubicBezTo>
                    <a:pt x="39" y="6810"/>
                    <a:pt x="34" y="6915"/>
                    <a:pt x="43" y="7017"/>
                  </a:cubicBezTo>
                  <a:cubicBezTo>
                    <a:pt x="71" y="7348"/>
                    <a:pt x="202" y="7495"/>
                    <a:pt x="489" y="7495"/>
                  </a:cubicBezTo>
                  <a:cubicBezTo>
                    <a:pt x="530" y="7495"/>
                    <a:pt x="574" y="7492"/>
                    <a:pt x="621" y="7486"/>
                  </a:cubicBezTo>
                  <a:cubicBezTo>
                    <a:pt x="943" y="7447"/>
                    <a:pt x="1270" y="7443"/>
                    <a:pt x="1592" y="7404"/>
                  </a:cubicBezTo>
                  <a:cubicBezTo>
                    <a:pt x="2067" y="7347"/>
                    <a:pt x="2239" y="7179"/>
                    <a:pt x="2264" y="6694"/>
                  </a:cubicBezTo>
                  <a:cubicBezTo>
                    <a:pt x="2280" y="6377"/>
                    <a:pt x="2234" y="6061"/>
                    <a:pt x="2207" y="5747"/>
                  </a:cubicBezTo>
                  <a:cubicBezTo>
                    <a:pt x="2123" y="4723"/>
                    <a:pt x="1992" y="3703"/>
                    <a:pt x="1900" y="2680"/>
                  </a:cubicBezTo>
                  <a:cubicBezTo>
                    <a:pt x="1884" y="2510"/>
                    <a:pt x="1856" y="2332"/>
                    <a:pt x="1772" y="2186"/>
                  </a:cubicBezTo>
                  <a:cubicBezTo>
                    <a:pt x="1606" y="1895"/>
                    <a:pt x="1700" y="1644"/>
                    <a:pt x="1850" y="1391"/>
                  </a:cubicBezTo>
                  <a:cubicBezTo>
                    <a:pt x="1855" y="1389"/>
                    <a:pt x="1862" y="1388"/>
                    <a:pt x="1868" y="1384"/>
                  </a:cubicBezTo>
                  <a:cubicBezTo>
                    <a:pt x="1866" y="1316"/>
                    <a:pt x="1863" y="1249"/>
                    <a:pt x="1862" y="1181"/>
                  </a:cubicBezTo>
                  <a:cubicBezTo>
                    <a:pt x="1837" y="986"/>
                    <a:pt x="1815" y="793"/>
                    <a:pt x="1791" y="598"/>
                  </a:cubicBezTo>
                  <a:cubicBezTo>
                    <a:pt x="1708" y="492"/>
                    <a:pt x="1780" y="346"/>
                    <a:pt x="1698" y="240"/>
                  </a:cubicBezTo>
                  <a:cubicBezTo>
                    <a:pt x="1522" y="16"/>
                    <a:pt x="1257" y="6"/>
                    <a:pt x="1018" y="1"/>
                  </a:cubicBezTo>
                  <a:cubicBezTo>
                    <a:pt x="1004" y="1"/>
                    <a:pt x="989" y="1"/>
                    <a:pt x="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2565467" y="3845039"/>
              <a:ext cx="80049" cy="204435"/>
            </a:xfrm>
            <a:custGeom>
              <a:avLst/>
              <a:gdLst/>
              <a:ahLst/>
              <a:cxnLst/>
              <a:rect l="l" t="t" r="r" b="b"/>
              <a:pathLst>
                <a:path w="2432" h="6211" extrusionOk="0">
                  <a:moveTo>
                    <a:pt x="1939" y="0"/>
                  </a:moveTo>
                  <a:cubicBezTo>
                    <a:pt x="1937" y="4"/>
                    <a:pt x="1930" y="5"/>
                    <a:pt x="1925" y="8"/>
                  </a:cubicBezTo>
                  <a:cubicBezTo>
                    <a:pt x="1776" y="260"/>
                    <a:pt x="1682" y="511"/>
                    <a:pt x="1847" y="802"/>
                  </a:cubicBezTo>
                  <a:cubicBezTo>
                    <a:pt x="1931" y="949"/>
                    <a:pt x="1960" y="1126"/>
                    <a:pt x="1975" y="1296"/>
                  </a:cubicBezTo>
                  <a:cubicBezTo>
                    <a:pt x="2067" y="2319"/>
                    <a:pt x="2198" y="3339"/>
                    <a:pt x="2282" y="4363"/>
                  </a:cubicBezTo>
                  <a:cubicBezTo>
                    <a:pt x="2307" y="4679"/>
                    <a:pt x="2355" y="4993"/>
                    <a:pt x="2339" y="5312"/>
                  </a:cubicBezTo>
                  <a:cubicBezTo>
                    <a:pt x="2315" y="5796"/>
                    <a:pt x="2142" y="5963"/>
                    <a:pt x="1667" y="6020"/>
                  </a:cubicBezTo>
                  <a:cubicBezTo>
                    <a:pt x="1344" y="6060"/>
                    <a:pt x="1018" y="6063"/>
                    <a:pt x="696" y="6102"/>
                  </a:cubicBezTo>
                  <a:cubicBezTo>
                    <a:pt x="648" y="6108"/>
                    <a:pt x="604" y="6111"/>
                    <a:pt x="563" y="6111"/>
                  </a:cubicBezTo>
                  <a:cubicBezTo>
                    <a:pt x="277" y="6111"/>
                    <a:pt x="147" y="5966"/>
                    <a:pt x="118" y="5633"/>
                  </a:cubicBezTo>
                  <a:cubicBezTo>
                    <a:pt x="109" y="5531"/>
                    <a:pt x="116" y="5427"/>
                    <a:pt x="111" y="5324"/>
                  </a:cubicBezTo>
                  <a:cubicBezTo>
                    <a:pt x="76" y="4579"/>
                    <a:pt x="198" y="3835"/>
                    <a:pt x="158" y="3091"/>
                  </a:cubicBezTo>
                  <a:cubicBezTo>
                    <a:pt x="131" y="2586"/>
                    <a:pt x="165" y="2084"/>
                    <a:pt x="162" y="1578"/>
                  </a:cubicBezTo>
                  <a:cubicBezTo>
                    <a:pt x="161" y="1380"/>
                    <a:pt x="165" y="1174"/>
                    <a:pt x="249" y="997"/>
                  </a:cubicBezTo>
                  <a:cubicBezTo>
                    <a:pt x="378" y="722"/>
                    <a:pt x="337" y="468"/>
                    <a:pt x="224" y="210"/>
                  </a:cubicBezTo>
                  <a:cubicBezTo>
                    <a:pt x="208" y="169"/>
                    <a:pt x="186" y="137"/>
                    <a:pt x="164" y="111"/>
                  </a:cubicBezTo>
                  <a:lnTo>
                    <a:pt x="164" y="111"/>
                  </a:lnTo>
                  <a:cubicBezTo>
                    <a:pt x="167" y="149"/>
                    <a:pt x="166" y="190"/>
                    <a:pt x="156" y="229"/>
                  </a:cubicBezTo>
                  <a:cubicBezTo>
                    <a:pt x="148" y="389"/>
                    <a:pt x="289" y="526"/>
                    <a:pt x="279" y="654"/>
                  </a:cubicBezTo>
                  <a:cubicBezTo>
                    <a:pt x="268" y="788"/>
                    <a:pt x="145" y="923"/>
                    <a:pt x="125" y="1078"/>
                  </a:cubicBezTo>
                  <a:cubicBezTo>
                    <a:pt x="123" y="1095"/>
                    <a:pt x="119" y="1111"/>
                    <a:pt x="116" y="1128"/>
                  </a:cubicBezTo>
                  <a:cubicBezTo>
                    <a:pt x="40" y="1588"/>
                    <a:pt x="33" y="2054"/>
                    <a:pt x="47" y="2511"/>
                  </a:cubicBezTo>
                  <a:cubicBezTo>
                    <a:pt x="71" y="3377"/>
                    <a:pt x="28" y="4242"/>
                    <a:pt x="15" y="5106"/>
                  </a:cubicBezTo>
                  <a:cubicBezTo>
                    <a:pt x="12" y="5296"/>
                    <a:pt x="0" y="5485"/>
                    <a:pt x="23" y="5671"/>
                  </a:cubicBezTo>
                  <a:cubicBezTo>
                    <a:pt x="73" y="6073"/>
                    <a:pt x="206" y="6210"/>
                    <a:pt x="517" y="6210"/>
                  </a:cubicBezTo>
                  <a:cubicBezTo>
                    <a:pt x="562" y="6210"/>
                    <a:pt x="611" y="6208"/>
                    <a:pt x="664" y="6202"/>
                  </a:cubicBezTo>
                  <a:cubicBezTo>
                    <a:pt x="996" y="6168"/>
                    <a:pt x="1329" y="6143"/>
                    <a:pt x="1661" y="6117"/>
                  </a:cubicBezTo>
                  <a:cubicBezTo>
                    <a:pt x="2213" y="6076"/>
                    <a:pt x="2422" y="5857"/>
                    <a:pt x="2430" y="5301"/>
                  </a:cubicBezTo>
                  <a:cubicBezTo>
                    <a:pt x="2431" y="5233"/>
                    <a:pt x="2431" y="5164"/>
                    <a:pt x="2426" y="5096"/>
                  </a:cubicBezTo>
                  <a:cubicBezTo>
                    <a:pt x="2409" y="4831"/>
                    <a:pt x="2396" y="4565"/>
                    <a:pt x="2372" y="4301"/>
                  </a:cubicBezTo>
                  <a:cubicBezTo>
                    <a:pt x="2274" y="3295"/>
                    <a:pt x="2180" y="2290"/>
                    <a:pt x="2065" y="1286"/>
                  </a:cubicBezTo>
                  <a:cubicBezTo>
                    <a:pt x="2038" y="1037"/>
                    <a:pt x="2017" y="770"/>
                    <a:pt x="1829" y="566"/>
                  </a:cubicBezTo>
                  <a:cubicBezTo>
                    <a:pt x="1803" y="537"/>
                    <a:pt x="1798" y="505"/>
                    <a:pt x="1822" y="474"/>
                  </a:cubicBezTo>
                  <a:cubicBezTo>
                    <a:pt x="1925" y="344"/>
                    <a:pt x="1900" y="180"/>
                    <a:pt x="1941" y="35"/>
                  </a:cubicBezTo>
                  <a:cubicBezTo>
                    <a:pt x="1941" y="22"/>
                    <a:pt x="1939" y="11"/>
                    <a:pt x="19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2504508" y="3776148"/>
              <a:ext cx="269475" cy="70965"/>
            </a:xfrm>
            <a:custGeom>
              <a:avLst/>
              <a:gdLst/>
              <a:ahLst/>
              <a:cxnLst/>
              <a:rect l="l" t="t" r="r" b="b"/>
              <a:pathLst>
                <a:path w="8187" h="2156" extrusionOk="0">
                  <a:moveTo>
                    <a:pt x="5898" y="0"/>
                  </a:moveTo>
                  <a:cubicBezTo>
                    <a:pt x="5263" y="0"/>
                    <a:pt x="4629" y="10"/>
                    <a:pt x="3996" y="26"/>
                  </a:cubicBezTo>
                  <a:cubicBezTo>
                    <a:pt x="2764" y="58"/>
                    <a:pt x="1529" y="66"/>
                    <a:pt x="300" y="172"/>
                  </a:cubicBezTo>
                  <a:cubicBezTo>
                    <a:pt x="114" y="188"/>
                    <a:pt x="17" y="268"/>
                    <a:pt x="19" y="462"/>
                  </a:cubicBezTo>
                  <a:cubicBezTo>
                    <a:pt x="27" y="941"/>
                    <a:pt x="1" y="1421"/>
                    <a:pt x="42" y="1901"/>
                  </a:cubicBezTo>
                  <a:cubicBezTo>
                    <a:pt x="58" y="2081"/>
                    <a:pt x="123" y="2136"/>
                    <a:pt x="295" y="2136"/>
                  </a:cubicBezTo>
                  <a:cubicBezTo>
                    <a:pt x="682" y="2135"/>
                    <a:pt x="1066" y="2078"/>
                    <a:pt x="1454" y="2078"/>
                  </a:cubicBezTo>
                  <a:cubicBezTo>
                    <a:pt x="1530" y="2078"/>
                    <a:pt x="1605" y="2080"/>
                    <a:pt x="1681" y="2085"/>
                  </a:cubicBezTo>
                  <a:cubicBezTo>
                    <a:pt x="1787" y="2091"/>
                    <a:pt x="1888" y="2103"/>
                    <a:pt x="1968" y="2155"/>
                  </a:cubicBezTo>
                  <a:cubicBezTo>
                    <a:pt x="1938" y="2101"/>
                    <a:pt x="1906" y="2046"/>
                    <a:pt x="1917" y="1981"/>
                  </a:cubicBezTo>
                  <a:cubicBezTo>
                    <a:pt x="1917" y="1974"/>
                    <a:pt x="1919" y="1968"/>
                    <a:pt x="1921" y="1960"/>
                  </a:cubicBezTo>
                  <a:lnTo>
                    <a:pt x="1921" y="1960"/>
                  </a:lnTo>
                  <a:cubicBezTo>
                    <a:pt x="1781" y="1965"/>
                    <a:pt x="1642" y="1973"/>
                    <a:pt x="1504" y="1973"/>
                  </a:cubicBezTo>
                  <a:cubicBezTo>
                    <a:pt x="1466" y="1973"/>
                    <a:pt x="1428" y="1973"/>
                    <a:pt x="1389" y="1971"/>
                  </a:cubicBezTo>
                  <a:cubicBezTo>
                    <a:pt x="1357" y="1970"/>
                    <a:pt x="1324" y="1970"/>
                    <a:pt x="1291" y="1970"/>
                  </a:cubicBezTo>
                  <a:cubicBezTo>
                    <a:pt x="972" y="1970"/>
                    <a:pt x="655" y="2017"/>
                    <a:pt x="337" y="2024"/>
                  </a:cubicBezTo>
                  <a:cubicBezTo>
                    <a:pt x="317" y="2025"/>
                    <a:pt x="299" y="2025"/>
                    <a:pt x="282" y="2025"/>
                  </a:cubicBezTo>
                  <a:cubicBezTo>
                    <a:pt x="141" y="2025"/>
                    <a:pt x="127" y="1998"/>
                    <a:pt x="124" y="1830"/>
                  </a:cubicBezTo>
                  <a:cubicBezTo>
                    <a:pt x="119" y="1384"/>
                    <a:pt x="120" y="938"/>
                    <a:pt x="128" y="491"/>
                  </a:cubicBezTo>
                  <a:cubicBezTo>
                    <a:pt x="130" y="309"/>
                    <a:pt x="148" y="294"/>
                    <a:pt x="342" y="285"/>
                  </a:cubicBezTo>
                  <a:cubicBezTo>
                    <a:pt x="651" y="269"/>
                    <a:pt x="960" y="249"/>
                    <a:pt x="1265" y="242"/>
                  </a:cubicBezTo>
                  <a:cubicBezTo>
                    <a:pt x="1856" y="231"/>
                    <a:pt x="2447" y="190"/>
                    <a:pt x="3036" y="171"/>
                  </a:cubicBezTo>
                  <a:cubicBezTo>
                    <a:pt x="3958" y="138"/>
                    <a:pt x="4879" y="131"/>
                    <a:pt x="5801" y="131"/>
                  </a:cubicBezTo>
                  <a:cubicBezTo>
                    <a:pt x="6388" y="131"/>
                    <a:pt x="6975" y="134"/>
                    <a:pt x="7562" y="136"/>
                  </a:cubicBezTo>
                  <a:cubicBezTo>
                    <a:pt x="8051" y="137"/>
                    <a:pt x="8050" y="141"/>
                    <a:pt x="8047" y="632"/>
                  </a:cubicBezTo>
                  <a:cubicBezTo>
                    <a:pt x="8046" y="923"/>
                    <a:pt x="7984" y="1211"/>
                    <a:pt x="8006" y="1504"/>
                  </a:cubicBezTo>
                  <a:cubicBezTo>
                    <a:pt x="8014" y="1625"/>
                    <a:pt x="7955" y="1672"/>
                    <a:pt x="7842" y="1672"/>
                  </a:cubicBezTo>
                  <a:cubicBezTo>
                    <a:pt x="7840" y="1672"/>
                    <a:pt x="7839" y="1672"/>
                    <a:pt x="7838" y="1672"/>
                  </a:cubicBezTo>
                  <a:cubicBezTo>
                    <a:pt x="7826" y="1672"/>
                    <a:pt x="7814" y="1672"/>
                    <a:pt x="7802" y="1672"/>
                  </a:cubicBezTo>
                  <a:cubicBezTo>
                    <a:pt x="7548" y="1672"/>
                    <a:pt x="7295" y="1703"/>
                    <a:pt x="7043" y="1706"/>
                  </a:cubicBezTo>
                  <a:cubicBezTo>
                    <a:pt x="6280" y="1721"/>
                    <a:pt x="5520" y="1781"/>
                    <a:pt x="4761" y="1833"/>
                  </a:cubicBezTo>
                  <a:cubicBezTo>
                    <a:pt x="4523" y="1849"/>
                    <a:pt x="4283" y="1865"/>
                    <a:pt x="4045" y="1901"/>
                  </a:cubicBezTo>
                  <a:cubicBezTo>
                    <a:pt x="4012" y="1906"/>
                    <a:pt x="3979" y="1909"/>
                    <a:pt x="3947" y="1909"/>
                  </a:cubicBezTo>
                  <a:cubicBezTo>
                    <a:pt x="3918" y="1909"/>
                    <a:pt x="3889" y="1906"/>
                    <a:pt x="3860" y="1902"/>
                  </a:cubicBezTo>
                  <a:cubicBezTo>
                    <a:pt x="3858" y="1964"/>
                    <a:pt x="3856" y="2025"/>
                    <a:pt x="3829" y="2081"/>
                  </a:cubicBezTo>
                  <a:cubicBezTo>
                    <a:pt x="4210" y="1922"/>
                    <a:pt x="4618" y="1955"/>
                    <a:pt x="5012" y="1942"/>
                  </a:cubicBezTo>
                  <a:cubicBezTo>
                    <a:pt x="5991" y="1907"/>
                    <a:pt x="6970" y="1856"/>
                    <a:pt x="7945" y="1777"/>
                  </a:cubicBezTo>
                  <a:cubicBezTo>
                    <a:pt x="7971" y="1776"/>
                    <a:pt x="7996" y="1774"/>
                    <a:pt x="8020" y="1774"/>
                  </a:cubicBezTo>
                  <a:cubicBezTo>
                    <a:pt x="8064" y="1774"/>
                    <a:pt x="8106" y="1779"/>
                    <a:pt x="8145" y="1799"/>
                  </a:cubicBezTo>
                  <a:cubicBezTo>
                    <a:pt x="8107" y="1718"/>
                    <a:pt x="8123" y="1630"/>
                    <a:pt x="8126" y="1546"/>
                  </a:cubicBezTo>
                  <a:cubicBezTo>
                    <a:pt x="8150" y="1069"/>
                    <a:pt x="8179" y="592"/>
                    <a:pt x="8163" y="115"/>
                  </a:cubicBezTo>
                  <a:cubicBezTo>
                    <a:pt x="8162" y="76"/>
                    <a:pt x="8172" y="39"/>
                    <a:pt x="8187" y="3"/>
                  </a:cubicBezTo>
                  <a:lnTo>
                    <a:pt x="8187" y="3"/>
                  </a:lnTo>
                  <a:cubicBezTo>
                    <a:pt x="8137" y="30"/>
                    <a:pt x="8085" y="37"/>
                    <a:pt x="8030" y="37"/>
                  </a:cubicBezTo>
                  <a:cubicBezTo>
                    <a:pt x="8023" y="37"/>
                    <a:pt x="8015" y="37"/>
                    <a:pt x="8007" y="37"/>
                  </a:cubicBezTo>
                  <a:cubicBezTo>
                    <a:pt x="7304" y="12"/>
                    <a:pt x="6601" y="0"/>
                    <a:pt x="58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2500460" y="3773317"/>
              <a:ext cx="273952" cy="79259"/>
            </a:xfrm>
            <a:custGeom>
              <a:avLst/>
              <a:gdLst/>
              <a:ahLst/>
              <a:cxnLst/>
              <a:rect l="l" t="t" r="r" b="b"/>
              <a:pathLst>
                <a:path w="8323" h="2408" extrusionOk="0">
                  <a:moveTo>
                    <a:pt x="5422" y="0"/>
                  </a:moveTo>
                  <a:cubicBezTo>
                    <a:pt x="4807" y="0"/>
                    <a:pt x="4193" y="10"/>
                    <a:pt x="3577" y="46"/>
                  </a:cubicBezTo>
                  <a:cubicBezTo>
                    <a:pt x="2903" y="87"/>
                    <a:pt x="2227" y="63"/>
                    <a:pt x="1552" y="97"/>
                  </a:cubicBezTo>
                  <a:cubicBezTo>
                    <a:pt x="1160" y="116"/>
                    <a:pt x="769" y="158"/>
                    <a:pt x="375" y="163"/>
                  </a:cubicBezTo>
                  <a:cubicBezTo>
                    <a:pt x="131" y="168"/>
                    <a:pt x="32" y="275"/>
                    <a:pt x="39" y="515"/>
                  </a:cubicBezTo>
                  <a:cubicBezTo>
                    <a:pt x="52" y="1028"/>
                    <a:pt x="1" y="1541"/>
                    <a:pt x="80" y="2053"/>
                  </a:cubicBezTo>
                  <a:cubicBezTo>
                    <a:pt x="119" y="2306"/>
                    <a:pt x="105" y="2321"/>
                    <a:pt x="344" y="2321"/>
                  </a:cubicBezTo>
                  <a:cubicBezTo>
                    <a:pt x="356" y="2321"/>
                    <a:pt x="370" y="2321"/>
                    <a:pt x="384" y="2321"/>
                  </a:cubicBezTo>
                  <a:cubicBezTo>
                    <a:pt x="392" y="2321"/>
                    <a:pt x="400" y="2321"/>
                    <a:pt x="409" y="2321"/>
                  </a:cubicBezTo>
                  <a:cubicBezTo>
                    <a:pt x="478" y="2321"/>
                    <a:pt x="549" y="2325"/>
                    <a:pt x="619" y="2325"/>
                  </a:cubicBezTo>
                  <a:cubicBezTo>
                    <a:pt x="678" y="2325"/>
                    <a:pt x="736" y="2322"/>
                    <a:pt x="793" y="2311"/>
                  </a:cubicBezTo>
                  <a:cubicBezTo>
                    <a:pt x="978" y="2277"/>
                    <a:pt x="1164" y="2272"/>
                    <a:pt x="1349" y="2272"/>
                  </a:cubicBezTo>
                  <a:cubicBezTo>
                    <a:pt x="1440" y="2272"/>
                    <a:pt x="1530" y="2273"/>
                    <a:pt x="1621" y="2273"/>
                  </a:cubicBezTo>
                  <a:cubicBezTo>
                    <a:pt x="1720" y="2273"/>
                    <a:pt x="1820" y="2271"/>
                    <a:pt x="1919" y="2265"/>
                  </a:cubicBezTo>
                  <a:cubicBezTo>
                    <a:pt x="1926" y="2264"/>
                    <a:pt x="1933" y="2264"/>
                    <a:pt x="1940" y="2264"/>
                  </a:cubicBezTo>
                  <a:cubicBezTo>
                    <a:pt x="2045" y="2264"/>
                    <a:pt x="2093" y="2317"/>
                    <a:pt x="2125" y="2407"/>
                  </a:cubicBezTo>
                  <a:cubicBezTo>
                    <a:pt x="2142" y="2344"/>
                    <a:pt x="2116" y="2293"/>
                    <a:pt x="2087" y="2242"/>
                  </a:cubicBezTo>
                  <a:cubicBezTo>
                    <a:pt x="2008" y="2189"/>
                    <a:pt x="1907" y="2178"/>
                    <a:pt x="1800" y="2172"/>
                  </a:cubicBezTo>
                  <a:cubicBezTo>
                    <a:pt x="1723" y="2167"/>
                    <a:pt x="1647" y="2165"/>
                    <a:pt x="1571" y="2165"/>
                  </a:cubicBezTo>
                  <a:cubicBezTo>
                    <a:pt x="1185" y="2165"/>
                    <a:pt x="800" y="2221"/>
                    <a:pt x="413" y="2224"/>
                  </a:cubicBezTo>
                  <a:cubicBezTo>
                    <a:pt x="412" y="2224"/>
                    <a:pt x="410" y="2224"/>
                    <a:pt x="409" y="2224"/>
                  </a:cubicBezTo>
                  <a:cubicBezTo>
                    <a:pt x="241" y="2224"/>
                    <a:pt x="177" y="2166"/>
                    <a:pt x="161" y="1988"/>
                  </a:cubicBezTo>
                  <a:cubicBezTo>
                    <a:pt x="120" y="1508"/>
                    <a:pt x="146" y="1029"/>
                    <a:pt x="139" y="550"/>
                  </a:cubicBezTo>
                  <a:cubicBezTo>
                    <a:pt x="136" y="355"/>
                    <a:pt x="235" y="276"/>
                    <a:pt x="419" y="259"/>
                  </a:cubicBezTo>
                  <a:cubicBezTo>
                    <a:pt x="1648" y="153"/>
                    <a:pt x="2884" y="145"/>
                    <a:pt x="4115" y="113"/>
                  </a:cubicBezTo>
                  <a:cubicBezTo>
                    <a:pt x="4748" y="97"/>
                    <a:pt x="5383" y="87"/>
                    <a:pt x="6017" y="87"/>
                  </a:cubicBezTo>
                  <a:cubicBezTo>
                    <a:pt x="6720" y="87"/>
                    <a:pt x="7423" y="99"/>
                    <a:pt x="8126" y="124"/>
                  </a:cubicBezTo>
                  <a:cubicBezTo>
                    <a:pt x="8133" y="124"/>
                    <a:pt x="8140" y="124"/>
                    <a:pt x="8147" y="124"/>
                  </a:cubicBezTo>
                  <a:cubicBezTo>
                    <a:pt x="8202" y="124"/>
                    <a:pt x="8256" y="116"/>
                    <a:pt x="8306" y="90"/>
                  </a:cubicBezTo>
                  <a:cubicBezTo>
                    <a:pt x="8311" y="78"/>
                    <a:pt x="8316" y="66"/>
                    <a:pt x="8323" y="56"/>
                  </a:cubicBezTo>
                  <a:cubicBezTo>
                    <a:pt x="8199" y="40"/>
                    <a:pt x="8077" y="12"/>
                    <a:pt x="7954" y="12"/>
                  </a:cubicBezTo>
                  <a:cubicBezTo>
                    <a:pt x="7949" y="12"/>
                    <a:pt x="7945" y="12"/>
                    <a:pt x="7941" y="12"/>
                  </a:cubicBezTo>
                  <a:cubicBezTo>
                    <a:pt x="7820" y="13"/>
                    <a:pt x="7700" y="13"/>
                    <a:pt x="7579" y="13"/>
                  </a:cubicBezTo>
                  <a:cubicBezTo>
                    <a:pt x="6861" y="13"/>
                    <a:pt x="6141" y="0"/>
                    <a:pt x="5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2629387" y="3834506"/>
              <a:ext cx="143476" cy="11718"/>
            </a:xfrm>
            <a:custGeom>
              <a:avLst/>
              <a:gdLst/>
              <a:ahLst/>
              <a:cxnLst/>
              <a:rect l="l" t="t" r="r" b="b"/>
              <a:pathLst>
                <a:path w="4359" h="356" extrusionOk="0">
                  <a:moveTo>
                    <a:pt x="4223" y="0"/>
                  </a:moveTo>
                  <a:cubicBezTo>
                    <a:pt x="4198" y="0"/>
                    <a:pt x="4173" y="2"/>
                    <a:pt x="4148" y="4"/>
                  </a:cubicBezTo>
                  <a:cubicBezTo>
                    <a:pt x="3171" y="83"/>
                    <a:pt x="2194" y="134"/>
                    <a:pt x="1214" y="169"/>
                  </a:cubicBezTo>
                  <a:cubicBezTo>
                    <a:pt x="820" y="182"/>
                    <a:pt x="412" y="150"/>
                    <a:pt x="32" y="308"/>
                  </a:cubicBezTo>
                  <a:cubicBezTo>
                    <a:pt x="23" y="324"/>
                    <a:pt x="15" y="340"/>
                    <a:pt x="1" y="353"/>
                  </a:cubicBezTo>
                  <a:cubicBezTo>
                    <a:pt x="28" y="353"/>
                    <a:pt x="55" y="356"/>
                    <a:pt x="81" y="356"/>
                  </a:cubicBezTo>
                  <a:cubicBezTo>
                    <a:pt x="97" y="356"/>
                    <a:pt x="113" y="355"/>
                    <a:pt x="129" y="352"/>
                  </a:cubicBezTo>
                  <a:cubicBezTo>
                    <a:pt x="638" y="285"/>
                    <a:pt x="1149" y="254"/>
                    <a:pt x="1663" y="254"/>
                  </a:cubicBezTo>
                  <a:cubicBezTo>
                    <a:pt x="1696" y="254"/>
                    <a:pt x="1729" y="254"/>
                    <a:pt x="1762" y="254"/>
                  </a:cubicBezTo>
                  <a:cubicBezTo>
                    <a:pt x="1811" y="255"/>
                    <a:pt x="1859" y="256"/>
                    <a:pt x="1908" y="256"/>
                  </a:cubicBezTo>
                  <a:cubicBezTo>
                    <a:pt x="1971" y="256"/>
                    <a:pt x="2033" y="254"/>
                    <a:pt x="2096" y="247"/>
                  </a:cubicBezTo>
                  <a:cubicBezTo>
                    <a:pt x="2587" y="191"/>
                    <a:pt x="3081" y="172"/>
                    <a:pt x="3576" y="159"/>
                  </a:cubicBezTo>
                  <a:cubicBezTo>
                    <a:pt x="3843" y="150"/>
                    <a:pt x="4102" y="116"/>
                    <a:pt x="4359" y="50"/>
                  </a:cubicBezTo>
                  <a:cubicBezTo>
                    <a:pt x="4353" y="43"/>
                    <a:pt x="4351" y="34"/>
                    <a:pt x="4348" y="27"/>
                  </a:cubicBezTo>
                  <a:cubicBezTo>
                    <a:pt x="4308" y="6"/>
                    <a:pt x="4266" y="0"/>
                    <a:pt x="4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2771382" y="3775786"/>
              <a:ext cx="6287" cy="59938"/>
            </a:xfrm>
            <a:custGeom>
              <a:avLst/>
              <a:gdLst/>
              <a:ahLst/>
              <a:cxnLst/>
              <a:rect l="l" t="t" r="r" b="b"/>
              <a:pathLst>
                <a:path w="191" h="1821" extrusionOk="0">
                  <a:moveTo>
                    <a:pt x="103" y="0"/>
                  </a:moveTo>
                  <a:cubicBezTo>
                    <a:pt x="101" y="2"/>
                    <a:pt x="100" y="5"/>
                    <a:pt x="96" y="7"/>
                  </a:cubicBezTo>
                  <a:cubicBezTo>
                    <a:pt x="91" y="11"/>
                    <a:pt x="84" y="12"/>
                    <a:pt x="79" y="16"/>
                  </a:cubicBezTo>
                  <a:cubicBezTo>
                    <a:pt x="64" y="50"/>
                    <a:pt x="54" y="87"/>
                    <a:pt x="55" y="128"/>
                  </a:cubicBezTo>
                  <a:cubicBezTo>
                    <a:pt x="71" y="604"/>
                    <a:pt x="39" y="1081"/>
                    <a:pt x="18" y="1559"/>
                  </a:cubicBezTo>
                  <a:cubicBezTo>
                    <a:pt x="15" y="1642"/>
                    <a:pt x="0" y="1729"/>
                    <a:pt x="33" y="1811"/>
                  </a:cubicBezTo>
                  <a:cubicBezTo>
                    <a:pt x="39" y="1814"/>
                    <a:pt x="47" y="1816"/>
                    <a:pt x="52" y="1820"/>
                  </a:cubicBezTo>
                  <a:cubicBezTo>
                    <a:pt x="105" y="1720"/>
                    <a:pt x="154" y="1622"/>
                    <a:pt x="103" y="1498"/>
                  </a:cubicBezTo>
                  <a:cubicBezTo>
                    <a:pt x="82" y="1448"/>
                    <a:pt x="87" y="1378"/>
                    <a:pt x="101" y="1321"/>
                  </a:cubicBezTo>
                  <a:cubicBezTo>
                    <a:pt x="191" y="960"/>
                    <a:pt x="129" y="593"/>
                    <a:pt x="148" y="229"/>
                  </a:cubicBezTo>
                  <a:cubicBezTo>
                    <a:pt x="151" y="147"/>
                    <a:pt x="138" y="71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2772468" y="3835329"/>
              <a:ext cx="658" cy="823"/>
            </a:xfrm>
            <a:custGeom>
              <a:avLst/>
              <a:gdLst/>
              <a:ahLst/>
              <a:cxnLst/>
              <a:rect l="l" t="t" r="r" b="b"/>
              <a:pathLst>
                <a:path w="20" h="25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8"/>
                    <a:pt x="6" y="17"/>
                    <a:pt x="11" y="24"/>
                  </a:cubicBezTo>
                  <a:cubicBezTo>
                    <a:pt x="14" y="19"/>
                    <a:pt x="16" y="14"/>
                    <a:pt x="19" y="9"/>
                  </a:cubicBezTo>
                  <a:cubicBezTo>
                    <a:pt x="14" y="6"/>
                    <a:pt x="6" y="3"/>
                    <a:pt x="0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2773950" y="3775128"/>
              <a:ext cx="856" cy="1185"/>
            </a:xfrm>
            <a:custGeom>
              <a:avLst/>
              <a:gdLst/>
              <a:ahLst/>
              <a:cxnLst/>
              <a:rect l="l" t="t" r="r" b="b"/>
              <a:pathLst>
                <a:path w="26" h="36" extrusionOk="0">
                  <a:moveTo>
                    <a:pt x="18" y="1"/>
                  </a:moveTo>
                  <a:cubicBezTo>
                    <a:pt x="11" y="13"/>
                    <a:pt x="6" y="23"/>
                    <a:pt x="1" y="36"/>
                  </a:cubicBezTo>
                  <a:cubicBezTo>
                    <a:pt x="6" y="32"/>
                    <a:pt x="13" y="31"/>
                    <a:pt x="18" y="26"/>
                  </a:cubicBezTo>
                  <a:lnTo>
                    <a:pt x="25" y="18"/>
                  </a:lnTo>
                  <a:cubicBezTo>
                    <a:pt x="23" y="13"/>
                    <a:pt x="21" y="6"/>
                    <a:pt x="18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2629190" y="3838324"/>
              <a:ext cx="2304" cy="6748"/>
            </a:xfrm>
            <a:custGeom>
              <a:avLst/>
              <a:gdLst/>
              <a:ahLst/>
              <a:cxnLst/>
              <a:rect l="l" t="t" r="r" b="b"/>
              <a:pathLst>
                <a:path w="70" h="205" extrusionOk="0">
                  <a:moveTo>
                    <a:pt x="1" y="0"/>
                  </a:moveTo>
                  <a:cubicBezTo>
                    <a:pt x="2" y="68"/>
                    <a:pt x="5" y="135"/>
                    <a:pt x="7" y="204"/>
                  </a:cubicBezTo>
                  <a:cubicBezTo>
                    <a:pt x="18" y="199"/>
                    <a:pt x="28" y="197"/>
                    <a:pt x="39" y="193"/>
                  </a:cubicBezTo>
                  <a:cubicBezTo>
                    <a:pt x="65" y="138"/>
                    <a:pt x="67" y="76"/>
                    <a:pt x="70" y="15"/>
                  </a:cubicBezTo>
                  <a:cubicBezTo>
                    <a:pt x="45" y="11"/>
                    <a:pt x="23" y="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2567112" y="3840595"/>
              <a:ext cx="3785" cy="8031"/>
            </a:xfrm>
            <a:custGeom>
              <a:avLst/>
              <a:gdLst/>
              <a:ahLst/>
              <a:cxnLst/>
              <a:rect l="l" t="t" r="r" b="b"/>
              <a:pathLst>
                <a:path w="115" h="244" extrusionOk="0">
                  <a:moveTo>
                    <a:pt x="74" y="0"/>
                  </a:moveTo>
                  <a:cubicBezTo>
                    <a:pt x="56" y="1"/>
                    <a:pt x="35" y="2"/>
                    <a:pt x="15" y="2"/>
                  </a:cubicBezTo>
                  <a:lnTo>
                    <a:pt x="11" y="23"/>
                  </a:lnTo>
                  <a:cubicBezTo>
                    <a:pt x="0" y="90"/>
                    <a:pt x="31" y="143"/>
                    <a:pt x="62" y="197"/>
                  </a:cubicBezTo>
                  <a:cubicBezTo>
                    <a:pt x="80" y="210"/>
                    <a:pt x="98" y="226"/>
                    <a:pt x="114" y="244"/>
                  </a:cubicBezTo>
                  <a:cubicBezTo>
                    <a:pt x="106" y="161"/>
                    <a:pt x="78" y="81"/>
                    <a:pt x="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2569153" y="3847112"/>
              <a:ext cx="1843" cy="5464"/>
            </a:xfrm>
            <a:custGeom>
              <a:avLst/>
              <a:gdLst/>
              <a:ahLst/>
              <a:cxnLst/>
              <a:rect l="l" t="t" r="r" b="b"/>
              <a:pathLst>
                <a:path w="56" h="166" extrusionOk="0">
                  <a:moveTo>
                    <a:pt x="1" y="0"/>
                  </a:moveTo>
                  <a:cubicBezTo>
                    <a:pt x="29" y="52"/>
                    <a:pt x="55" y="103"/>
                    <a:pt x="45" y="165"/>
                  </a:cubicBezTo>
                  <a:cubicBezTo>
                    <a:pt x="55" y="126"/>
                    <a:pt x="55" y="85"/>
                    <a:pt x="53" y="47"/>
                  </a:cubicBezTo>
                  <a:cubicBezTo>
                    <a:pt x="37" y="28"/>
                    <a:pt x="20" y="12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2629354" y="3844611"/>
              <a:ext cx="1086" cy="158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33" y="1"/>
                  </a:moveTo>
                  <a:lnTo>
                    <a:pt x="33" y="1"/>
                  </a:lnTo>
                  <a:cubicBezTo>
                    <a:pt x="22" y="5"/>
                    <a:pt x="12" y="8"/>
                    <a:pt x="1" y="13"/>
                  </a:cubicBezTo>
                  <a:cubicBezTo>
                    <a:pt x="1" y="26"/>
                    <a:pt x="2" y="37"/>
                    <a:pt x="2" y="48"/>
                  </a:cubicBezTo>
                  <a:cubicBezTo>
                    <a:pt x="16" y="33"/>
                    <a:pt x="24" y="17"/>
                    <a:pt x="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1385697" y="4517062"/>
              <a:ext cx="894728" cy="306834"/>
            </a:xfrm>
            <a:custGeom>
              <a:avLst/>
              <a:gdLst/>
              <a:ahLst/>
              <a:cxnLst/>
              <a:rect l="l" t="t" r="r" b="b"/>
              <a:pathLst>
                <a:path w="27183" h="9322" extrusionOk="0">
                  <a:moveTo>
                    <a:pt x="3695" y="2940"/>
                  </a:moveTo>
                  <a:cubicBezTo>
                    <a:pt x="3710" y="2940"/>
                    <a:pt x="3724" y="2940"/>
                    <a:pt x="3739" y="2942"/>
                  </a:cubicBezTo>
                  <a:cubicBezTo>
                    <a:pt x="3788" y="2950"/>
                    <a:pt x="3840" y="2963"/>
                    <a:pt x="3884" y="2988"/>
                  </a:cubicBezTo>
                  <a:cubicBezTo>
                    <a:pt x="4118" y="3112"/>
                    <a:pt x="4233" y="3554"/>
                    <a:pt x="4092" y="3783"/>
                  </a:cubicBezTo>
                  <a:cubicBezTo>
                    <a:pt x="4017" y="3906"/>
                    <a:pt x="3896" y="3969"/>
                    <a:pt x="3773" y="3969"/>
                  </a:cubicBezTo>
                  <a:cubicBezTo>
                    <a:pt x="3664" y="3969"/>
                    <a:pt x="3552" y="3919"/>
                    <a:pt x="3470" y="3817"/>
                  </a:cubicBezTo>
                  <a:cubicBezTo>
                    <a:pt x="3383" y="3707"/>
                    <a:pt x="3330" y="3542"/>
                    <a:pt x="3332" y="3388"/>
                  </a:cubicBezTo>
                  <a:cubicBezTo>
                    <a:pt x="3336" y="3120"/>
                    <a:pt x="3484" y="2940"/>
                    <a:pt x="3695" y="2940"/>
                  </a:cubicBezTo>
                  <a:close/>
                  <a:moveTo>
                    <a:pt x="22301" y="5210"/>
                  </a:moveTo>
                  <a:cubicBezTo>
                    <a:pt x="22491" y="5210"/>
                    <a:pt x="22671" y="5357"/>
                    <a:pt x="22688" y="5557"/>
                  </a:cubicBezTo>
                  <a:cubicBezTo>
                    <a:pt x="22692" y="5600"/>
                    <a:pt x="22688" y="5642"/>
                    <a:pt x="22688" y="5706"/>
                  </a:cubicBezTo>
                  <a:cubicBezTo>
                    <a:pt x="22726" y="5945"/>
                    <a:pt x="22564" y="6100"/>
                    <a:pt x="22387" y="6239"/>
                  </a:cubicBezTo>
                  <a:cubicBezTo>
                    <a:pt x="22343" y="6274"/>
                    <a:pt x="22285" y="6290"/>
                    <a:pt x="22224" y="6290"/>
                  </a:cubicBezTo>
                  <a:cubicBezTo>
                    <a:pt x="22120" y="6290"/>
                    <a:pt x="22008" y="6245"/>
                    <a:pt x="21944" y="6171"/>
                  </a:cubicBezTo>
                  <a:cubicBezTo>
                    <a:pt x="21706" y="5900"/>
                    <a:pt x="21829" y="5375"/>
                    <a:pt x="22164" y="5237"/>
                  </a:cubicBezTo>
                  <a:cubicBezTo>
                    <a:pt x="22209" y="5218"/>
                    <a:pt x="22255" y="5210"/>
                    <a:pt x="22301" y="5210"/>
                  </a:cubicBezTo>
                  <a:close/>
                  <a:moveTo>
                    <a:pt x="9139" y="1"/>
                  </a:moveTo>
                  <a:cubicBezTo>
                    <a:pt x="8800" y="1"/>
                    <a:pt x="8458" y="38"/>
                    <a:pt x="8118" y="46"/>
                  </a:cubicBezTo>
                  <a:cubicBezTo>
                    <a:pt x="7305" y="67"/>
                    <a:pt x="6497" y="83"/>
                    <a:pt x="5691" y="205"/>
                  </a:cubicBezTo>
                  <a:cubicBezTo>
                    <a:pt x="5219" y="276"/>
                    <a:pt x="4747" y="344"/>
                    <a:pt x="4282" y="455"/>
                  </a:cubicBezTo>
                  <a:cubicBezTo>
                    <a:pt x="3354" y="673"/>
                    <a:pt x="2459" y="984"/>
                    <a:pt x="1579" y="1343"/>
                  </a:cubicBezTo>
                  <a:cubicBezTo>
                    <a:pt x="1103" y="1537"/>
                    <a:pt x="635" y="1747"/>
                    <a:pt x="171" y="1969"/>
                  </a:cubicBezTo>
                  <a:cubicBezTo>
                    <a:pt x="45" y="2027"/>
                    <a:pt x="0" y="2088"/>
                    <a:pt x="26" y="2243"/>
                  </a:cubicBezTo>
                  <a:cubicBezTo>
                    <a:pt x="69" y="2503"/>
                    <a:pt x="106" y="2764"/>
                    <a:pt x="140" y="3027"/>
                  </a:cubicBezTo>
                  <a:cubicBezTo>
                    <a:pt x="231" y="3747"/>
                    <a:pt x="430" y="4432"/>
                    <a:pt x="772" y="5074"/>
                  </a:cubicBezTo>
                  <a:cubicBezTo>
                    <a:pt x="1205" y="5892"/>
                    <a:pt x="1859" y="6447"/>
                    <a:pt x="2735" y="6746"/>
                  </a:cubicBezTo>
                  <a:cubicBezTo>
                    <a:pt x="3253" y="6923"/>
                    <a:pt x="3776" y="7083"/>
                    <a:pt x="4315" y="7186"/>
                  </a:cubicBezTo>
                  <a:cubicBezTo>
                    <a:pt x="4700" y="7260"/>
                    <a:pt x="5076" y="7393"/>
                    <a:pt x="5469" y="7410"/>
                  </a:cubicBezTo>
                  <a:cubicBezTo>
                    <a:pt x="5982" y="7432"/>
                    <a:pt x="6487" y="7501"/>
                    <a:pt x="6995" y="7574"/>
                  </a:cubicBezTo>
                  <a:cubicBezTo>
                    <a:pt x="7567" y="7657"/>
                    <a:pt x="8140" y="7756"/>
                    <a:pt x="8709" y="7865"/>
                  </a:cubicBezTo>
                  <a:cubicBezTo>
                    <a:pt x="9211" y="7961"/>
                    <a:pt x="9718" y="8036"/>
                    <a:pt x="10222" y="8120"/>
                  </a:cubicBezTo>
                  <a:cubicBezTo>
                    <a:pt x="10631" y="8189"/>
                    <a:pt x="11045" y="8260"/>
                    <a:pt x="11461" y="8304"/>
                  </a:cubicBezTo>
                  <a:cubicBezTo>
                    <a:pt x="12003" y="8365"/>
                    <a:pt x="12539" y="8478"/>
                    <a:pt x="13080" y="8542"/>
                  </a:cubicBezTo>
                  <a:cubicBezTo>
                    <a:pt x="13663" y="8611"/>
                    <a:pt x="14251" y="8658"/>
                    <a:pt x="14838" y="8697"/>
                  </a:cubicBezTo>
                  <a:cubicBezTo>
                    <a:pt x="15256" y="8725"/>
                    <a:pt x="15669" y="8782"/>
                    <a:pt x="16086" y="8815"/>
                  </a:cubicBezTo>
                  <a:cubicBezTo>
                    <a:pt x="16297" y="8833"/>
                    <a:pt x="16512" y="8842"/>
                    <a:pt x="16722" y="8868"/>
                  </a:cubicBezTo>
                  <a:cubicBezTo>
                    <a:pt x="17103" y="8915"/>
                    <a:pt x="17482" y="8985"/>
                    <a:pt x="17864" y="9003"/>
                  </a:cubicBezTo>
                  <a:cubicBezTo>
                    <a:pt x="18214" y="9019"/>
                    <a:pt x="18561" y="9068"/>
                    <a:pt x="18913" y="9072"/>
                  </a:cubicBezTo>
                  <a:cubicBezTo>
                    <a:pt x="19148" y="9075"/>
                    <a:pt x="19391" y="9097"/>
                    <a:pt x="19627" y="9122"/>
                  </a:cubicBezTo>
                  <a:cubicBezTo>
                    <a:pt x="20005" y="9164"/>
                    <a:pt x="20382" y="9216"/>
                    <a:pt x="20762" y="9216"/>
                  </a:cubicBezTo>
                  <a:cubicBezTo>
                    <a:pt x="20766" y="9216"/>
                    <a:pt x="20770" y="9216"/>
                    <a:pt x="20774" y="9216"/>
                  </a:cubicBezTo>
                  <a:cubicBezTo>
                    <a:pt x="20805" y="9216"/>
                    <a:pt x="20836" y="9214"/>
                    <a:pt x="20868" y="9214"/>
                  </a:cubicBezTo>
                  <a:cubicBezTo>
                    <a:pt x="20897" y="9214"/>
                    <a:pt x="20926" y="9216"/>
                    <a:pt x="20954" y="9222"/>
                  </a:cubicBezTo>
                  <a:cubicBezTo>
                    <a:pt x="21340" y="9309"/>
                    <a:pt x="21737" y="9287"/>
                    <a:pt x="22126" y="9307"/>
                  </a:cubicBezTo>
                  <a:cubicBezTo>
                    <a:pt x="22341" y="9316"/>
                    <a:pt x="22557" y="9321"/>
                    <a:pt x="22773" y="9321"/>
                  </a:cubicBezTo>
                  <a:cubicBezTo>
                    <a:pt x="23138" y="9321"/>
                    <a:pt x="23504" y="9307"/>
                    <a:pt x="23871" y="9280"/>
                  </a:cubicBezTo>
                  <a:cubicBezTo>
                    <a:pt x="24608" y="9224"/>
                    <a:pt x="25300" y="9033"/>
                    <a:pt x="25981" y="8776"/>
                  </a:cubicBezTo>
                  <a:cubicBezTo>
                    <a:pt x="26148" y="8712"/>
                    <a:pt x="26310" y="8632"/>
                    <a:pt x="26430" y="8485"/>
                  </a:cubicBezTo>
                  <a:cubicBezTo>
                    <a:pt x="26704" y="8150"/>
                    <a:pt x="26917" y="7786"/>
                    <a:pt x="27016" y="7357"/>
                  </a:cubicBezTo>
                  <a:cubicBezTo>
                    <a:pt x="27149" y="6787"/>
                    <a:pt x="27183" y="6208"/>
                    <a:pt x="27168" y="5722"/>
                  </a:cubicBezTo>
                  <a:cubicBezTo>
                    <a:pt x="27166" y="5398"/>
                    <a:pt x="27154" y="5165"/>
                    <a:pt x="27168" y="4935"/>
                  </a:cubicBezTo>
                  <a:cubicBezTo>
                    <a:pt x="27179" y="4749"/>
                    <a:pt x="27100" y="4638"/>
                    <a:pt x="26957" y="4529"/>
                  </a:cubicBezTo>
                  <a:cubicBezTo>
                    <a:pt x="26486" y="4167"/>
                    <a:pt x="25968" y="3884"/>
                    <a:pt x="25438" y="3626"/>
                  </a:cubicBezTo>
                  <a:cubicBezTo>
                    <a:pt x="24684" y="3260"/>
                    <a:pt x="23929" y="2892"/>
                    <a:pt x="23153" y="2570"/>
                  </a:cubicBezTo>
                  <a:cubicBezTo>
                    <a:pt x="22281" y="2208"/>
                    <a:pt x="21395" y="1899"/>
                    <a:pt x="20488" y="1646"/>
                  </a:cubicBezTo>
                  <a:cubicBezTo>
                    <a:pt x="19549" y="1383"/>
                    <a:pt x="18589" y="1213"/>
                    <a:pt x="17645" y="982"/>
                  </a:cubicBezTo>
                  <a:cubicBezTo>
                    <a:pt x="17097" y="848"/>
                    <a:pt x="16538" y="777"/>
                    <a:pt x="15985" y="673"/>
                  </a:cubicBezTo>
                  <a:cubicBezTo>
                    <a:pt x="15515" y="583"/>
                    <a:pt x="15050" y="461"/>
                    <a:pt x="14575" y="428"/>
                  </a:cubicBezTo>
                  <a:cubicBezTo>
                    <a:pt x="13960" y="385"/>
                    <a:pt x="13364" y="229"/>
                    <a:pt x="12747" y="195"/>
                  </a:cubicBezTo>
                  <a:cubicBezTo>
                    <a:pt x="12273" y="168"/>
                    <a:pt x="11796" y="109"/>
                    <a:pt x="11322" y="68"/>
                  </a:cubicBezTo>
                  <a:cubicBezTo>
                    <a:pt x="10693" y="15"/>
                    <a:pt x="10057" y="61"/>
                    <a:pt x="9424" y="11"/>
                  </a:cubicBezTo>
                  <a:cubicBezTo>
                    <a:pt x="9329" y="4"/>
                    <a:pt x="9234" y="1"/>
                    <a:pt x="91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2566158" y="4449225"/>
              <a:ext cx="143114" cy="144530"/>
            </a:xfrm>
            <a:custGeom>
              <a:avLst/>
              <a:gdLst/>
              <a:ahLst/>
              <a:cxnLst/>
              <a:rect l="l" t="t" r="r" b="b"/>
              <a:pathLst>
                <a:path w="4348" h="4391" extrusionOk="0">
                  <a:moveTo>
                    <a:pt x="2769" y="0"/>
                  </a:moveTo>
                  <a:cubicBezTo>
                    <a:pt x="2587" y="0"/>
                    <a:pt x="2405" y="12"/>
                    <a:pt x="2225" y="57"/>
                  </a:cubicBezTo>
                  <a:cubicBezTo>
                    <a:pt x="2160" y="74"/>
                    <a:pt x="2088" y="80"/>
                    <a:pt x="2032" y="110"/>
                  </a:cubicBezTo>
                  <a:cubicBezTo>
                    <a:pt x="1873" y="194"/>
                    <a:pt x="1708" y="219"/>
                    <a:pt x="1539" y="219"/>
                  </a:cubicBezTo>
                  <a:cubicBezTo>
                    <a:pt x="1472" y="219"/>
                    <a:pt x="1404" y="215"/>
                    <a:pt x="1336" y="209"/>
                  </a:cubicBezTo>
                  <a:cubicBezTo>
                    <a:pt x="1253" y="209"/>
                    <a:pt x="1169" y="208"/>
                    <a:pt x="1087" y="208"/>
                  </a:cubicBezTo>
                  <a:cubicBezTo>
                    <a:pt x="970" y="227"/>
                    <a:pt x="847" y="235"/>
                    <a:pt x="736" y="272"/>
                  </a:cubicBezTo>
                  <a:cubicBezTo>
                    <a:pt x="453" y="369"/>
                    <a:pt x="219" y="520"/>
                    <a:pt x="107" y="825"/>
                  </a:cubicBezTo>
                  <a:cubicBezTo>
                    <a:pt x="0" y="1110"/>
                    <a:pt x="75" y="1385"/>
                    <a:pt x="135" y="1656"/>
                  </a:cubicBezTo>
                  <a:cubicBezTo>
                    <a:pt x="273" y="2289"/>
                    <a:pt x="557" y="2864"/>
                    <a:pt x="873" y="3423"/>
                  </a:cubicBezTo>
                  <a:cubicBezTo>
                    <a:pt x="1007" y="3663"/>
                    <a:pt x="1167" y="3882"/>
                    <a:pt x="1363" y="4076"/>
                  </a:cubicBezTo>
                  <a:cubicBezTo>
                    <a:pt x="1573" y="4283"/>
                    <a:pt x="1837" y="4390"/>
                    <a:pt x="2108" y="4390"/>
                  </a:cubicBezTo>
                  <a:cubicBezTo>
                    <a:pt x="2268" y="4390"/>
                    <a:pt x="2431" y="4353"/>
                    <a:pt x="2586" y="4276"/>
                  </a:cubicBezTo>
                  <a:cubicBezTo>
                    <a:pt x="2793" y="4173"/>
                    <a:pt x="2941" y="4007"/>
                    <a:pt x="3076" y="3833"/>
                  </a:cubicBezTo>
                  <a:cubicBezTo>
                    <a:pt x="3539" y="3242"/>
                    <a:pt x="3869" y="2575"/>
                    <a:pt x="4147" y="1884"/>
                  </a:cubicBezTo>
                  <a:cubicBezTo>
                    <a:pt x="4257" y="1608"/>
                    <a:pt x="4348" y="1317"/>
                    <a:pt x="4321" y="1011"/>
                  </a:cubicBezTo>
                  <a:cubicBezTo>
                    <a:pt x="4295" y="695"/>
                    <a:pt x="4203" y="425"/>
                    <a:pt x="3918" y="221"/>
                  </a:cubicBezTo>
                  <a:cubicBezTo>
                    <a:pt x="3766" y="112"/>
                    <a:pt x="3591" y="92"/>
                    <a:pt x="3442" y="0"/>
                  </a:cubicBezTo>
                  <a:cubicBezTo>
                    <a:pt x="3402" y="26"/>
                    <a:pt x="3362" y="54"/>
                    <a:pt x="3321" y="54"/>
                  </a:cubicBezTo>
                  <a:cubicBezTo>
                    <a:pt x="3294" y="54"/>
                    <a:pt x="3267" y="43"/>
                    <a:pt x="3238" y="11"/>
                  </a:cubicBezTo>
                  <a:cubicBezTo>
                    <a:pt x="3082" y="9"/>
                    <a:pt x="2925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2585117" y="4382671"/>
              <a:ext cx="103254" cy="73400"/>
            </a:xfrm>
            <a:custGeom>
              <a:avLst/>
              <a:gdLst/>
              <a:ahLst/>
              <a:cxnLst/>
              <a:rect l="l" t="t" r="r" b="b"/>
              <a:pathLst>
                <a:path w="3137" h="2230" extrusionOk="0">
                  <a:moveTo>
                    <a:pt x="2019" y="1"/>
                  </a:moveTo>
                  <a:cubicBezTo>
                    <a:pt x="2012" y="1"/>
                    <a:pt x="2006" y="1"/>
                    <a:pt x="1999" y="2"/>
                  </a:cubicBezTo>
                  <a:cubicBezTo>
                    <a:pt x="1905" y="14"/>
                    <a:pt x="1884" y="99"/>
                    <a:pt x="1863" y="171"/>
                  </a:cubicBezTo>
                  <a:cubicBezTo>
                    <a:pt x="1802" y="367"/>
                    <a:pt x="1748" y="565"/>
                    <a:pt x="1691" y="762"/>
                  </a:cubicBezTo>
                  <a:cubicBezTo>
                    <a:pt x="1675" y="817"/>
                    <a:pt x="1685" y="884"/>
                    <a:pt x="1620" y="920"/>
                  </a:cubicBezTo>
                  <a:cubicBezTo>
                    <a:pt x="1542" y="889"/>
                    <a:pt x="1509" y="816"/>
                    <a:pt x="1471" y="751"/>
                  </a:cubicBezTo>
                  <a:cubicBezTo>
                    <a:pt x="1354" y="545"/>
                    <a:pt x="1170" y="401"/>
                    <a:pt x="1000" y="247"/>
                  </a:cubicBezTo>
                  <a:cubicBezTo>
                    <a:pt x="949" y="201"/>
                    <a:pt x="889" y="162"/>
                    <a:pt x="821" y="162"/>
                  </a:cubicBezTo>
                  <a:cubicBezTo>
                    <a:pt x="795" y="162"/>
                    <a:pt x="768" y="168"/>
                    <a:pt x="741" y="181"/>
                  </a:cubicBezTo>
                  <a:cubicBezTo>
                    <a:pt x="647" y="224"/>
                    <a:pt x="661" y="321"/>
                    <a:pt x="660" y="406"/>
                  </a:cubicBezTo>
                  <a:cubicBezTo>
                    <a:pt x="652" y="748"/>
                    <a:pt x="686" y="1087"/>
                    <a:pt x="755" y="1429"/>
                  </a:cubicBezTo>
                  <a:cubicBezTo>
                    <a:pt x="715" y="1445"/>
                    <a:pt x="676" y="1451"/>
                    <a:pt x="637" y="1451"/>
                  </a:cubicBezTo>
                  <a:cubicBezTo>
                    <a:pt x="535" y="1451"/>
                    <a:pt x="439" y="1410"/>
                    <a:pt x="340" y="1410"/>
                  </a:cubicBezTo>
                  <a:cubicBezTo>
                    <a:pt x="333" y="1410"/>
                    <a:pt x="326" y="1410"/>
                    <a:pt x="318" y="1411"/>
                  </a:cubicBezTo>
                  <a:cubicBezTo>
                    <a:pt x="47" y="1428"/>
                    <a:pt x="0" y="1502"/>
                    <a:pt x="127" y="1748"/>
                  </a:cubicBezTo>
                  <a:cubicBezTo>
                    <a:pt x="222" y="1934"/>
                    <a:pt x="382" y="2067"/>
                    <a:pt x="507" y="2230"/>
                  </a:cubicBezTo>
                  <a:cubicBezTo>
                    <a:pt x="558" y="2173"/>
                    <a:pt x="618" y="2166"/>
                    <a:pt x="681" y="2161"/>
                  </a:cubicBezTo>
                  <a:cubicBezTo>
                    <a:pt x="532" y="2021"/>
                    <a:pt x="410" y="1858"/>
                    <a:pt x="293" y="1689"/>
                  </a:cubicBezTo>
                  <a:cubicBezTo>
                    <a:pt x="267" y="1654"/>
                    <a:pt x="239" y="1618"/>
                    <a:pt x="256" y="1572"/>
                  </a:cubicBezTo>
                  <a:cubicBezTo>
                    <a:pt x="274" y="1529"/>
                    <a:pt x="309" y="1518"/>
                    <a:pt x="345" y="1518"/>
                  </a:cubicBezTo>
                  <a:cubicBezTo>
                    <a:pt x="360" y="1518"/>
                    <a:pt x="374" y="1520"/>
                    <a:pt x="388" y="1522"/>
                  </a:cubicBezTo>
                  <a:cubicBezTo>
                    <a:pt x="522" y="1544"/>
                    <a:pt x="655" y="1577"/>
                    <a:pt x="791" y="1601"/>
                  </a:cubicBezTo>
                  <a:cubicBezTo>
                    <a:pt x="811" y="1604"/>
                    <a:pt x="829" y="1606"/>
                    <a:pt x="845" y="1606"/>
                  </a:cubicBezTo>
                  <a:cubicBezTo>
                    <a:pt x="935" y="1606"/>
                    <a:pt x="969" y="1556"/>
                    <a:pt x="935" y="1448"/>
                  </a:cubicBezTo>
                  <a:cubicBezTo>
                    <a:pt x="844" y="1149"/>
                    <a:pt x="894" y="833"/>
                    <a:pt x="822" y="533"/>
                  </a:cubicBezTo>
                  <a:cubicBezTo>
                    <a:pt x="809" y="480"/>
                    <a:pt x="799" y="415"/>
                    <a:pt x="857" y="341"/>
                  </a:cubicBezTo>
                  <a:cubicBezTo>
                    <a:pt x="1036" y="454"/>
                    <a:pt x="1185" y="602"/>
                    <a:pt x="1312" y="769"/>
                  </a:cubicBezTo>
                  <a:cubicBezTo>
                    <a:pt x="1399" y="885"/>
                    <a:pt x="1469" y="1013"/>
                    <a:pt x="1548" y="1135"/>
                  </a:cubicBezTo>
                  <a:cubicBezTo>
                    <a:pt x="1577" y="1181"/>
                    <a:pt x="1595" y="1249"/>
                    <a:pt x="1660" y="1249"/>
                  </a:cubicBezTo>
                  <a:cubicBezTo>
                    <a:pt x="1664" y="1249"/>
                    <a:pt x="1667" y="1248"/>
                    <a:pt x="1672" y="1248"/>
                  </a:cubicBezTo>
                  <a:cubicBezTo>
                    <a:pt x="1757" y="1239"/>
                    <a:pt x="1767" y="1160"/>
                    <a:pt x="1783" y="1096"/>
                  </a:cubicBezTo>
                  <a:cubicBezTo>
                    <a:pt x="1825" y="938"/>
                    <a:pt x="1856" y="779"/>
                    <a:pt x="1899" y="622"/>
                  </a:cubicBezTo>
                  <a:cubicBezTo>
                    <a:pt x="1929" y="517"/>
                    <a:pt x="1942" y="404"/>
                    <a:pt x="2035" y="289"/>
                  </a:cubicBezTo>
                  <a:cubicBezTo>
                    <a:pt x="2174" y="511"/>
                    <a:pt x="2308" y="713"/>
                    <a:pt x="2308" y="975"/>
                  </a:cubicBezTo>
                  <a:cubicBezTo>
                    <a:pt x="2308" y="1043"/>
                    <a:pt x="2301" y="1113"/>
                    <a:pt x="2310" y="1179"/>
                  </a:cubicBezTo>
                  <a:cubicBezTo>
                    <a:pt x="2322" y="1274"/>
                    <a:pt x="2369" y="1325"/>
                    <a:pt x="2435" y="1325"/>
                  </a:cubicBezTo>
                  <a:cubicBezTo>
                    <a:pt x="2469" y="1325"/>
                    <a:pt x="2507" y="1312"/>
                    <a:pt x="2547" y="1285"/>
                  </a:cubicBezTo>
                  <a:cubicBezTo>
                    <a:pt x="2647" y="1220"/>
                    <a:pt x="2739" y="1142"/>
                    <a:pt x="2840" y="1077"/>
                  </a:cubicBezTo>
                  <a:cubicBezTo>
                    <a:pt x="2861" y="1063"/>
                    <a:pt x="2883" y="1056"/>
                    <a:pt x="2903" y="1056"/>
                  </a:cubicBezTo>
                  <a:cubicBezTo>
                    <a:pt x="2942" y="1056"/>
                    <a:pt x="2970" y="1084"/>
                    <a:pt x="2957" y="1139"/>
                  </a:cubicBezTo>
                  <a:cubicBezTo>
                    <a:pt x="2889" y="1423"/>
                    <a:pt x="2856" y="1721"/>
                    <a:pt x="2696" y="1976"/>
                  </a:cubicBezTo>
                  <a:cubicBezTo>
                    <a:pt x="2754" y="1987"/>
                    <a:pt x="2809" y="1998"/>
                    <a:pt x="2863" y="2019"/>
                  </a:cubicBezTo>
                  <a:cubicBezTo>
                    <a:pt x="2879" y="1934"/>
                    <a:pt x="2926" y="1862"/>
                    <a:pt x="2962" y="1784"/>
                  </a:cubicBezTo>
                  <a:cubicBezTo>
                    <a:pt x="3070" y="1549"/>
                    <a:pt x="3137" y="1301"/>
                    <a:pt x="3133" y="1040"/>
                  </a:cubicBezTo>
                  <a:cubicBezTo>
                    <a:pt x="3132" y="900"/>
                    <a:pt x="3106" y="839"/>
                    <a:pt x="3025" y="839"/>
                  </a:cubicBezTo>
                  <a:cubicBezTo>
                    <a:pt x="2989" y="839"/>
                    <a:pt x="2941" y="852"/>
                    <a:pt x="2879" y="875"/>
                  </a:cubicBezTo>
                  <a:cubicBezTo>
                    <a:pt x="2799" y="904"/>
                    <a:pt x="2722" y="938"/>
                    <a:pt x="2643" y="975"/>
                  </a:cubicBezTo>
                  <a:cubicBezTo>
                    <a:pt x="2617" y="986"/>
                    <a:pt x="2594" y="992"/>
                    <a:pt x="2574" y="992"/>
                  </a:cubicBezTo>
                  <a:cubicBezTo>
                    <a:pt x="2522" y="992"/>
                    <a:pt x="2491" y="953"/>
                    <a:pt x="2473" y="888"/>
                  </a:cubicBezTo>
                  <a:cubicBezTo>
                    <a:pt x="2463" y="854"/>
                    <a:pt x="2464" y="820"/>
                    <a:pt x="2457" y="787"/>
                  </a:cubicBezTo>
                  <a:cubicBezTo>
                    <a:pt x="2402" y="551"/>
                    <a:pt x="2293" y="337"/>
                    <a:pt x="2176" y="129"/>
                  </a:cubicBezTo>
                  <a:cubicBezTo>
                    <a:pt x="2141" y="68"/>
                    <a:pt x="2100" y="1"/>
                    <a:pt x="2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2601903" y="4453767"/>
              <a:ext cx="8229" cy="2403"/>
            </a:xfrm>
            <a:custGeom>
              <a:avLst/>
              <a:gdLst/>
              <a:ahLst/>
              <a:cxnLst/>
              <a:rect l="l" t="t" r="r" b="b"/>
              <a:pathLst>
                <a:path w="250" h="73" extrusionOk="0">
                  <a:moveTo>
                    <a:pt x="171" y="1"/>
                  </a:moveTo>
                  <a:cubicBezTo>
                    <a:pt x="108" y="6"/>
                    <a:pt x="47" y="13"/>
                    <a:pt x="1" y="71"/>
                  </a:cubicBezTo>
                  <a:cubicBezTo>
                    <a:pt x="83" y="71"/>
                    <a:pt x="167" y="72"/>
                    <a:pt x="250" y="72"/>
                  </a:cubicBezTo>
                  <a:cubicBezTo>
                    <a:pt x="223" y="50"/>
                    <a:pt x="198" y="24"/>
                    <a:pt x="171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2672769" y="4447809"/>
              <a:ext cx="6715" cy="3259"/>
            </a:xfrm>
            <a:custGeom>
              <a:avLst/>
              <a:gdLst/>
              <a:ahLst/>
              <a:cxnLst/>
              <a:rect l="l" t="t" r="r" b="b"/>
              <a:pathLst>
                <a:path w="204" h="99" extrusionOk="0">
                  <a:moveTo>
                    <a:pt x="35" y="1"/>
                  </a:moveTo>
                  <a:cubicBezTo>
                    <a:pt x="23" y="18"/>
                    <a:pt x="13" y="37"/>
                    <a:pt x="0" y="55"/>
                  </a:cubicBezTo>
                  <a:cubicBezTo>
                    <a:pt x="28" y="87"/>
                    <a:pt x="55" y="98"/>
                    <a:pt x="81" y="98"/>
                  </a:cubicBezTo>
                  <a:cubicBezTo>
                    <a:pt x="122" y="98"/>
                    <a:pt x="162" y="70"/>
                    <a:pt x="203" y="45"/>
                  </a:cubicBezTo>
                  <a:cubicBezTo>
                    <a:pt x="149" y="23"/>
                    <a:pt x="92" y="12"/>
                    <a:pt x="35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2511552" y="3783060"/>
              <a:ext cx="255091" cy="56647"/>
            </a:xfrm>
            <a:custGeom>
              <a:avLst/>
              <a:gdLst/>
              <a:ahLst/>
              <a:cxnLst/>
              <a:rect l="l" t="t" r="r" b="b"/>
              <a:pathLst>
                <a:path w="7750" h="1721" extrusionOk="0">
                  <a:moveTo>
                    <a:pt x="5282" y="0"/>
                  </a:moveTo>
                  <a:cubicBezTo>
                    <a:pt x="4841" y="0"/>
                    <a:pt x="4399" y="5"/>
                    <a:pt x="3958" y="19"/>
                  </a:cubicBezTo>
                  <a:cubicBezTo>
                    <a:pt x="2724" y="60"/>
                    <a:pt x="1491" y="96"/>
                    <a:pt x="260" y="165"/>
                  </a:cubicBezTo>
                  <a:cubicBezTo>
                    <a:pt x="70" y="176"/>
                    <a:pt x="5" y="256"/>
                    <a:pt x="6" y="435"/>
                  </a:cubicBezTo>
                  <a:cubicBezTo>
                    <a:pt x="7" y="778"/>
                    <a:pt x="13" y="1122"/>
                    <a:pt x="5" y="1464"/>
                  </a:cubicBezTo>
                  <a:cubicBezTo>
                    <a:pt x="1" y="1648"/>
                    <a:pt x="77" y="1720"/>
                    <a:pt x="216" y="1720"/>
                  </a:cubicBezTo>
                  <a:cubicBezTo>
                    <a:pt x="240" y="1720"/>
                    <a:pt x="265" y="1718"/>
                    <a:pt x="291" y="1714"/>
                  </a:cubicBezTo>
                  <a:cubicBezTo>
                    <a:pt x="557" y="1676"/>
                    <a:pt x="824" y="1669"/>
                    <a:pt x="1092" y="1669"/>
                  </a:cubicBezTo>
                  <a:cubicBezTo>
                    <a:pt x="1201" y="1669"/>
                    <a:pt x="1311" y="1670"/>
                    <a:pt x="1420" y="1671"/>
                  </a:cubicBezTo>
                  <a:cubicBezTo>
                    <a:pt x="1430" y="1671"/>
                    <a:pt x="1440" y="1671"/>
                    <a:pt x="1450" y="1671"/>
                  </a:cubicBezTo>
                  <a:cubicBezTo>
                    <a:pt x="1456" y="1671"/>
                    <a:pt x="1462" y="1671"/>
                    <a:pt x="1467" y="1671"/>
                  </a:cubicBezTo>
                  <a:cubicBezTo>
                    <a:pt x="1551" y="1671"/>
                    <a:pt x="1635" y="1672"/>
                    <a:pt x="1709" y="1713"/>
                  </a:cubicBezTo>
                  <a:cubicBezTo>
                    <a:pt x="1722" y="1642"/>
                    <a:pt x="1739" y="1570"/>
                    <a:pt x="1754" y="1498"/>
                  </a:cubicBezTo>
                  <a:cubicBezTo>
                    <a:pt x="1800" y="1371"/>
                    <a:pt x="1791" y="1239"/>
                    <a:pt x="1787" y="1107"/>
                  </a:cubicBezTo>
                  <a:cubicBezTo>
                    <a:pt x="1781" y="1054"/>
                    <a:pt x="1788" y="1003"/>
                    <a:pt x="1799" y="951"/>
                  </a:cubicBezTo>
                  <a:lnTo>
                    <a:pt x="1799" y="951"/>
                  </a:lnTo>
                  <a:lnTo>
                    <a:pt x="574" y="992"/>
                  </a:lnTo>
                  <a:cubicBezTo>
                    <a:pt x="552" y="992"/>
                    <a:pt x="530" y="993"/>
                    <a:pt x="508" y="993"/>
                  </a:cubicBezTo>
                  <a:cubicBezTo>
                    <a:pt x="470" y="993"/>
                    <a:pt x="431" y="992"/>
                    <a:pt x="393" y="990"/>
                  </a:cubicBezTo>
                  <a:cubicBezTo>
                    <a:pt x="341" y="988"/>
                    <a:pt x="279" y="981"/>
                    <a:pt x="283" y="914"/>
                  </a:cubicBezTo>
                  <a:cubicBezTo>
                    <a:pt x="287" y="851"/>
                    <a:pt x="350" y="844"/>
                    <a:pt x="401" y="844"/>
                  </a:cubicBezTo>
                  <a:cubicBezTo>
                    <a:pt x="407" y="844"/>
                    <a:pt x="414" y="844"/>
                    <a:pt x="420" y="844"/>
                  </a:cubicBezTo>
                  <a:cubicBezTo>
                    <a:pt x="913" y="844"/>
                    <a:pt x="1399" y="765"/>
                    <a:pt x="1888" y="740"/>
                  </a:cubicBezTo>
                  <a:cubicBezTo>
                    <a:pt x="1901" y="718"/>
                    <a:pt x="1915" y="699"/>
                    <a:pt x="1928" y="679"/>
                  </a:cubicBezTo>
                  <a:cubicBezTo>
                    <a:pt x="2073" y="508"/>
                    <a:pt x="2395" y="418"/>
                    <a:pt x="2712" y="418"/>
                  </a:cubicBezTo>
                  <a:cubicBezTo>
                    <a:pt x="3028" y="418"/>
                    <a:pt x="3339" y="508"/>
                    <a:pt x="3464" y="695"/>
                  </a:cubicBezTo>
                  <a:cubicBezTo>
                    <a:pt x="3472" y="707"/>
                    <a:pt x="3480" y="721"/>
                    <a:pt x="3485" y="733"/>
                  </a:cubicBezTo>
                  <a:cubicBezTo>
                    <a:pt x="4153" y="705"/>
                    <a:pt x="4821" y="668"/>
                    <a:pt x="5490" y="651"/>
                  </a:cubicBezTo>
                  <a:cubicBezTo>
                    <a:pt x="6107" y="635"/>
                    <a:pt x="6725" y="641"/>
                    <a:pt x="7342" y="638"/>
                  </a:cubicBezTo>
                  <a:cubicBezTo>
                    <a:pt x="7377" y="638"/>
                    <a:pt x="7411" y="642"/>
                    <a:pt x="7444" y="649"/>
                  </a:cubicBezTo>
                  <a:cubicBezTo>
                    <a:pt x="7479" y="659"/>
                    <a:pt x="7507" y="683"/>
                    <a:pt x="7507" y="720"/>
                  </a:cubicBezTo>
                  <a:cubicBezTo>
                    <a:pt x="7507" y="759"/>
                    <a:pt x="7479" y="781"/>
                    <a:pt x="7441" y="785"/>
                  </a:cubicBezTo>
                  <a:cubicBezTo>
                    <a:pt x="7253" y="803"/>
                    <a:pt x="7065" y="823"/>
                    <a:pt x="6876" y="831"/>
                  </a:cubicBezTo>
                  <a:cubicBezTo>
                    <a:pt x="6705" y="840"/>
                    <a:pt x="6533" y="835"/>
                    <a:pt x="6362" y="840"/>
                  </a:cubicBezTo>
                  <a:cubicBezTo>
                    <a:pt x="5745" y="856"/>
                    <a:pt x="5129" y="889"/>
                    <a:pt x="4515" y="937"/>
                  </a:cubicBezTo>
                  <a:cubicBezTo>
                    <a:pt x="4344" y="950"/>
                    <a:pt x="4171" y="953"/>
                    <a:pt x="3999" y="953"/>
                  </a:cubicBezTo>
                  <a:cubicBezTo>
                    <a:pt x="3888" y="953"/>
                    <a:pt x="3777" y="952"/>
                    <a:pt x="3666" y="951"/>
                  </a:cubicBezTo>
                  <a:cubicBezTo>
                    <a:pt x="3613" y="951"/>
                    <a:pt x="3572" y="959"/>
                    <a:pt x="3545" y="982"/>
                  </a:cubicBezTo>
                  <a:cubicBezTo>
                    <a:pt x="3551" y="1023"/>
                    <a:pt x="3561" y="1064"/>
                    <a:pt x="3578" y="1103"/>
                  </a:cubicBezTo>
                  <a:cubicBezTo>
                    <a:pt x="3624" y="1281"/>
                    <a:pt x="3661" y="1461"/>
                    <a:pt x="3644" y="1645"/>
                  </a:cubicBezTo>
                  <a:cubicBezTo>
                    <a:pt x="3950" y="1517"/>
                    <a:pt x="4284" y="1554"/>
                    <a:pt x="4606" y="1522"/>
                  </a:cubicBezTo>
                  <a:cubicBezTo>
                    <a:pt x="5543" y="1430"/>
                    <a:pt x="6485" y="1414"/>
                    <a:pt x="7427" y="1360"/>
                  </a:cubicBezTo>
                  <a:cubicBezTo>
                    <a:pt x="7612" y="1349"/>
                    <a:pt x="7692" y="1282"/>
                    <a:pt x="7686" y="1097"/>
                  </a:cubicBezTo>
                  <a:cubicBezTo>
                    <a:pt x="7676" y="840"/>
                    <a:pt x="7749" y="587"/>
                    <a:pt x="7736" y="329"/>
                  </a:cubicBezTo>
                  <a:cubicBezTo>
                    <a:pt x="7724" y="83"/>
                    <a:pt x="7681" y="35"/>
                    <a:pt x="7431" y="15"/>
                  </a:cubicBezTo>
                  <a:cubicBezTo>
                    <a:pt x="7379" y="11"/>
                    <a:pt x="7329" y="11"/>
                    <a:pt x="7277" y="11"/>
                  </a:cubicBezTo>
                  <a:cubicBezTo>
                    <a:pt x="6612" y="10"/>
                    <a:pt x="5947" y="0"/>
                    <a:pt x="5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2567803" y="3814230"/>
              <a:ext cx="4937" cy="26398"/>
            </a:xfrm>
            <a:custGeom>
              <a:avLst/>
              <a:gdLst/>
              <a:ahLst/>
              <a:cxnLst/>
              <a:rect l="l" t="t" r="r" b="b"/>
              <a:pathLst>
                <a:path w="150" h="80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30" y="2"/>
                    <a:pt x="110" y="2"/>
                    <a:pt x="90" y="2"/>
                  </a:cubicBezTo>
                  <a:cubicBezTo>
                    <a:pt x="79" y="57"/>
                    <a:pt x="72" y="109"/>
                    <a:pt x="78" y="160"/>
                  </a:cubicBezTo>
                  <a:cubicBezTo>
                    <a:pt x="82" y="292"/>
                    <a:pt x="91" y="424"/>
                    <a:pt x="45" y="550"/>
                  </a:cubicBezTo>
                  <a:cubicBezTo>
                    <a:pt x="30" y="622"/>
                    <a:pt x="13" y="694"/>
                    <a:pt x="0" y="765"/>
                  </a:cubicBezTo>
                  <a:cubicBezTo>
                    <a:pt x="20" y="775"/>
                    <a:pt x="37" y="786"/>
                    <a:pt x="54" y="801"/>
                  </a:cubicBezTo>
                  <a:cubicBezTo>
                    <a:pt x="128" y="734"/>
                    <a:pt x="99" y="643"/>
                    <a:pt x="112" y="562"/>
                  </a:cubicBezTo>
                  <a:cubicBezTo>
                    <a:pt x="111" y="423"/>
                    <a:pt x="85" y="281"/>
                    <a:pt x="146" y="147"/>
                  </a:cubicBezTo>
                  <a:cubicBezTo>
                    <a:pt x="147" y="98"/>
                    <a:pt x="148" y="5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573728" y="3796851"/>
              <a:ext cx="52631" cy="10632"/>
            </a:xfrm>
            <a:custGeom>
              <a:avLst/>
              <a:gdLst/>
              <a:ahLst/>
              <a:cxnLst/>
              <a:rect l="l" t="t" r="r" b="b"/>
              <a:pathLst>
                <a:path w="1599" h="323" extrusionOk="0">
                  <a:moveTo>
                    <a:pt x="823" y="0"/>
                  </a:moveTo>
                  <a:cubicBezTo>
                    <a:pt x="506" y="0"/>
                    <a:pt x="185" y="90"/>
                    <a:pt x="41" y="261"/>
                  </a:cubicBezTo>
                  <a:cubicBezTo>
                    <a:pt x="27" y="281"/>
                    <a:pt x="14" y="301"/>
                    <a:pt x="0" y="323"/>
                  </a:cubicBezTo>
                  <a:lnTo>
                    <a:pt x="76" y="319"/>
                  </a:lnTo>
                  <a:cubicBezTo>
                    <a:pt x="282" y="128"/>
                    <a:pt x="544" y="81"/>
                    <a:pt x="801" y="81"/>
                  </a:cubicBezTo>
                  <a:cubicBezTo>
                    <a:pt x="815" y="81"/>
                    <a:pt x="830" y="81"/>
                    <a:pt x="844" y="81"/>
                  </a:cubicBezTo>
                  <a:cubicBezTo>
                    <a:pt x="1083" y="86"/>
                    <a:pt x="1347" y="96"/>
                    <a:pt x="1523" y="320"/>
                  </a:cubicBezTo>
                  <a:cubicBezTo>
                    <a:pt x="1548" y="319"/>
                    <a:pt x="1574" y="318"/>
                    <a:pt x="1598" y="318"/>
                  </a:cubicBezTo>
                  <a:cubicBezTo>
                    <a:pt x="1591" y="303"/>
                    <a:pt x="1584" y="289"/>
                    <a:pt x="1576" y="277"/>
                  </a:cubicBezTo>
                  <a:cubicBezTo>
                    <a:pt x="1451" y="90"/>
                    <a:pt x="113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2626886" y="3815448"/>
              <a:ext cx="5201" cy="22942"/>
            </a:xfrm>
            <a:custGeom>
              <a:avLst/>
              <a:gdLst/>
              <a:ahLst/>
              <a:cxnLst/>
              <a:rect l="l" t="t" r="r" b="b"/>
              <a:pathLst>
                <a:path w="158" h="697" extrusionOk="0">
                  <a:moveTo>
                    <a:pt x="43" y="0"/>
                  </a:moveTo>
                  <a:cubicBezTo>
                    <a:pt x="14" y="22"/>
                    <a:pt x="0" y="58"/>
                    <a:pt x="0" y="114"/>
                  </a:cubicBezTo>
                  <a:cubicBezTo>
                    <a:pt x="24" y="308"/>
                    <a:pt x="46" y="503"/>
                    <a:pt x="71" y="696"/>
                  </a:cubicBezTo>
                  <a:cubicBezTo>
                    <a:pt x="93" y="685"/>
                    <a:pt x="118" y="675"/>
                    <a:pt x="142" y="665"/>
                  </a:cubicBezTo>
                  <a:cubicBezTo>
                    <a:pt x="158" y="478"/>
                    <a:pt x="121" y="300"/>
                    <a:pt x="76" y="122"/>
                  </a:cubicBezTo>
                  <a:cubicBezTo>
                    <a:pt x="59" y="83"/>
                    <a:pt x="49" y="42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2508227" y="3780394"/>
              <a:ext cx="261115" cy="62374"/>
            </a:xfrm>
            <a:custGeom>
              <a:avLst/>
              <a:gdLst/>
              <a:ahLst/>
              <a:cxnLst/>
              <a:rect l="l" t="t" r="r" b="b"/>
              <a:pathLst>
                <a:path w="7933" h="1895" extrusionOk="0">
                  <a:moveTo>
                    <a:pt x="5692" y="0"/>
                  </a:moveTo>
                  <a:cubicBezTo>
                    <a:pt x="4768" y="0"/>
                    <a:pt x="3843" y="7"/>
                    <a:pt x="2918" y="39"/>
                  </a:cubicBezTo>
                  <a:cubicBezTo>
                    <a:pt x="2328" y="59"/>
                    <a:pt x="1737" y="100"/>
                    <a:pt x="1147" y="111"/>
                  </a:cubicBezTo>
                  <a:cubicBezTo>
                    <a:pt x="840" y="117"/>
                    <a:pt x="532" y="138"/>
                    <a:pt x="224" y="154"/>
                  </a:cubicBezTo>
                  <a:cubicBezTo>
                    <a:pt x="29" y="163"/>
                    <a:pt x="11" y="177"/>
                    <a:pt x="8" y="360"/>
                  </a:cubicBezTo>
                  <a:cubicBezTo>
                    <a:pt x="2" y="805"/>
                    <a:pt x="1" y="1251"/>
                    <a:pt x="6" y="1697"/>
                  </a:cubicBezTo>
                  <a:cubicBezTo>
                    <a:pt x="8" y="1867"/>
                    <a:pt x="23" y="1894"/>
                    <a:pt x="163" y="1894"/>
                  </a:cubicBezTo>
                  <a:cubicBezTo>
                    <a:pt x="179" y="1894"/>
                    <a:pt x="198" y="1894"/>
                    <a:pt x="219" y="1893"/>
                  </a:cubicBezTo>
                  <a:cubicBezTo>
                    <a:pt x="537" y="1885"/>
                    <a:pt x="854" y="1838"/>
                    <a:pt x="1173" y="1838"/>
                  </a:cubicBezTo>
                  <a:cubicBezTo>
                    <a:pt x="1205" y="1838"/>
                    <a:pt x="1238" y="1839"/>
                    <a:pt x="1271" y="1840"/>
                  </a:cubicBezTo>
                  <a:cubicBezTo>
                    <a:pt x="1307" y="1841"/>
                    <a:pt x="1343" y="1842"/>
                    <a:pt x="1380" y="1842"/>
                  </a:cubicBezTo>
                  <a:cubicBezTo>
                    <a:pt x="1520" y="1842"/>
                    <a:pt x="1662" y="1834"/>
                    <a:pt x="1803" y="1829"/>
                  </a:cubicBezTo>
                  <a:cubicBezTo>
                    <a:pt x="1804" y="1816"/>
                    <a:pt x="1807" y="1804"/>
                    <a:pt x="1809" y="1791"/>
                  </a:cubicBezTo>
                  <a:cubicBezTo>
                    <a:pt x="1722" y="1745"/>
                    <a:pt x="1619" y="1754"/>
                    <a:pt x="1521" y="1752"/>
                  </a:cubicBezTo>
                  <a:cubicBezTo>
                    <a:pt x="1412" y="1751"/>
                    <a:pt x="1302" y="1749"/>
                    <a:pt x="1192" y="1749"/>
                  </a:cubicBezTo>
                  <a:cubicBezTo>
                    <a:pt x="925" y="1749"/>
                    <a:pt x="658" y="1757"/>
                    <a:pt x="392" y="1796"/>
                  </a:cubicBezTo>
                  <a:cubicBezTo>
                    <a:pt x="366" y="1800"/>
                    <a:pt x="341" y="1802"/>
                    <a:pt x="318" y="1802"/>
                  </a:cubicBezTo>
                  <a:cubicBezTo>
                    <a:pt x="178" y="1802"/>
                    <a:pt x="102" y="1730"/>
                    <a:pt x="106" y="1546"/>
                  </a:cubicBezTo>
                  <a:cubicBezTo>
                    <a:pt x="115" y="1203"/>
                    <a:pt x="110" y="860"/>
                    <a:pt x="107" y="516"/>
                  </a:cubicBezTo>
                  <a:cubicBezTo>
                    <a:pt x="107" y="337"/>
                    <a:pt x="172" y="257"/>
                    <a:pt x="361" y="246"/>
                  </a:cubicBezTo>
                  <a:cubicBezTo>
                    <a:pt x="1592" y="177"/>
                    <a:pt x="2827" y="142"/>
                    <a:pt x="4059" y="100"/>
                  </a:cubicBezTo>
                  <a:cubicBezTo>
                    <a:pt x="4499" y="86"/>
                    <a:pt x="4941" y="81"/>
                    <a:pt x="5383" y="81"/>
                  </a:cubicBezTo>
                  <a:cubicBezTo>
                    <a:pt x="6048" y="81"/>
                    <a:pt x="6713" y="91"/>
                    <a:pt x="7378" y="92"/>
                  </a:cubicBezTo>
                  <a:cubicBezTo>
                    <a:pt x="7429" y="92"/>
                    <a:pt x="7480" y="92"/>
                    <a:pt x="7532" y="96"/>
                  </a:cubicBezTo>
                  <a:cubicBezTo>
                    <a:pt x="7782" y="116"/>
                    <a:pt x="7825" y="164"/>
                    <a:pt x="7837" y="410"/>
                  </a:cubicBezTo>
                  <a:cubicBezTo>
                    <a:pt x="7848" y="670"/>
                    <a:pt x="7777" y="922"/>
                    <a:pt x="7786" y="1179"/>
                  </a:cubicBezTo>
                  <a:cubicBezTo>
                    <a:pt x="7793" y="1365"/>
                    <a:pt x="7713" y="1430"/>
                    <a:pt x="7528" y="1441"/>
                  </a:cubicBezTo>
                  <a:cubicBezTo>
                    <a:pt x="6588" y="1495"/>
                    <a:pt x="5644" y="1511"/>
                    <a:pt x="4705" y="1603"/>
                  </a:cubicBezTo>
                  <a:cubicBezTo>
                    <a:pt x="4385" y="1635"/>
                    <a:pt x="4051" y="1600"/>
                    <a:pt x="3745" y="1727"/>
                  </a:cubicBezTo>
                  <a:lnTo>
                    <a:pt x="3745" y="1743"/>
                  </a:lnTo>
                  <a:cubicBezTo>
                    <a:pt x="3745" y="1752"/>
                    <a:pt x="3743" y="1761"/>
                    <a:pt x="3742" y="1771"/>
                  </a:cubicBezTo>
                  <a:cubicBezTo>
                    <a:pt x="3770" y="1774"/>
                    <a:pt x="3800" y="1776"/>
                    <a:pt x="3829" y="1776"/>
                  </a:cubicBezTo>
                  <a:cubicBezTo>
                    <a:pt x="3861" y="1776"/>
                    <a:pt x="3894" y="1774"/>
                    <a:pt x="3927" y="1770"/>
                  </a:cubicBezTo>
                  <a:cubicBezTo>
                    <a:pt x="4164" y="1734"/>
                    <a:pt x="4404" y="1718"/>
                    <a:pt x="4643" y="1702"/>
                  </a:cubicBezTo>
                  <a:cubicBezTo>
                    <a:pt x="5402" y="1650"/>
                    <a:pt x="6162" y="1590"/>
                    <a:pt x="6924" y="1575"/>
                  </a:cubicBezTo>
                  <a:cubicBezTo>
                    <a:pt x="7176" y="1570"/>
                    <a:pt x="7428" y="1541"/>
                    <a:pt x="7682" y="1541"/>
                  </a:cubicBezTo>
                  <a:cubicBezTo>
                    <a:pt x="7694" y="1541"/>
                    <a:pt x="7707" y="1541"/>
                    <a:pt x="7720" y="1541"/>
                  </a:cubicBezTo>
                  <a:cubicBezTo>
                    <a:pt x="7721" y="1541"/>
                    <a:pt x="7722" y="1541"/>
                    <a:pt x="7723" y="1541"/>
                  </a:cubicBezTo>
                  <a:cubicBezTo>
                    <a:pt x="7838" y="1541"/>
                    <a:pt x="7896" y="1493"/>
                    <a:pt x="7888" y="1373"/>
                  </a:cubicBezTo>
                  <a:cubicBezTo>
                    <a:pt x="7866" y="1080"/>
                    <a:pt x="7928" y="793"/>
                    <a:pt x="7929" y="500"/>
                  </a:cubicBezTo>
                  <a:cubicBezTo>
                    <a:pt x="7931" y="10"/>
                    <a:pt x="7932" y="6"/>
                    <a:pt x="7444" y="5"/>
                  </a:cubicBezTo>
                  <a:cubicBezTo>
                    <a:pt x="6860" y="3"/>
                    <a:pt x="6276" y="0"/>
                    <a:pt x="5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2567606" y="3839443"/>
              <a:ext cx="1942" cy="1317"/>
            </a:xfrm>
            <a:custGeom>
              <a:avLst/>
              <a:gdLst/>
              <a:ahLst/>
              <a:cxnLst/>
              <a:rect l="l" t="t" r="r" b="b"/>
              <a:pathLst>
                <a:path w="59" h="40" extrusionOk="0">
                  <a:moveTo>
                    <a:pt x="6" y="0"/>
                  </a:moveTo>
                  <a:cubicBezTo>
                    <a:pt x="4" y="14"/>
                    <a:pt x="1" y="26"/>
                    <a:pt x="0" y="40"/>
                  </a:cubicBezTo>
                  <a:cubicBezTo>
                    <a:pt x="20" y="40"/>
                    <a:pt x="38" y="37"/>
                    <a:pt x="59" y="36"/>
                  </a:cubicBezTo>
                  <a:cubicBezTo>
                    <a:pt x="43" y="22"/>
                    <a:pt x="25" y="1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2629157" y="3837304"/>
              <a:ext cx="2370" cy="1448"/>
            </a:xfrm>
            <a:custGeom>
              <a:avLst/>
              <a:gdLst/>
              <a:ahLst/>
              <a:cxnLst/>
              <a:rect l="l" t="t" r="r" b="b"/>
              <a:pathLst>
                <a:path w="72" h="44" extrusionOk="0">
                  <a:moveTo>
                    <a:pt x="72" y="0"/>
                  </a:moveTo>
                  <a:cubicBezTo>
                    <a:pt x="48" y="10"/>
                    <a:pt x="24" y="19"/>
                    <a:pt x="0" y="31"/>
                  </a:cubicBezTo>
                  <a:cubicBezTo>
                    <a:pt x="23" y="37"/>
                    <a:pt x="45" y="42"/>
                    <a:pt x="70" y="44"/>
                  </a:cubicBezTo>
                  <a:cubicBezTo>
                    <a:pt x="71" y="34"/>
                    <a:pt x="71" y="26"/>
                    <a:pt x="72" y="1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2572642" y="3867026"/>
              <a:ext cx="63625" cy="173627"/>
            </a:xfrm>
            <a:custGeom>
              <a:avLst/>
              <a:gdLst/>
              <a:ahLst/>
              <a:cxnLst/>
              <a:rect l="l" t="t" r="r" b="b"/>
              <a:pathLst>
                <a:path w="1933" h="5275" extrusionOk="0">
                  <a:moveTo>
                    <a:pt x="940" y="1"/>
                  </a:moveTo>
                  <a:cubicBezTo>
                    <a:pt x="759" y="1"/>
                    <a:pt x="579" y="27"/>
                    <a:pt x="401" y="85"/>
                  </a:cubicBezTo>
                  <a:cubicBezTo>
                    <a:pt x="283" y="123"/>
                    <a:pt x="213" y="200"/>
                    <a:pt x="187" y="316"/>
                  </a:cubicBezTo>
                  <a:cubicBezTo>
                    <a:pt x="169" y="390"/>
                    <a:pt x="164" y="468"/>
                    <a:pt x="157" y="544"/>
                  </a:cubicBezTo>
                  <a:cubicBezTo>
                    <a:pt x="81" y="1458"/>
                    <a:pt x="64" y="2374"/>
                    <a:pt x="64" y="3289"/>
                  </a:cubicBezTo>
                  <a:cubicBezTo>
                    <a:pt x="68" y="3692"/>
                    <a:pt x="43" y="4094"/>
                    <a:pt x="18" y="4496"/>
                  </a:cubicBezTo>
                  <a:cubicBezTo>
                    <a:pt x="10" y="4657"/>
                    <a:pt x="0" y="4821"/>
                    <a:pt x="15" y="4982"/>
                  </a:cubicBezTo>
                  <a:cubicBezTo>
                    <a:pt x="34" y="5201"/>
                    <a:pt x="114" y="5275"/>
                    <a:pt x="325" y="5275"/>
                  </a:cubicBezTo>
                  <a:cubicBezTo>
                    <a:pt x="333" y="5275"/>
                    <a:pt x="340" y="5275"/>
                    <a:pt x="348" y="5275"/>
                  </a:cubicBezTo>
                  <a:cubicBezTo>
                    <a:pt x="561" y="5271"/>
                    <a:pt x="774" y="5251"/>
                    <a:pt x="987" y="5232"/>
                  </a:cubicBezTo>
                  <a:cubicBezTo>
                    <a:pt x="1199" y="5214"/>
                    <a:pt x="1414" y="5197"/>
                    <a:pt x="1624" y="5161"/>
                  </a:cubicBezTo>
                  <a:cubicBezTo>
                    <a:pt x="1859" y="5120"/>
                    <a:pt x="1932" y="5034"/>
                    <a:pt x="1931" y="4796"/>
                  </a:cubicBezTo>
                  <a:cubicBezTo>
                    <a:pt x="1927" y="4453"/>
                    <a:pt x="1918" y="4110"/>
                    <a:pt x="1890" y="3769"/>
                  </a:cubicBezTo>
                  <a:cubicBezTo>
                    <a:pt x="1831" y="3045"/>
                    <a:pt x="1768" y="2320"/>
                    <a:pt x="1693" y="1597"/>
                  </a:cubicBezTo>
                  <a:cubicBezTo>
                    <a:pt x="1652" y="1188"/>
                    <a:pt x="1636" y="777"/>
                    <a:pt x="1561" y="373"/>
                  </a:cubicBezTo>
                  <a:cubicBezTo>
                    <a:pt x="1522" y="152"/>
                    <a:pt x="1393" y="42"/>
                    <a:pt x="1188" y="17"/>
                  </a:cubicBezTo>
                  <a:cubicBezTo>
                    <a:pt x="1105" y="6"/>
                    <a:pt x="1022" y="1"/>
                    <a:pt x="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2577777" y="3805870"/>
              <a:ext cx="44764" cy="53619"/>
            </a:xfrm>
            <a:custGeom>
              <a:avLst/>
              <a:gdLst/>
              <a:ahLst/>
              <a:cxnLst/>
              <a:rect l="l" t="t" r="r" b="b"/>
              <a:pathLst>
                <a:path w="1360" h="1629" extrusionOk="0">
                  <a:moveTo>
                    <a:pt x="827" y="1"/>
                  </a:moveTo>
                  <a:cubicBezTo>
                    <a:pt x="608" y="1"/>
                    <a:pt x="398" y="61"/>
                    <a:pt x="189" y="129"/>
                  </a:cubicBezTo>
                  <a:cubicBezTo>
                    <a:pt x="95" y="157"/>
                    <a:pt x="57" y="225"/>
                    <a:pt x="52" y="322"/>
                  </a:cubicBezTo>
                  <a:cubicBezTo>
                    <a:pt x="29" y="689"/>
                    <a:pt x="1" y="1055"/>
                    <a:pt x="61" y="1422"/>
                  </a:cubicBezTo>
                  <a:cubicBezTo>
                    <a:pt x="82" y="1542"/>
                    <a:pt x="135" y="1595"/>
                    <a:pt x="251" y="1595"/>
                  </a:cubicBezTo>
                  <a:cubicBezTo>
                    <a:pt x="255" y="1595"/>
                    <a:pt x="260" y="1595"/>
                    <a:pt x="265" y="1595"/>
                  </a:cubicBezTo>
                  <a:cubicBezTo>
                    <a:pt x="319" y="1593"/>
                    <a:pt x="373" y="1593"/>
                    <a:pt x="427" y="1593"/>
                  </a:cubicBezTo>
                  <a:cubicBezTo>
                    <a:pt x="509" y="1593"/>
                    <a:pt x="592" y="1594"/>
                    <a:pt x="675" y="1597"/>
                  </a:cubicBezTo>
                  <a:cubicBezTo>
                    <a:pt x="782" y="1599"/>
                    <a:pt x="889" y="1628"/>
                    <a:pt x="996" y="1628"/>
                  </a:cubicBezTo>
                  <a:cubicBezTo>
                    <a:pt x="1017" y="1628"/>
                    <a:pt x="1038" y="1627"/>
                    <a:pt x="1058" y="1625"/>
                  </a:cubicBezTo>
                  <a:cubicBezTo>
                    <a:pt x="1264" y="1599"/>
                    <a:pt x="1330" y="1534"/>
                    <a:pt x="1341" y="1332"/>
                  </a:cubicBezTo>
                  <a:cubicBezTo>
                    <a:pt x="1347" y="1230"/>
                    <a:pt x="1343" y="1127"/>
                    <a:pt x="1343" y="982"/>
                  </a:cubicBezTo>
                  <a:cubicBezTo>
                    <a:pt x="1359" y="790"/>
                    <a:pt x="1318" y="562"/>
                    <a:pt x="1298" y="333"/>
                  </a:cubicBezTo>
                  <a:cubicBezTo>
                    <a:pt x="1277" y="115"/>
                    <a:pt x="1191" y="38"/>
                    <a:pt x="969" y="9"/>
                  </a:cubicBezTo>
                  <a:cubicBezTo>
                    <a:pt x="921" y="4"/>
                    <a:pt x="874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27083" y="3806298"/>
              <a:ext cx="119514" cy="6649"/>
            </a:xfrm>
            <a:custGeom>
              <a:avLst/>
              <a:gdLst/>
              <a:ahLst/>
              <a:cxnLst/>
              <a:rect l="l" t="t" r="r" b="b"/>
              <a:pathLst>
                <a:path w="3631" h="202" extrusionOk="0">
                  <a:moveTo>
                    <a:pt x="3631" y="1"/>
                  </a:moveTo>
                  <a:lnTo>
                    <a:pt x="3631" y="1"/>
                  </a:lnTo>
                  <a:cubicBezTo>
                    <a:pt x="3557" y="23"/>
                    <a:pt x="3487" y="26"/>
                    <a:pt x="3419" y="26"/>
                  </a:cubicBezTo>
                  <a:cubicBezTo>
                    <a:pt x="3383" y="26"/>
                    <a:pt x="3349" y="25"/>
                    <a:pt x="3314" y="25"/>
                  </a:cubicBezTo>
                  <a:cubicBezTo>
                    <a:pt x="3236" y="25"/>
                    <a:pt x="3159" y="24"/>
                    <a:pt x="3081" y="24"/>
                  </a:cubicBezTo>
                  <a:cubicBezTo>
                    <a:pt x="2201" y="24"/>
                    <a:pt x="1322" y="67"/>
                    <a:pt x="444" y="121"/>
                  </a:cubicBezTo>
                  <a:cubicBezTo>
                    <a:pt x="381" y="125"/>
                    <a:pt x="317" y="129"/>
                    <a:pt x="254" y="129"/>
                  </a:cubicBezTo>
                  <a:cubicBezTo>
                    <a:pt x="167" y="129"/>
                    <a:pt x="82" y="120"/>
                    <a:pt x="1" y="86"/>
                  </a:cubicBezTo>
                  <a:lnTo>
                    <a:pt x="1" y="86"/>
                  </a:lnTo>
                  <a:cubicBezTo>
                    <a:pt x="12" y="123"/>
                    <a:pt x="19" y="164"/>
                    <a:pt x="24" y="202"/>
                  </a:cubicBezTo>
                  <a:cubicBezTo>
                    <a:pt x="76" y="154"/>
                    <a:pt x="170" y="151"/>
                    <a:pt x="251" y="148"/>
                  </a:cubicBezTo>
                  <a:cubicBezTo>
                    <a:pt x="668" y="132"/>
                    <a:pt x="1087" y="124"/>
                    <a:pt x="1505" y="98"/>
                  </a:cubicBezTo>
                  <a:cubicBezTo>
                    <a:pt x="2024" y="66"/>
                    <a:pt x="2543" y="28"/>
                    <a:pt x="3063" y="28"/>
                  </a:cubicBezTo>
                  <a:cubicBezTo>
                    <a:pt x="3167" y="28"/>
                    <a:pt x="3271" y="29"/>
                    <a:pt x="3374" y="33"/>
                  </a:cubicBezTo>
                  <a:cubicBezTo>
                    <a:pt x="3396" y="34"/>
                    <a:pt x="3417" y="34"/>
                    <a:pt x="3439" y="34"/>
                  </a:cubicBezTo>
                  <a:cubicBezTo>
                    <a:pt x="3500" y="34"/>
                    <a:pt x="3564" y="28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623792" y="3807318"/>
              <a:ext cx="4114" cy="11849"/>
            </a:xfrm>
            <a:custGeom>
              <a:avLst/>
              <a:gdLst/>
              <a:ahLst/>
              <a:cxnLst/>
              <a:rect l="l" t="t" r="r" b="b"/>
              <a:pathLst>
                <a:path w="125" h="360" extrusionOk="0">
                  <a:moveTo>
                    <a:pt x="1" y="1"/>
                  </a:moveTo>
                  <a:cubicBezTo>
                    <a:pt x="83" y="107"/>
                    <a:pt x="11" y="253"/>
                    <a:pt x="94" y="359"/>
                  </a:cubicBezTo>
                  <a:cubicBezTo>
                    <a:pt x="69" y="262"/>
                    <a:pt x="87" y="207"/>
                    <a:pt x="124" y="172"/>
                  </a:cubicBezTo>
                  <a:cubicBezTo>
                    <a:pt x="119" y="133"/>
                    <a:pt x="112" y="93"/>
                    <a:pt x="101" y="56"/>
                  </a:cubicBezTo>
                  <a:cubicBezTo>
                    <a:pt x="68" y="41"/>
                    <a:pt x="33" y="2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626293" y="3804027"/>
              <a:ext cx="132384" cy="11520"/>
            </a:xfrm>
            <a:custGeom>
              <a:avLst/>
              <a:gdLst/>
              <a:ahLst/>
              <a:cxnLst/>
              <a:rect l="l" t="t" r="r" b="b"/>
              <a:pathLst>
                <a:path w="4022" h="350" extrusionOk="0">
                  <a:moveTo>
                    <a:pt x="3857" y="4"/>
                  </a:moveTo>
                  <a:cubicBezTo>
                    <a:pt x="3240" y="6"/>
                    <a:pt x="2622" y="1"/>
                    <a:pt x="2005" y="17"/>
                  </a:cubicBezTo>
                  <a:cubicBezTo>
                    <a:pt x="1338" y="34"/>
                    <a:pt x="668" y="70"/>
                    <a:pt x="0" y="100"/>
                  </a:cubicBezTo>
                  <a:cubicBezTo>
                    <a:pt x="10" y="118"/>
                    <a:pt x="18" y="138"/>
                    <a:pt x="25" y="158"/>
                  </a:cubicBezTo>
                  <a:cubicBezTo>
                    <a:pt x="106" y="192"/>
                    <a:pt x="191" y="201"/>
                    <a:pt x="278" y="201"/>
                  </a:cubicBezTo>
                  <a:cubicBezTo>
                    <a:pt x="341" y="201"/>
                    <a:pt x="405" y="196"/>
                    <a:pt x="468" y="192"/>
                  </a:cubicBezTo>
                  <a:cubicBezTo>
                    <a:pt x="1352" y="137"/>
                    <a:pt x="2237" y="96"/>
                    <a:pt x="3123" y="96"/>
                  </a:cubicBezTo>
                  <a:cubicBezTo>
                    <a:pt x="3194" y="96"/>
                    <a:pt x="3266" y="96"/>
                    <a:pt x="3338" y="96"/>
                  </a:cubicBezTo>
                  <a:cubicBezTo>
                    <a:pt x="3375" y="97"/>
                    <a:pt x="3412" y="98"/>
                    <a:pt x="3450" y="98"/>
                  </a:cubicBezTo>
                  <a:cubicBezTo>
                    <a:pt x="3516" y="98"/>
                    <a:pt x="3583" y="94"/>
                    <a:pt x="3655" y="73"/>
                  </a:cubicBezTo>
                  <a:lnTo>
                    <a:pt x="3655" y="73"/>
                  </a:lnTo>
                  <a:cubicBezTo>
                    <a:pt x="3589" y="101"/>
                    <a:pt x="3527" y="106"/>
                    <a:pt x="3466" y="106"/>
                  </a:cubicBezTo>
                  <a:cubicBezTo>
                    <a:pt x="3443" y="106"/>
                    <a:pt x="3421" y="105"/>
                    <a:pt x="3398" y="105"/>
                  </a:cubicBezTo>
                  <a:cubicBezTo>
                    <a:pt x="3295" y="101"/>
                    <a:pt x="3191" y="100"/>
                    <a:pt x="3087" y="100"/>
                  </a:cubicBezTo>
                  <a:cubicBezTo>
                    <a:pt x="2567" y="100"/>
                    <a:pt x="2048" y="138"/>
                    <a:pt x="1529" y="170"/>
                  </a:cubicBezTo>
                  <a:cubicBezTo>
                    <a:pt x="1110" y="195"/>
                    <a:pt x="692" y="203"/>
                    <a:pt x="275" y="220"/>
                  </a:cubicBezTo>
                  <a:cubicBezTo>
                    <a:pt x="194" y="224"/>
                    <a:pt x="100" y="227"/>
                    <a:pt x="48" y="275"/>
                  </a:cubicBezTo>
                  <a:cubicBezTo>
                    <a:pt x="52" y="300"/>
                    <a:pt x="57" y="325"/>
                    <a:pt x="61" y="350"/>
                  </a:cubicBezTo>
                  <a:cubicBezTo>
                    <a:pt x="89" y="325"/>
                    <a:pt x="130" y="318"/>
                    <a:pt x="181" y="318"/>
                  </a:cubicBezTo>
                  <a:cubicBezTo>
                    <a:pt x="286" y="318"/>
                    <a:pt x="391" y="319"/>
                    <a:pt x="495" y="319"/>
                  </a:cubicBezTo>
                  <a:cubicBezTo>
                    <a:pt x="674" y="319"/>
                    <a:pt x="852" y="316"/>
                    <a:pt x="1030" y="303"/>
                  </a:cubicBezTo>
                  <a:cubicBezTo>
                    <a:pt x="1644" y="255"/>
                    <a:pt x="2260" y="220"/>
                    <a:pt x="2877" y="206"/>
                  </a:cubicBezTo>
                  <a:cubicBezTo>
                    <a:pt x="3048" y="202"/>
                    <a:pt x="3221" y="206"/>
                    <a:pt x="3392" y="197"/>
                  </a:cubicBezTo>
                  <a:cubicBezTo>
                    <a:pt x="3579" y="188"/>
                    <a:pt x="3769" y="169"/>
                    <a:pt x="3956" y="151"/>
                  </a:cubicBezTo>
                  <a:cubicBezTo>
                    <a:pt x="3993" y="147"/>
                    <a:pt x="4021" y="124"/>
                    <a:pt x="4022" y="86"/>
                  </a:cubicBezTo>
                  <a:cubicBezTo>
                    <a:pt x="4022" y="48"/>
                    <a:pt x="3994" y="25"/>
                    <a:pt x="3960" y="15"/>
                  </a:cubicBezTo>
                  <a:cubicBezTo>
                    <a:pt x="3926" y="6"/>
                    <a:pt x="3892" y="4"/>
                    <a:pt x="3857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2626030" y="3812947"/>
              <a:ext cx="2238" cy="6221"/>
            </a:xfrm>
            <a:custGeom>
              <a:avLst/>
              <a:gdLst/>
              <a:ahLst/>
              <a:cxnLst/>
              <a:rect l="l" t="t" r="r" b="b"/>
              <a:pathLst>
                <a:path w="68" h="189" extrusionOk="0">
                  <a:moveTo>
                    <a:pt x="56" y="1"/>
                  </a:moveTo>
                  <a:cubicBezTo>
                    <a:pt x="19" y="36"/>
                    <a:pt x="1" y="91"/>
                    <a:pt x="26" y="188"/>
                  </a:cubicBezTo>
                  <a:cubicBezTo>
                    <a:pt x="26" y="134"/>
                    <a:pt x="40" y="98"/>
                    <a:pt x="68" y="75"/>
                  </a:cubicBezTo>
                  <a:cubicBezTo>
                    <a:pt x="65" y="52"/>
                    <a:pt x="60" y="26"/>
                    <a:pt x="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2623792" y="3807220"/>
              <a:ext cx="3324" cy="1942"/>
            </a:xfrm>
            <a:custGeom>
              <a:avLst/>
              <a:gdLst/>
              <a:ahLst/>
              <a:cxnLst/>
              <a:rect l="l" t="t" r="r" b="b"/>
              <a:pathLst>
                <a:path w="101" h="59" extrusionOk="0">
                  <a:moveTo>
                    <a:pt x="76" y="0"/>
                  </a:moveTo>
                  <a:cubicBezTo>
                    <a:pt x="52" y="3"/>
                    <a:pt x="26" y="4"/>
                    <a:pt x="1" y="4"/>
                  </a:cubicBezTo>
                  <a:cubicBezTo>
                    <a:pt x="33" y="27"/>
                    <a:pt x="66" y="45"/>
                    <a:pt x="101" y="59"/>
                  </a:cubicBezTo>
                  <a:cubicBezTo>
                    <a:pt x="94" y="40"/>
                    <a:pt x="86" y="20"/>
                    <a:pt x="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531795" y="3809458"/>
              <a:ext cx="40782" cy="3884"/>
            </a:xfrm>
            <a:custGeom>
              <a:avLst/>
              <a:gdLst/>
              <a:ahLst/>
              <a:cxnLst/>
              <a:rect l="l" t="t" r="r" b="b"/>
              <a:pathLst>
                <a:path w="1239" h="118" extrusionOk="0">
                  <a:moveTo>
                    <a:pt x="1238" y="1"/>
                  </a:moveTo>
                  <a:lnTo>
                    <a:pt x="1238" y="1"/>
                  </a:lnTo>
                  <a:cubicBezTo>
                    <a:pt x="1152" y="37"/>
                    <a:pt x="1057" y="48"/>
                    <a:pt x="966" y="55"/>
                  </a:cubicBezTo>
                  <a:cubicBezTo>
                    <a:pt x="704" y="74"/>
                    <a:pt x="443" y="106"/>
                    <a:pt x="180" y="115"/>
                  </a:cubicBezTo>
                  <a:lnTo>
                    <a:pt x="180" y="115"/>
                  </a:lnTo>
                  <a:cubicBezTo>
                    <a:pt x="416" y="111"/>
                    <a:pt x="652" y="100"/>
                    <a:pt x="887" y="71"/>
                  </a:cubicBezTo>
                  <a:cubicBezTo>
                    <a:pt x="935" y="65"/>
                    <a:pt x="983" y="58"/>
                    <a:pt x="1031" y="58"/>
                  </a:cubicBezTo>
                  <a:cubicBezTo>
                    <a:pt x="1089" y="58"/>
                    <a:pt x="1145" y="68"/>
                    <a:pt x="1196" y="106"/>
                  </a:cubicBezTo>
                  <a:cubicBezTo>
                    <a:pt x="1206" y="70"/>
                    <a:pt x="1221" y="33"/>
                    <a:pt x="1238" y="1"/>
                  </a:cubicBezTo>
                  <a:close/>
                  <a:moveTo>
                    <a:pt x="180" y="115"/>
                  </a:moveTo>
                  <a:lnTo>
                    <a:pt x="180" y="115"/>
                  </a:lnTo>
                  <a:cubicBezTo>
                    <a:pt x="120" y="116"/>
                    <a:pt x="61" y="117"/>
                    <a:pt x="1" y="118"/>
                  </a:cubicBezTo>
                  <a:cubicBezTo>
                    <a:pt x="16" y="118"/>
                    <a:pt x="30" y="118"/>
                    <a:pt x="45" y="118"/>
                  </a:cubicBezTo>
                  <a:cubicBezTo>
                    <a:pt x="90" y="118"/>
                    <a:pt x="135" y="117"/>
                    <a:pt x="1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571128" y="3807318"/>
              <a:ext cx="5069" cy="7044"/>
            </a:xfrm>
            <a:custGeom>
              <a:avLst/>
              <a:gdLst/>
              <a:ahLst/>
              <a:cxnLst/>
              <a:rect l="l" t="t" r="r" b="b"/>
              <a:pathLst>
                <a:path w="154" h="214" extrusionOk="0">
                  <a:moveTo>
                    <a:pt x="154" y="1"/>
                  </a:moveTo>
                  <a:cubicBezTo>
                    <a:pt x="120" y="28"/>
                    <a:pt x="82" y="50"/>
                    <a:pt x="43" y="66"/>
                  </a:cubicBezTo>
                  <a:cubicBezTo>
                    <a:pt x="26" y="98"/>
                    <a:pt x="13" y="134"/>
                    <a:pt x="1" y="171"/>
                  </a:cubicBezTo>
                  <a:cubicBezTo>
                    <a:pt x="17" y="183"/>
                    <a:pt x="32" y="196"/>
                    <a:pt x="47" y="213"/>
                  </a:cubicBezTo>
                  <a:cubicBezTo>
                    <a:pt x="84" y="143"/>
                    <a:pt x="118" y="7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520702" y="3807450"/>
              <a:ext cx="53026" cy="8295"/>
            </a:xfrm>
            <a:custGeom>
              <a:avLst/>
              <a:gdLst/>
              <a:ahLst/>
              <a:cxnLst/>
              <a:rect l="l" t="t" r="r" b="b"/>
              <a:pathLst>
                <a:path w="1611" h="252" extrusionOk="0">
                  <a:moveTo>
                    <a:pt x="1610" y="1"/>
                  </a:moveTo>
                  <a:cubicBezTo>
                    <a:pt x="1118" y="24"/>
                    <a:pt x="628" y="104"/>
                    <a:pt x="133" y="104"/>
                  </a:cubicBezTo>
                  <a:cubicBezTo>
                    <a:pt x="129" y="104"/>
                    <a:pt x="126" y="104"/>
                    <a:pt x="123" y="104"/>
                  </a:cubicBezTo>
                  <a:cubicBezTo>
                    <a:pt x="120" y="104"/>
                    <a:pt x="117" y="104"/>
                    <a:pt x="114" y="104"/>
                  </a:cubicBezTo>
                  <a:cubicBezTo>
                    <a:pt x="65" y="104"/>
                    <a:pt x="9" y="114"/>
                    <a:pt x="5" y="173"/>
                  </a:cubicBezTo>
                  <a:cubicBezTo>
                    <a:pt x="1" y="240"/>
                    <a:pt x="63" y="247"/>
                    <a:pt x="115" y="249"/>
                  </a:cubicBezTo>
                  <a:cubicBezTo>
                    <a:pt x="154" y="251"/>
                    <a:pt x="192" y="252"/>
                    <a:pt x="231" y="252"/>
                  </a:cubicBezTo>
                  <a:cubicBezTo>
                    <a:pt x="253" y="252"/>
                    <a:pt x="274" y="252"/>
                    <a:pt x="296" y="251"/>
                  </a:cubicBezTo>
                  <a:lnTo>
                    <a:pt x="1521" y="210"/>
                  </a:lnTo>
                  <a:cubicBezTo>
                    <a:pt x="1522" y="208"/>
                    <a:pt x="1522" y="205"/>
                    <a:pt x="1522" y="204"/>
                  </a:cubicBezTo>
                  <a:cubicBezTo>
                    <a:pt x="1525" y="190"/>
                    <a:pt x="1529" y="179"/>
                    <a:pt x="1533" y="167"/>
                  </a:cubicBezTo>
                  <a:cubicBezTo>
                    <a:pt x="1482" y="130"/>
                    <a:pt x="1425" y="119"/>
                    <a:pt x="1367" y="119"/>
                  </a:cubicBezTo>
                  <a:cubicBezTo>
                    <a:pt x="1320" y="119"/>
                    <a:pt x="1271" y="126"/>
                    <a:pt x="1224" y="132"/>
                  </a:cubicBezTo>
                  <a:cubicBezTo>
                    <a:pt x="989" y="161"/>
                    <a:pt x="753" y="172"/>
                    <a:pt x="517" y="176"/>
                  </a:cubicBezTo>
                  <a:lnTo>
                    <a:pt x="517" y="176"/>
                  </a:lnTo>
                  <a:cubicBezTo>
                    <a:pt x="780" y="167"/>
                    <a:pt x="1041" y="135"/>
                    <a:pt x="1303" y="116"/>
                  </a:cubicBezTo>
                  <a:cubicBezTo>
                    <a:pt x="1396" y="109"/>
                    <a:pt x="1489" y="98"/>
                    <a:pt x="1575" y="62"/>
                  </a:cubicBezTo>
                  <a:cubicBezTo>
                    <a:pt x="1586" y="40"/>
                    <a:pt x="1599" y="20"/>
                    <a:pt x="1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570733" y="3812914"/>
              <a:ext cx="2008" cy="1481"/>
            </a:xfrm>
            <a:custGeom>
              <a:avLst/>
              <a:gdLst/>
              <a:ahLst/>
              <a:cxnLst/>
              <a:rect l="l" t="t" r="r" b="b"/>
              <a:pathLst>
                <a:path w="61" h="45" extrusionOk="0">
                  <a:moveTo>
                    <a:pt x="15" y="1"/>
                  </a:moveTo>
                  <a:cubicBezTo>
                    <a:pt x="9" y="13"/>
                    <a:pt x="5" y="24"/>
                    <a:pt x="2" y="38"/>
                  </a:cubicBezTo>
                  <a:cubicBezTo>
                    <a:pt x="2" y="40"/>
                    <a:pt x="1" y="43"/>
                    <a:pt x="1" y="44"/>
                  </a:cubicBezTo>
                  <a:cubicBezTo>
                    <a:pt x="21" y="44"/>
                    <a:pt x="41" y="43"/>
                    <a:pt x="60" y="43"/>
                  </a:cubicBezTo>
                  <a:cubicBezTo>
                    <a:pt x="47" y="26"/>
                    <a:pt x="31" y="13"/>
                    <a:pt x="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572543" y="3807285"/>
              <a:ext cx="3654" cy="2172"/>
            </a:xfrm>
            <a:custGeom>
              <a:avLst/>
              <a:gdLst/>
              <a:ahLst/>
              <a:cxnLst/>
              <a:rect l="l" t="t" r="r" b="b"/>
              <a:pathLst>
                <a:path w="111" h="66" extrusionOk="0">
                  <a:moveTo>
                    <a:pt x="111" y="1"/>
                  </a:moveTo>
                  <a:lnTo>
                    <a:pt x="35" y="4"/>
                  </a:lnTo>
                  <a:cubicBezTo>
                    <a:pt x="24" y="24"/>
                    <a:pt x="11" y="45"/>
                    <a:pt x="0" y="65"/>
                  </a:cubicBezTo>
                  <a:cubicBezTo>
                    <a:pt x="39" y="49"/>
                    <a:pt x="77" y="28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571194" y="3819102"/>
              <a:ext cx="2831" cy="13693"/>
            </a:xfrm>
            <a:custGeom>
              <a:avLst/>
              <a:gdLst/>
              <a:ahLst/>
              <a:cxnLst/>
              <a:rect l="l" t="t" r="r" b="b"/>
              <a:pathLst>
                <a:path w="86" h="416" extrusionOk="0">
                  <a:moveTo>
                    <a:pt x="43" y="0"/>
                  </a:moveTo>
                  <a:lnTo>
                    <a:pt x="43" y="0"/>
                  </a:lnTo>
                  <a:cubicBezTo>
                    <a:pt x="1" y="136"/>
                    <a:pt x="55" y="280"/>
                    <a:pt x="9" y="415"/>
                  </a:cubicBezTo>
                  <a:cubicBezTo>
                    <a:pt x="86" y="282"/>
                    <a:pt x="56" y="142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570568" y="3819102"/>
              <a:ext cx="2502" cy="13693"/>
            </a:xfrm>
            <a:custGeom>
              <a:avLst/>
              <a:gdLst/>
              <a:ahLst/>
              <a:cxnLst/>
              <a:rect l="l" t="t" r="r" b="b"/>
              <a:pathLst>
                <a:path w="76" h="416" extrusionOk="0">
                  <a:moveTo>
                    <a:pt x="62" y="0"/>
                  </a:moveTo>
                  <a:cubicBezTo>
                    <a:pt x="1" y="134"/>
                    <a:pt x="27" y="276"/>
                    <a:pt x="28" y="415"/>
                  </a:cubicBezTo>
                  <a:cubicBezTo>
                    <a:pt x="75" y="280"/>
                    <a:pt x="20" y="136"/>
                    <a:pt x="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100082" y="4688516"/>
              <a:ext cx="33606" cy="35581"/>
            </a:xfrm>
            <a:custGeom>
              <a:avLst/>
              <a:gdLst/>
              <a:ahLst/>
              <a:cxnLst/>
              <a:rect l="l" t="t" r="r" b="b"/>
              <a:pathLst>
                <a:path w="1021" h="1081" extrusionOk="0">
                  <a:moveTo>
                    <a:pt x="597" y="1"/>
                  </a:moveTo>
                  <a:cubicBezTo>
                    <a:pt x="551" y="1"/>
                    <a:pt x="504" y="9"/>
                    <a:pt x="459" y="28"/>
                  </a:cubicBezTo>
                  <a:cubicBezTo>
                    <a:pt x="124" y="166"/>
                    <a:pt x="1" y="691"/>
                    <a:pt x="239" y="962"/>
                  </a:cubicBezTo>
                  <a:cubicBezTo>
                    <a:pt x="303" y="1036"/>
                    <a:pt x="415" y="1081"/>
                    <a:pt x="519" y="1081"/>
                  </a:cubicBezTo>
                  <a:cubicBezTo>
                    <a:pt x="580" y="1081"/>
                    <a:pt x="638" y="1065"/>
                    <a:pt x="682" y="1030"/>
                  </a:cubicBezTo>
                  <a:cubicBezTo>
                    <a:pt x="858" y="891"/>
                    <a:pt x="1021" y="736"/>
                    <a:pt x="982" y="496"/>
                  </a:cubicBezTo>
                  <a:cubicBezTo>
                    <a:pt x="982" y="432"/>
                    <a:pt x="985" y="390"/>
                    <a:pt x="982" y="348"/>
                  </a:cubicBezTo>
                  <a:cubicBezTo>
                    <a:pt x="967" y="148"/>
                    <a:pt x="786" y="1"/>
                    <a:pt x="5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1495271" y="4613766"/>
              <a:ext cx="29755" cy="33902"/>
            </a:xfrm>
            <a:custGeom>
              <a:avLst/>
              <a:gdLst/>
              <a:ahLst/>
              <a:cxnLst/>
              <a:rect l="l" t="t" r="r" b="b"/>
              <a:pathLst>
                <a:path w="904" h="1030" extrusionOk="0">
                  <a:moveTo>
                    <a:pt x="366" y="1"/>
                  </a:moveTo>
                  <a:cubicBezTo>
                    <a:pt x="155" y="1"/>
                    <a:pt x="7" y="181"/>
                    <a:pt x="3" y="449"/>
                  </a:cubicBezTo>
                  <a:cubicBezTo>
                    <a:pt x="1" y="604"/>
                    <a:pt x="54" y="768"/>
                    <a:pt x="141" y="877"/>
                  </a:cubicBezTo>
                  <a:cubicBezTo>
                    <a:pt x="223" y="979"/>
                    <a:pt x="335" y="1029"/>
                    <a:pt x="444" y="1029"/>
                  </a:cubicBezTo>
                  <a:cubicBezTo>
                    <a:pt x="567" y="1029"/>
                    <a:pt x="688" y="967"/>
                    <a:pt x="763" y="844"/>
                  </a:cubicBezTo>
                  <a:cubicBezTo>
                    <a:pt x="904" y="616"/>
                    <a:pt x="789" y="174"/>
                    <a:pt x="555" y="49"/>
                  </a:cubicBezTo>
                  <a:cubicBezTo>
                    <a:pt x="511" y="25"/>
                    <a:pt x="459" y="9"/>
                    <a:pt x="410" y="3"/>
                  </a:cubicBezTo>
                  <a:cubicBezTo>
                    <a:pt x="395" y="1"/>
                    <a:pt x="381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2598085" y="4395474"/>
              <a:ext cx="80576" cy="58029"/>
            </a:xfrm>
            <a:custGeom>
              <a:avLst/>
              <a:gdLst/>
              <a:ahLst/>
              <a:cxnLst/>
              <a:rect l="l" t="t" r="r" b="b"/>
              <a:pathLst>
                <a:path w="2448" h="1763" extrusionOk="0">
                  <a:moveTo>
                    <a:pt x="1622" y="0"/>
                  </a:moveTo>
                  <a:cubicBezTo>
                    <a:pt x="1607" y="258"/>
                    <a:pt x="1530" y="505"/>
                    <a:pt x="1447" y="744"/>
                  </a:cubicBezTo>
                  <a:cubicBezTo>
                    <a:pt x="1409" y="854"/>
                    <a:pt x="1349" y="909"/>
                    <a:pt x="1281" y="909"/>
                  </a:cubicBezTo>
                  <a:cubicBezTo>
                    <a:pt x="1220" y="909"/>
                    <a:pt x="1153" y="865"/>
                    <a:pt x="1089" y="777"/>
                  </a:cubicBezTo>
                  <a:cubicBezTo>
                    <a:pt x="950" y="581"/>
                    <a:pt x="831" y="372"/>
                    <a:pt x="650" y="209"/>
                  </a:cubicBezTo>
                  <a:cubicBezTo>
                    <a:pt x="620" y="181"/>
                    <a:pt x="594" y="144"/>
                    <a:pt x="525" y="144"/>
                  </a:cubicBezTo>
                  <a:cubicBezTo>
                    <a:pt x="548" y="405"/>
                    <a:pt x="551" y="665"/>
                    <a:pt x="597" y="926"/>
                  </a:cubicBezTo>
                  <a:cubicBezTo>
                    <a:pt x="643" y="1178"/>
                    <a:pt x="593" y="1274"/>
                    <a:pt x="402" y="1274"/>
                  </a:cubicBezTo>
                  <a:cubicBezTo>
                    <a:pt x="365" y="1274"/>
                    <a:pt x="321" y="1270"/>
                    <a:pt x="272" y="1263"/>
                  </a:cubicBezTo>
                  <a:cubicBezTo>
                    <a:pt x="213" y="1256"/>
                    <a:pt x="153" y="1238"/>
                    <a:pt x="84" y="1238"/>
                  </a:cubicBezTo>
                  <a:cubicBezTo>
                    <a:pt x="58" y="1238"/>
                    <a:pt x="30" y="1240"/>
                    <a:pt x="1" y="1247"/>
                  </a:cubicBezTo>
                  <a:cubicBezTo>
                    <a:pt x="42" y="1412"/>
                    <a:pt x="165" y="1512"/>
                    <a:pt x="251" y="1633"/>
                  </a:cubicBezTo>
                  <a:cubicBezTo>
                    <a:pt x="283" y="1678"/>
                    <a:pt x="338" y="1712"/>
                    <a:pt x="360" y="1762"/>
                  </a:cubicBezTo>
                  <a:cubicBezTo>
                    <a:pt x="365" y="1762"/>
                    <a:pt x="368" y="1761"/>
                    <a:pt x="372" y="1760"/>
                  </a:cubicBezTo>
                  <a:cubicBezTo>
                    <a:pt x="386" y="1760"/>
                    <a:pt x="400" y="1761"/>
                    <a:pt x="413" y="1761"/>
                  </a:cubicBezTo>
                  <a:cubicBezTo>
                    <a:pt x="655" y="1761"/>
                    <a:pt x="886" y="1716"/>
                    <a:pt x="1120" y="1640"/>
                  </a:cubicBezTo>
                  <a:cubicBezTo>
                    <a:pt x="1335" y="1568"/>
                    <a:pt x="1556" y="1544"/>
                    <a:pt x="1778" y="1544"/>
                  </a:cubicBezTo>
                  <a:cubicBezTo>
                    <a:pt x="1919" y="1544"/>
                    <a:pt x="2061" y="1553"/>
                    <a:pt x="2203" y="1566"/>
                  </a:cubicBezTo>
                  <a:cubicBezTo>
                    <a:pt x="2228" y="1574"/>
                    <a:pt x="2251" y="1579"/>
                    <a:pt x="2275" y="1583"/>
                  </a:cubicBezTo>
                  <a:cubicBezTo>
                    <a:pt x="2298" y="1332"/>
                    <a:pt x="2448" y="1108"/>
                    <a:pt x="2447" y="848"/>
                  </a:cubicBezTo>
                  <a:cubicBezTo>
                    <a:pt x="2427" y="837"/>
                    <a:pt x="2410" y="833"/>
                    <a:pt x="2395" y="833"/>
                  </a:cubicBezTo>
                  <a:cubicBezTo>
                    <a:pt x="2342" y="833"/>
                    <a:pt x="2307" y="884"/>
                    <a:pt x="2266" y="907"/>
                  </a:cubicBezTo>
                  <a:cubicBezTo>
                    <a:pt x="2179" y="958"/>
                    <a:pt x="2103" y="983"/>
                    <a:pt x="2040" y="983"/>
                  </a:cubicBezTo>
                  <a:cubicBezTo>
                    <a:pt x="1923" y="983"/>
                    <a:pt x="1852" y="893"/>
                    <a:pt x="1845" y="710"/>
                  </a:cubicBezTo>
                  <a:cubicBezTo>
                    <a:pt x="1834" y="447"/>
                    <a:pt x="1740" y="223"/>
                    <a:pt x="1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2650255" y="4394586"/>
              <a:ext cx="987" cy="428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1" y="0"/>
                  </a:moveTo>
                  <a:cubicBezTo>
                    <a:pt x="12" y="0"/>
                    <a:pt x="1" y="13"/>
                    <a:pt x="8" y="13"/>
                  </a:cubicBezTo>
                  <a:cubicBezTo>
                    <a:pt x="10" y="13"/>
                    <a:pt x="13" y="12"/>
                    <a:pt x="17" y="10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7" y="8"/>
                    <a:pt x="28" y="8"/>
                    <a:pt x="30" y="8"/>
                  </a:cubicBezTo>
                  <a:cubicBezTo>
                    <a:pt x="28" y="2"/>
                    <a:pt x="25" y="0"/>
                    <a:pt x="2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2651210" y="4394915"/>
              <a:ext cx="329" cy="592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1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4" y="8"/>
                    <a:pt x="6" y="13"/>
                    <a:pt x="8" y="17"/>
                  </a:cubicBezTo>
                  <a:lnTo>
                    <a:pt x="8" y="16"/>
                  </a:lnTo>
                  <a:cubicBezTo>
                    <a:pt x="9" y="6"/>
                    <a:pt x="6" y="1"/>
                    <a:pt x="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2609902" y="4446229"/>
              <a:ext cx="63065" cy="10237"/>
            </a:xfrm>
            <a:custGeom>
              <a:avLst/>
              <a:gdLst/>
              <a:ahLst/>
              <a:cxnLst/>
              <a:rect l="l" t="t" r="r" b="b"/>
              <a:pathLst>
                <a:path w="1916" h="311" extrusionOk="0">
                  <a:moveTo>
                    <a:pt x="1418" y="0"/>
                  </a:moveTo>
                  <a:cubicBezTo>
                    <a:pt x="1195" y="0"/>
                    <a:pt x="974" y="25"/>
                    <a:pt x="759" y="97"/>
                  </a:cubicBezTo>
                  <a:cubicBezTo>
                    <a:pt x="531" y="173"/>
                    <a:pt x="304" y="217"/>
                    <a:pt x="67" y="217"/>
                  </a:cubicBezTo>
                  <a:cubicBezTo>
                    <a:pt x="49" y="217"/>
                    <a:pt x="31" y="217"/>
                    <a:pt x="12" y="216"/>
                  </a:cubicBezTo>
                  <a:cubicBezTo>
                    <a:pt x="8" y="218"/>
                    <a:pt x="4" y="218"/>
                    <a:pt x="0" y="219"/>
                  </a:cubicBezTo>
                  <a:cubicBezTo>
                    <a:pt x="11" y="243"/>
                    <a:pt x="14" y="268"/>
                    <a:pt x="7" y="301"/>
                  </a:cubicBezTo>
                  <a:cubicBezTo>
                    <a:pt x="76" y="307"/>
                    <a:pt x="145" y="311"/>
                    <a:pt x="213" y="311"/>
                  </a:cubicBezTo>
                  <a:cubicBezTo>
                    <a:pt x="380" y="311"/>
                    <a:pt x="544" y="286"/>
                    <a:pt x="703" y="203"/>
                  </a:cubicBezTo>
                  <a:cubicBezTo>
                    <a:pt x="759" y="172"/>
                    <a:pt x="831" y="166"/>
                    <a:pt x="896" y="150"/>
                  </a:cubicBezTo>
                  <a:cubicBezTo>
                    <a:pt x="1077" y="104"/>
                    <a:pt x="1259" y="92"/>
                    <a:pt x="1443" y="92"/>
                  </a:cubicBezTo>
                  <a:cubicBezTo>
                    <a:pt x="1598" y="92"/>
                    <a:pt x="1754" y="101"/>
                    <a:pt x="1910" y="103"/>
                  </a:cubicBezTo>
                  <a:cubicBezTo>
                    <a:pt x="1910" y="82"/>
                    <a:pt x="1912" y="62"/>
                    <a:pt x="1915" y="40"/>
                  </a:cubicBezTo>
                  <a:cubicBezTo>
                    <a:pt x="1891" y="35"/>
                    <a:pt x="1868" y="30"/>
                    <a:pt x="1843" y="23"/>
                  </a:cubicBezTo>
                  <a:cubicBezTo>
                    <a:pt x="1702" y="10"/>
                    <a:pt x="1560" y="0"/>
                    <a:pt x="14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592983" y="4392183"/>
              <a:ext cx="89924" cy="61617"/>
            </a:xfrm>
            <a:custGeom>
              <a:avLst/>
              <a:gdLst/>
              <a:ahLst/>
              <a:cxnLst/>
              <a:rect l="l" t="t" r="r" b="b"/>
              <a:pathLst>
                <a:path w="2732" h="1872" extrusionOk="0">
                  <a:moveTo>
                    <a:pt x="1759" y="73"/>
                  </a:moveTo>
                  <a:cubicBezTo>
                    <a:pt x="1763" y="73"/>
                    <a:pt x="1766" y="75"/>
                    <a:pt x="1768" y="81"/>
                  </a:cubicBezTo>
                  <a:cubicBezTo>
                    <a:pt x="1766" y="81"/>
                    <a:pt x="1765" y="81"/>
                    <a:pt x="1764" y="81"/>
                  </a:cubicBezTo>
                  <a:cubicBezTo>
                    <a:pt x="1762" y="81"/>
                    <a:pt x="1759" y="81"/>
                    <a:pt x="1756" y="83"/>
                  </a:cubicBezTo>
                  <a:cubicBezTo>
                    <a:pt x="1752" y="85"/>
                    <a:pt x="1749" y="86"/>
                    <a:pt x="1747" y="86"/>
                  </a:cubicBezTo>
                  <a:cubicBezTo>
                    <a:pt x="1740" y="86"/>
                    <a:pt x="1750" y="73"/>
                    <a:pt x="1759" y="73"/>
                  </a:cubicBezTo>
                  <a:close/>
                  <a:moveTo>
                    <a:pt x="1795" y="0"/>
                  </a:moveTo>
                  <a:cubicBezTo>
                    <a:pt x="1703" y="113"/>
                    <a:pt x="1689" y="228"/>
                    <a:pt x="1660" y="333"/>
                  </a:cubicBezTo>
                  <a:cubicBezTo>
                    <a:pt x="1617" y="490"/>
                    <a:pt x="1585" y="649"/>
                    <a:pt x="1544" y="807"/>
                  </a:cubicBezTo>
                  <a:cubicBezTo>
                    <a:pt x="1528" y="871"/>
                    <a:pt x="1518" y="950"/>
                    <a:pt x="1433" y="959"/>
                  </a:cubicBezTo>
                  <a:cubicBezTo>
                    <a:pt x="1428" y="959"/>
                    <a:pt x="1425" y="960"/>
                    <a:pt x="1421" y="960"/>
                  </a:cubicBezTo>
                  <a:cubicBezTo>
                    <a:pt x="1356" y="960"/>
                    <a:pt x="1338" y="892"/>
                    <a:pt x="1309" y="846"/>
                  </a:cubicBezTo>
                  <a:cubicBezTo>
                    <a:pt x="1230" y="724"/>
                    <a:pt x="1160" y="596"/>
                    <a:pt x="1072" y="480"/>
                  </a:cubicBezTo>
                  <a:cubicBezTo>
                    <a:pt x="944" y="313"/>
                    <a:pt x="797" y="165"/>
                    <a:pt x="618" y="52"/>
                  </a:cubicBezTo>
                  <a:cubicBezTo>
                    <a:pt x="559" y="126"/>
                    <a:pt x="570" y="191"/>
                    <a:pt x="583" y="244"/>
                  </a:cubicBezTo>
                  <a:cubicBezTo>
                    <a:pt x="656" y="544"/>
                    <a:pt x="606" y="860"/>
                    <a:pt x="696" y="1159"/>
                  </a:cubicBezTo>
                  <a:cubicBezTo>
                    <a:pt x="729" y="1267"/>
                    <a:pt x="696" y="1317"/>
                    <a:pt x="606" y="1317"/>
                  </a:cubicBezTo>
                  <a:cubicBezTo>
                    <a:pt x="590" y="1317"/>
                    <a:pt x="572" y="1315"/>
                    <a:pt x="552" y="1312"/>
                  </a:cubicBezTo>
                  <a:cubicBezTo>
                    <a:pt x="416" y="1289"/>
                    <a:pt x="283" y="1256"/>
                    <a:pt x="149" y="1233"/>
                  </a:cubicBezTo>
                  <a:cubicBezTo>
                    <a:pt x="135" y="1231"/>
                    <a:pt x="121" y="1229"/>
                    <a:pt x="106" y="1229"/>
                  </a:cubicBezTo>
                  <a:cubicBezTo>
                    <a:pt x="70" y="1229"/>
                    <a:pt x="35" y="1240"/>
                    <a:pt x="17" y="1283"/>
                  </a:cubicBezTo>
                  <a:cubicBezTo>
                    <a:pt x="0" y="1328"/>
                    <a:pt x="28" y="1365"/>
                    <a:pt x="54" y="1400"/>
                  </a:cubicBezTo>
                  <a:cubicBezTo>
                    <a:pt x="172" y="1569"/>
                    <a:pt x="293" y="1730"/>
                    <a:pt x="442" y="1872"/>
                  </a:cubicBezTo>
                  <a:cubicBezTo>
                    <a:pt x="465" y="1869"/>
                    <a:pt x="491" y="1866"/>
                    <a:pt x="513" y="1861"/>
                  </a:cubicBezTo>
                  <a:cubicBezTo>
                    <a:pt x="491" y="1810"/>
                    <a:pt x="438" y="1777"/>
                    <a:pt x="405" y="1732"/>
                  </a:cubicBezTo>
                  <a:cubicBezTo>
                    <a:pt x="319" y="1611"/>
                    <a:pt x="196" y="1511"/>
                    <a:pt x="155" y="1346"/>
                  </a:cubicBezTo>
                  <a:cubicBezTo>
                    <a:pt x="184" y="1339"/>
                    <a:pt x="212" y="1336"/>
                    <a:pt x="238" y="1336"/>
                  </a:cubicBezTo>
                  <a:cubicBezTo>
                    <a:pt x="306" y="1336"/>
                    <a:pt x="365" y="1355"/>
                    <a:pt x="426" y="1362"/>
                  </a:cubicBezTo>
                  <a:cubicBezTo>
                    <a:pt x="475" y="1369"/>
                    <a:pt x="518" y="1373"/>
                    <a:pt x="556" y="1373"/>
                  </a:cubicBezTo>
                  <a:cubicBezTo>
                    <a:pt x="747" y="1373"/>
                    <a:pt x="796" y="1277"/>
                    <a:pt x="751" y="1025"/>
                  </a:cubicBezTo>
                  <a:cubicBezTo>
                    <a:pt x="704" y="765"/>
                    <a:pt x="702" y="505"/>
                    <a:pt x="679" y="243"/>
                  </a:cubicBezTo>
                  <a:cubicBezTo>
                    <a:pt x="746" y="243"/>
                    <a:pt x="773" y="280"/>
                    <a:pt x="804" y="308"/>
                  </a:cubicBezTo>
                  <a:cubicBezTo>
                    <a:pt x="985" y="472"/>
                    <a:pt x="1103" y="681"/>
                    <a:pt x="1243" y="876"/>
                  </a:cubicBezTo>
                  <a:cubicBezTo>
                    <a:pt x="1306" y="964"/>
                    <a:pt x="1373" y="1009"/>
                    <a:pt x="1434" y="1009"/>
                  </a:cubicBezTo>
                  <a:cubicBezTo>
                    <a:pt x="1502" y="1009"/>
                    <a:pt x="1562" y="953"/>
                    <a:pt x="1601" y="842"/>
                  </a:cubicBezTo>
                  <a:cubicBezTo>
                    <a:pt x="1683" y="601"/>
                    <a:pt x="1761" y="357"/>
                    <a:pt x="1776" y="99"/>
                  </a:cubicBezTo>
                  <a:cubicBezTo>
                    <a:pt x="1773" y="95"/>
                    <a:pt x="1772" y="90"/>
                    <a:pt x="1770" y="85"/>
                  </a:cubicBezTo>
                  <a:cubicBezTo>
                    <a:pt x="1770" y="84"/>
                    <a:pt x="1770" y="83"/>
                    <a:pt x="1768" y="81"/>
                  </a:cubicBezTo>
                  <a:lnTo>
                    <a:pt x="1768" y="81"/>
                  </a:lnTo>
                  <a:cubicBezTo>
                    <a:pt x="1773" y="83"/>
                    <a:pt x="1777" y="87"/>
                    <a:pt x="1776" y="96"/>
                  </a:cubicBezTo>
                  <a:lnTo>
                    <a:pt x="1776" y="97"/>
                  </a:lnTo>
                  <a:cubicBezTo>
                    <a:pt x="1894" y="320"/>
                    <a:pt x="1988" y="544"/>
                    <a:pt x="1999" y="808"/>
                  </a:cubicBezTo>
                  <a:cubicBezTo>
                    <a:pt x="2006" y="991"/>
                    <a:pt x="2077" y="1081"/>
                    <a:pt x="2194" y="1081"/>
                  </a:cubicBezTo>
                  <a:cubicBezTo>
                    <a:pt x="2257" y="1081"/>
                    <a:pt x="2333" y="1055"/>
                    <a:pt x="2420" y="1005"/>
                  </a:cubicBezTo>
                  <a:cubicBezTo>
                    <a:pt x="2461" y="981"/>
                    <a:pt x="2495" y="930"/>
                    <a:pt x="2547" y="930"/>
                  </a:cubicBezTo>
                  <a:cubicBezTo>
                    <a:pt x="2562" y="930"/>
                    <a:pt x="2578" y="935"/>
                    <a:pt x="2598" y="945"/>
                  </a:cubicBezTo>
                  <a:cubicBezTo>
                    <a:pt x="2600" y="1204"/>
                    <a:pt x="2449" y="1429"/>
                    <a:pt x="2426" y="1680"/>
                  </a:cubicBezTo>
                  <a:cubicBezTo>
                    <a:pt x="2437" y="1682"/>
                    <a:pt x="2446" y="1685"/>
                    <a:pt x="2457" y="1687"/>
                  </a:cubicBezTo>
                  <a:cubicBezTo>
                    <a:pt x="2617" y="1432"/>
                    <a:pt x="2650" y="1134"/>
                    <a:pt x="2718" y="850"/>
                  </a:cubicBezTo>
                  <a:cubicBezTo>
                    <a:pt x="2731" y="795"/>
                    <a:pt x="2703" y="768"/>
                    <a:pt x="2664" y="768"/>
                  </a:cubicBezTo>
                  <a:cubicBezTo>
                    <a:pt x="2644" y="768"/>
                    <a:pt x="2622" y="775"/>
                    <a:pt x="2601" y="788"/>
                  </a:cubicBezTo>
                  <a:cubicBezTo>
                    <a:pt x="2500" y="853"/>
                    <a:pt x="2407" y="930"/>
                    <a:pt x="2308" y="996"/>
                  </a:cubicBezTo>
                  <a:cubicBezTo>
                    <a:pt x="2268" y="1023"/>
                    <a:pt x="2230" y="1036"/>
                    <a:pt x="2197" y="1036"/>
                  </a:cubicBezTo>
                  <a:cubicBezTo>
                    <a:pt x="2130" y="1036"/>
                    <a:pt x="2082" y="984"/>
                    <a:pt x="2071" y="890"/>
                  </a:cubicBezTo>
                  <a:cubicBezTo>
                    <a:pt x="2063" y="823"/>
                    <a:pt x="2069" y="754"/>
                    <a:pt x="2069" y="686"/>
                  </a:cubicBezTo>
                  <a:cubicBezTo>
                    <a:pt x="2069" y="424"/>
                    <a:pt x="1935" y="222"/>
                    <a:pt x="17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2607565" y="4453438"/>
              <a:ext cx="2897" cy="2732"/>
            </a:xfrm>
            <a:custGeom>
              <a:avLst/>
              <a:gdLst/>
              <a:ahLst/>
              <a:cxnLst/>
              <a:rect l="l" t="t" r="r" b="b"/>
              <a:pathLst>
                <a:path w="88" h="83" extrusionOk="0">
                  <a:moveTo>
                    <a:pt x="72" y="0"/>
                  </a:moveTo>
                  <a:cubicBezTo>
                    <a:pt x="50" y="5"/>
                    <a:pt x="25" y="8"/>
                    <a:pt x="0" y="11"/>
                  </a:cubicBezTo>
                  <a:cubicBezTo>
                    <a:pt x="26" y="34"/>
                    <a:pt x="51" y="60"/>
                    <a:pt x="79" y="82"/>
                  </a:cubicBezTo>
                  <a:cubicBezTo>
                    <a:pt x="87" y="50"/>
                    <a:pt x="82" y="24"/>
                    <a:pt x="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672769" y="4447546"/>
              <a:ext cx="1185" cy="2107"/>
            </a:xfrm>
            <a:custGeom>
              <a:avLst/>
              <a:gdLst/>
              <a:ahLst/>
              <a:cxnLst/>
              <a:rect l="l" t="t" r="r" b="b"/>
              <a:pathLst>
                <a:path w="36" h="64" extrusionOk="0">
                  <a:moveTo>
                    <a:pt x="5" y="0"/>
                  </a:moveTo>
                  <a:cubicBezTo>
                    <a:pt x="2" y="21"/>
                    <a:pt x="0" y="42"/>
                    <a:pt x="0" y="63"/>
                  </a:cubicBezTo>
                  <a:cubicBezTo>
                    <a:pt x="13" y="46"/>
                    <a:pt x="23" y="26"/>
                    <a:pt x="35" y="8"/>
                  </a:cubicBezTo>
                  <a:cubicBezTo>
                    <a:pt x="25" y="6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2624318" y="4521473"/>
              <a:ext cx="25476" cy="17017"/>
            </a:xfrm>
            <a:custGeom>
              <a:avLst/>
              <a:gdLst/>
              <a:ahLst/>
              <a:cxnLst/>
              <a:rect l="l" t="t" r="r" b="b"/>
              <a:pathLst>
                <a:path w="774" h="517" extrusionOk="0">
                  <a:moveTo>
                    <a:pt x="707" y="0"/>
                  </a:moveTo>
                  <a:cubicBezTo>
                    <a:pt x="694" y="0"/>
                    <a:pt x="681" y="5"/>
                    <a:pt x="670" y="14"/>
                  </a:cubicBezTo>
                  <a:cubicBezTo>
                    <a:pt x="612" y="65"/>
                    <a:pt x="558" y="120"/>
                    <a:pt x="501" y="172"/>
                  </a:cubicBezTo>
                  <a:cubicBezTo>
                    <a:pt x="466" y="203"/>
                    <a:pt x="432" y="222"/>
                    <a:pt x="397" y="222"/>
                  </a:cubicBezTo>
                  <a:cubicBezTo>
                    <a:pt x="366" y="222"/>
                    <a:pt x="334" y="206"/>
                    <a:pt x="303" y="168"/>
                  </a:cubicBezTo>
                  <a:cubicBezTo>
                    <a:pt x="261" y="118"/>
                    <a:pt x="221" y="25"/>
                    <a:pt x="162" y="25"/>
                  </a:cubicBezTo>
                  <a:cubicBezTo>
                    <a:pt x="148" y="25"/>
                    <a:pt x="132" y="31"/>
                    <a:pt x="116" y="43"/>
                  </a:cubicBezTo>
                  <a:cubicBezTo>
                    <a:pt x="1" y="126"/>
                    <a:pt x="132" y="221"/>
                    <a:pt x="160" y="309"/>
                  </a:cubicBezTo>
                  <a:cubicBezTo>
                    <a:pt x="166" y="326"/>
                    <a:pt x="176" y="340"/>
                    <a:pt x="186" y="354"/>
                  </a:cubicBezTo>
                  <a:cubicBezTo>
                    <a:pt x="260" y="463"/>
                    <a:pt x="311" y="516"/>
                    <a:pt x="367" y="516"/>
                  </a:cubicBezTo>
                  <a:cubicBezTo>
                    <a:pt x="418" y="516"/>
                    <a:pt x="473" y="473"/>
                    <a:pt x="553" y="388"/>
                  </a:cubicBezTo>
                  <a:cubicBezTo>
                    <a:pt x="639" y="295"/>
                    <a:pt x="741" y="212"/>
                    <a:pt x="773" y="73"/>
                  </a:cubicBezTo>
                  <a:cubicBezTo>
                    <a:pt x="765" y="56"/>
                    <a:pt x="755" y="30"/>
                    <a:pt x="739" y="13"/>
                  </a:cubicBezTo>
                  <a:cubicBezTo>
                    <a:pt x="730" y="4"/>
                    <a:pt x="718" y="0"/>
                    <a:pt x="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651210" y="4501362"/>
              <a:ext cx="16754" cy="20177"/>
            </a:xfrm>
            <a:custGeom>
              <a:avLst/>
              <a:gdLst/>
              <a:ahLst/>
              <a:cxnLst/>
              <a:rect l="l" t="t" r="r" b="b"/>
              <a:pathLst>
                <a:path w="509" h="613" extrusionOk="0">
                  <a:moveTo>
                    <a:pt x="387" y="1"/>
                  </a:moveTo>
                  <a:cubicBezTo>
                    <a:pt x="333" y="1"/>
                    <a:pt x="277" y="62"/>
                    <a:pt x="222" y="80"/>
                  </a:cubicBezTo>
                  <a:cubicBezTo>
                    <a:pt x="209" y="86"/>
                    <a:pt x="195" y="93"/>
                    <a:pt x="184" y="102"/>
                  </a:cubicBezTo>
                  <a:cubicBezTo>
                    <a:pt x="6" y="225"/>
                    <a:pt x="1" y="274"/>
                    <a:pt x="156" y="421"/>
                  </a:cubicBezTo>
                  <a:cubicBezTo>
                    <a:pt x="236" y="495"/>
                    <a:pt x="307" y="584"/>
                    <a:pt x="428" y="612"/>
                  </a:cubicBezTo>
                  <a:cubicBezTo>
                    <a:pt x="443" y="603"/>
                    <a:pt x="466" y="596"/>
                    <a:pt x="480" y="582"/>
                  </a:cubicBezTo>
                  <a:cubicBezTo>
                    <a:pt x="496" y="565"/>
                    <a:pt x="493" y="539"/>
                    <a:pt x="477" y="522"/>
                  </a:cubicBezTo>
                  <a:cubicBezTo>
                    <a:pt x="434" y="471"/>
                    <a:pt x="387" y="424"/>
                    <a:pt x="342" y="375"/>
                  </a:cubicBezTo>
                  <a:cubicBezTo>
                    <a:pt x="289" y="318"/>
                    <a:pt x="277" y="261"/>
                    <a:pt x="344" y="204"/>
                  </a:cubicBezTo>
                  <a:cubicBezTo>
                    <a:pt x="400" y="160"/>
                    <a:pt x="508" y="118"/>
                    <a:pt x="453" y="40"/>
                  </a:cubicBezTo>
                  <a:cubicBezTo>
                    <a:pt x="432" y="11"/>
                    <a:pt x="410" y="1"/>
                    <a:pt x="3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2608750" y="4507550"/>
              <a:ext cx="12244" cy="12146"/>
            </a:xfrm>
            <a:custGeom>
              <a:avLst/>
              <a:gdLst/>
              <a:ahLst/>
              <a:cxnLst/>
              <a:rect l="l" t="t" r="r" b="b"/>
              <a:pathLst>
                <a:path w="372" h="369" extrusionOk="0">
                  <a:moveTo>
                    <a:pt x="188" y="1"/>
                  </a:moveTo>
                  <a:cubicBezTo>
                    <a:pt x="187" y="1"/>
                    <a:pt x="186" y="1"/>
                    <a:pt x="185" y="1"/>
                  </a:cubicBezTo>
                  <a:cubicBezTo>
                    <a:pt x="64" y="2"/>
                    <a:pt x="0" y="69"/>
                    <a:pt x="6" y="193"/>
                  </a:cubicBezTo>
                  <a:cubicBezTo>
                    <a:pt x="10" y="304"/>
                    <a:pt x="67" y="363"/>
                    <a:pt x="179" y="368"/>
                  </a:cubicBezTo>
                  <a:cubicBezTo>
                    <a:pt x="184" y="368"/>
                    <a:pt x="188" y="368"/>
                    <a:pt x="193" y="368"/>
                  </a:cubicBezTo>
                  <a:cubicBezTo>
                    <a:pt x="307" y="368"/>
                    <a:pt x="371" y="306"/>
                    <a:pt x="372" y="188"/>
                  </a:cubicBezTo>
                  <a:cubicBezTo>
                    <a:pt x="372" y="67"/>
                    <a:pt x="309" y="1"/>
                    <a:pt x="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1512485" y="4033345"/>
              <a:ext cx="215165" cy="117474"/>
            </a:xfrm>
            <a:custGeom>
              <a:avLst/>
              <a:gdLst/>
              <a:ahLst/>
              <a:cxnLst/>
              <a:rect l="l" t="t" r="r" b="b"/>
              <a:pathLst>
                <a:path w="6537" h="3569" extrusionOk="0">
                  <a:moveTo>
                    <a:pt x="2955" y="0"/>
                  </a:moveTo>
                  <a:cubicBezTo>
                    <a:pt x="2039" y="0"/>
                    <a:pt x="1129" y="271"/>
                    <a:pt x="565" y="902"/>
                  </a:cubicBezTo>
                  <a:cubicBezTo>
                    <a:pt x="1" y="1534"/>
                    <a:pt x="166" y="2496"/>
                    <a:pt x="1262" y="3092"/>
                  </a:cubicBezTo>
                  <a:cubicBezTo>
                    <a:pt x="1876" y="3426"/>
                    <a:pt x="2567" y="3568"/>
                    <a:pt x="3225" y="3568"/>
                  </a:cubicBezTo>
                  <a:cubicBezTo>
                    <a:pt x="4440" y="3568"/>
                    <a:pt x="5545" y="3083"/>
                    <a:pt x="5865" y="2417"/>
                  </a:cubicBezTo>
                  <a:cubicBezTo>
                    <a:pt x="6536" y="1023"/>
                    <a:pt x="4734" y="0"/>
                    <a:pt x="2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1965790" y="4068827"/>
              <a:ext cx="207825" cy="118395"/>
            </a:xfrm>
            <a:custGeom>
              <a:avLst/>
              <a:gdLst/>
              <a:ahLst/>
              <a:cxnLst/>
              <a:rect l="l" t="t" r="r" b="b"/>
              <a:pathLst>
                <a:path w="6314" h="3597" extrusionOk="0">
                  <a:moveTo>
                    <a:pt x="2890" y="1"/>
                  </a:moveTo>
                  <a:cubicBezTo>
                    <a:pt x="1379" y="1"/>
                    <a:pt x="1" y="718"/>
                    <a:pt x="383" y="1992"/>
                  </a:cubicBezTo>
                  <a:cubicBezTo>
                    <a:pt x="635" y="2833"/>
                    <a:pt x="2024" y="3596"/>
                    <a:pt x="3507" y="3596"/>
                  </a:cubicBezTo>
                  <a:cubicBezTo>
                    <a:pt x="3947" y="3596"/>
                    <a:pt x="4395" y="3529"/>
                    <a:pt x="4824" y="3377"/>
                  </a:cubicBezTo>
                  <a:cubicBezTo>
                    <a:pt x="6000" y="2960"/>
                    <a:pt x="6314" y="2036"/>
                    <a:pt x="5855" y="1324"/>
                  </a:cubicBezTo>
                  <a:cubicBezTo>
                    <a:pt x="5272" y="418"/>
                    <a:pt x="4042" y="1"/>
                    <a:pt x="28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1747465" y="3964520"/>
              <a:ext cx="207727" cy="139889"/>
            </a:xfrm>
            <a:custGeom>
              <a:avLst/>
              <a:gdLst/>
              <a:ahLst/>
              <a:cxnLst/>
              <a:rect l="l" t="t" r="r" b="b"/>
              <a:pathLst>
                <a:path w="6311" h="4250" extrusionOk="0">
                  <a:moveTo>
                    <a:pt x="509" y="1"/>
                  </a:moveTo>
                  <a:cubicBezTo>
                    <a:pt x="312" y="1"/>
                    <a:pt x="140" y="149"/>
                    <a:pt x="117" y="350"/>
                  </a:cubicBezTo>
                  <a:cubicBezTo>
                    <a:pt x="1" y="1433"/>
                    <a:pt x="362" y="2576"/>
                    <a:pt x="1057" y="3334"/>
                  </a:cubicBezTo>
                  <a:cubicBezTo>
                    <a:pt x="1608" y="3934"/>
                    <a:pt x="2314" y="4249"/>
                    <a:pt x="3101" y="4249"/>
                  </a:cubicBezTo>
                  <a:cubicBezTo>
                    <a:pt x="3121" y="4249"/>
                    <a:pt x="3140" y="4249"/>
                    <a:pt x="3160" y="4249"/>
                  </a:cubicBezTo>
                  <a:cubicBezTo>
                    <a:pt x="3429" y="4244"/>
                    <a:pt x="3681" y="4202"/>
                    <a:pt x="3919" y="4133"/>
                  </a:cubicBezTo>
                  <a:cubicBezTo>
                    <a:pt x="5347" y="3715"/>
                    <a:pt x="6197" y="2234"/>
                    <a:pt x="6296" y="844"/>
                  </a:cubicBezTo>
                  <a:cubicBezTo>
                    <a:pt x="6310" y="628"/>
                    <a:pt x="6148" y="440"/>
                    <a:pt x="5932" y="426"/>
                  </a:cubicBezTo>
                  <a:cubicBezTo>
                    <a:pt x="5923" y="426"/>
                    <a:pt x="5914" y="425"/>
                    <a:pt x="5905" y="425"/>
                  </a:cubicBezTo>
                  <a:cubicBezTo>
                    <a:pt x="5702" y="425"/>
                    <a:pt x="5530" y="582"/>
                    <a:pt x="5515" y="789"/>
                  </a:cubicBezTo>
                  <a:cubicBezTo>
                    <a:pt x="5426" y="2065"/>
                    <a:pt x="4565" y="3438"/>
                    <a:pt x="3144" y="3466"/>
                  </a:cubicBezTo>
                  <a:cubicBezTo>
                    <a:pt x="3128" y="3466"/>
                    <a:pt x="3113" y="3466"/>
                    <a:pt x="3098" y="3466"/>
                  </a:cubicBezTo>
                  <a:cubicBezTo>
                    <a:pt x="2389" y="3466"/>
                    <a:pt x="1912" y="3108"/>
                    <a:pt x="1633" y="2806"/>
                  </a:cubicBezTo>
                  <a:cubicBezTo>
                    <a:pt x="1094" y="2218"/>
                    <a:pt x="803" y="1286"/>
                    <a:pt x="895" y="434"/>
                  </a:cubicBezTo>
                  <a:cubicBezTo>
                    <a:pt x="918" y="220"/>
                    <a:pt x="762" y="26"/>
                    <a:pt x="548" y="3"/>
                  </a:cubicBezTo>
                  <a:cubicBezTo>
                    <a:pt x="535" y="1"/>
                    <a:pt x="522" y="1"/>
                    <a:pt x="5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1989982" y="3903594"/>
              <a:ext cx="152791" cy="114445"/>
            </a:xfrm>
            <a:custGeom>
              <a:avLst/>
              <a:gdLst/>
              <a:ahLst/>
              <a:cxnLst/>
              <a:rect l="l" t="t" r="r" b="b"/>
              <a:pathLst>
                <a:path w="4642" h="3477" extrusionOk="0">
                  <a:moveTo>
                    <a:pt x="485" y="0"/>
                  </a:moveTo>
                  <a:cubicBezTo>
                    <a:pt x="288" y="0"/>
                    <a:pt x="118" y="149"/>
                    <a:pt x="96" y="351"/>
                  </a:cubicBezTo>
                  <a:cubicBezTo>
                    <a:pt x="1" y="1274"/>
                    <a:pt x="297" y="2254"/>
                    <a:pt x="852" y="2849"/>
                  </a:cubicBezTo>
                  <a:cubicBezTo>
                    <a:pt x="1237" y="3261"/>
                    <a:pt x="1719" y="3476"/>
                    <a:pt x="2250" y="3476"/>
                  </a:cubicBezTo>
                  <a:cubicBezTo>
                    <a:pt x="2272" y="3476"/>
                    <a:pt x="2293" y="3476"/>
                    <a:pt x="2315" y="3475"/>
                  </a:cubicBezTo>
                  <a:cubicBezTo>
                    <a:pt x="2488" y="3470"/>
                    <a:pt x="2650" y="3443"/>
                    <a:pt x="2806" y="3396"/>
                  </a:cubicBezTo>
                  <a:cubicBezTo>
                    <a:pt x="3891" y="3078"/>
                    <a:pt x="4547" y="1854"/>
                    <a:pt x="4628" y="711"/>
                  </a:cubicBezTo>
                  <a:cubicBezTo>
                    <a:pt x="4642" y="500"/>
                    <a:pt x="4479" y="312"/>
                    <a:pt x="4264" y="296"/>
                  </a:cubicBezTo>
                  <a:cubicBezTo>
                    <a:pt x="4255" y="296"/>
                    <a:pt x="4247" y="295"/>
                    <a:pt x="4238" y="295"/>
                  </a:cubicBezTo>
                  <a:cubicBezTo>
                    <a:pt x="4033" y="295"/>
                    <a:pt x="3860" y="453"/>
                    <a:pt x="3846" y="660"/>
                  </a:cubicBezTo>
                  <a:cubicBezTo>
                    <a:pt x="3778" y="1624"/>
                    <a:pt x="3209" y="2667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70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8" y="216"/>
                    <a:pt x="740" y="25"/>
                    <a:pt x="526" y="2"/>
                  </a:cubicBezTo>
                  <a:cubicBezTo>
                    <a:pt x="512" y="1"/>
                    <a:pt x="499" y="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1573082" y="3870811"/>
              <a:ext cx="152791" cy="114478"/>
            </a:xfrm>
            <a:custGeom>
              <a:avLst/>
              <a:gdLst/>
              <a:ahLst/>
              <a:cxnLst/>
              <a:rect l="l" t="t" r="r" b="b"/>
              <a:pathLst>
                <a:path w="4642" h="3478" extrusionOk="0">
                  <a:moveTo>
                    <a:pt x="482" y="0"/>
                  </a:moveTo>
                  <a:cubicBezTo>
                    <a:pt x="287" y="0"/>
                    <a:pt x="118" y="150"/>
                    <a:pt x="96" y="351"/>
                  </a:cubicBezTo>
                  <a:cubicBezTo>
                    <a:pt x="1" y="1274"/>
                    <a:pt x="297" y="2254"/>
                    <a:pt x="852" y="2850"/>
                  </a:cubicBezTo>
                  <a:cubicBezTo>
                    <a:pt x="1236" y="3262"/>
                    <a:pt x="1718" y="3477"/>
                    <a:pt x="2250" y="3477"/>
                  </a:cubicBezTo>
                  <a:cubicBezTo>
                    <a:pt x="2272" y="3477"/>
                    <a:pt x="2293" y="3477"/>
                    <a:pt x="2315" y="3476"/>
                  </a:cubicBezTo>
                  <a:cubicBezTo>
                    <a:pt x="2488" y="3471"/>
                    <a:pt x="2650" y="3444"/>
                    <a:pt x="2806" y="3398"/>
                  </a:cubicBezTo>
                  <a:cubicBezTo>
                    <a:pt x="3891" y="3080"/>
                    <a:pt x="4547" y="1855"/>
                    <a:pt x="4628" y="712"/>
                  </a:cubicBezTo>
                  <a:cubicBezTo>
                    <a:pt x="4641" y="499"/>
                    <a:pt x="4479" y="312"/>
                    <a:pt x="4264" y="296"/>
                  </a:cubicBezTo>
                  <a:cubicBezTo>
                    <a:pt x="4255" y="296"/>
                    <a:pt x="4245" y="295"/>
                    <a:pt x="4236" y="295"/>
                  </a:cubicBezTo>
                  <a:cubicBezTo>
                    <a:pt x="4032" y="295"/>
                    <a:pt x="3860" y="453"/>
                    <a:pt x="3846" y="659"/>
                  </a:cubicBezTo>
                  <a:cubicBezTo>
                    <a:pt x="3778" y="1624"/>
                    <a:pt x="3211" y="2669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69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7" y="216"/>
                    <a:pt x="740" y="25"/>
                    <a:pt x="526" y="3"/>
                  </a:cubicBezTo>
                  <a:cubicBezTo>
                    <a:pt x="511" y="1"/>
                    <a:pt x="497" y="0"/>
                    <a:pt x="4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1296300" y="3053732"/>
              <a:ext cx="1825499" cy="1849724"/>
            </a:xfrm>
            <a:custGeom>
              <a:avLst/>
              <a:gdLst/>
              <a:ahLst/>
              <a:cxnLst/>
              <a:rect l="l" t="t" r="r" b="b"/>
              <a:pathLst>
                <a:path w="55461" h="56197" extrusionOk="0">
                  <a:moveTo>
                    <a:pt x="27895" y="308"/>
                  </a:moveTo>
                  <a:cubicBezTo>
                    <a:pt x="28110" y="308"/>
                    <a:pt x="28314" y="361"/>
                    <a:pt x="28520" y="422"/>
                  </a:cubicBezTo>
                  <a:cubicBezTo>
                    <a:pt x="28630" y="456"/>
                    <a:pt x="28700" y="549"/>
                    <a:pt x="28768" y="638"/>
                  </a:cubicBezTo>
                  <a:cubicBezTo>
                    <a:pt x="28929" y="851"/>
                    <a:pt x="29056" y="1085"/>
                    <a:pt x="29147" y="1335"/>
                  </a:cubicBezTo>
                  <a:cubicBezTo>
                    <a:pt x="29338" y="1866"/>
                    <a:pt x="29519" y="2399"/>
                    <a:pt x="29709" y="2943"/>
                  </a:cubicBezTo>
                  <a:cubicBezTo>
                    <a:pt x="29590" y="3018"/>
                    <a:pt x="29453" y="3037"/>
                    <a:pt x="29324" y="3075"/>
                  </a:cubicBezTo>
                  <a:cubicBezTo>
                    <a:pt x="28977" y="3175"/>
                    <a:pt x="28641" y="3299"/>
                    <a:pt x="28321" y="3467"/>
                  </a:cubicBezTo>
                  <a:cubicBezTo>
                    <a:pt x="27836" y="3720"/>
                    <a:pt x="27328" y="3929"/>
                    <a:pt x="26872" y="4240"/>
                  </a:cubicBezTo>
                  <a:cubicBezTo>
                    <a:pt x="26106" y="4758"/>
                    <a:pt x="25432" y="5372"/>
                    <a:pt x="24889" y="6123"/>
                  </a:cubicBezTo>
                  <a:cubicBezTo>
                    <a:pt x="24874" y="6143"/>
                    <a:pt x="24850" y="6156"/>
                    <a:pt x="24831" y="6173"/>
                  </a:cubicBezTo>
                  <a:cubicBezTo>
                    <a:pt x="24796" y="6253"/>
                    <a:pt x="24739" y="6273"/>
                    <a:pt x="24675" y="6273"/>
                  </a:cubicBezTo>
                  <a:cubicBezTo>
                    <a:pt x="24643" y="6273"/>
                    <a:pt x="24610" y="6268"/>
                    <a:pt x="24576" y="6263"/>
                  </a:cubicBezTo>
                  <a:cubicBezTo>
                    <a:pt x="24519" y="6265"/>
                    <a:pt x="24463" y="6266"/>
                    <a:pt x="24406" y="6266"/>
                  </a:cubicBezTo>
                  <a:cubicBezTo>
                    <a:pt x="23908" y="6266"/>
                    <a:pt x="23412" y="6205"/>
                    <a:pt x="22915" y="6205"/>
                  </a:cubicBezTo>
                  <a:cubicBezTo>
                    <a:pt x="22853" y="6205"/>
                    <a:pt x="22790" y="6206"/>
                    <a:pt x="22728" y="6208"/>
                  </a:cubicBezTo>
                  <a:cubicBezTo>
                    <a:pt x="22725" y="6208"/>
                    <a:pt x="22722" y="6208"/>
                    <a:pt x="22719" y="6208"/>
                  </a:cubicBezTo>
                  <a:cubicBezTo>
                    <a:pt x="22601" y="6208"/>
                    <a:pt x="22573" y="6147"/>
                    <a:pt x="22565" y="6035"/>
                  </a:cubicBezTo>
                  <a:cubicBezTo>
                    <a:pt x="22533" y="5511"/>
                    <a:pt x="22419" y="5002"/>
                    <a:pt x="22262" y="4502"/>
                  </a:cubicBezTo>
                  <a:cubicBezTo>
                    <a:pt x="22120" y="4053"/>
                    <a:pt x="21994" y="3601"/>
                    <a:pt x="21929" y="3133"/>
                  </a:cubicBezTo>
                  <a:cubicBezTo>
                    <a:pt x="21895" y="2885"/>
                    <a:pt x="21884" y="2637"/>
                    <a:pt x="21898" y="2389"/>
                  </a:cubicBezTo>
                  <a:cubicBezTo>
                    <a:pt x="21915" y="2058"/>
                    <a:pt x="22094" y="1814"/>
                    <a:pt x="22356" y="1623"/>
                  </a:cubicBezTo>
                  <a:cubicBezTo>
                    <a:pt x="22394" y="1557"/>
                    <a:pt x="22450" y="1511"/>
                    <a:pt x="22520" y="1484"/>
                  </a:cubicBezTo>
                  <a:cubicBezTo>
                    <a:pt x="22727" y="1336"/>
                    <a:pt x="22973" y="1292"/>
                    <a:pt x="23211" y="1234"/>
                  </a:cubicBezTo>
                  <a:cubicBezTo>
                    <a:pt x="24149" y="1002"/>
                    <a:pt x="25100" y="823"/>
                    <a:pt x="26052" y="645"/>
                  </a:cubicBezTo>
                  <a:cubicBezTo>
                    <a:pt x="26597" y="542"/>
                    <a:pt x="27139" y="416"/>
                    <a:pt x="27688" y="325"/>
                  </a:cubicBezTo>
                  <a:cubicBezTo>
                    <a:pt x="27758" y="314"/>
                    <a:pt x="27827" y="308"/>
                    <a:pt x="27895" y="308"/>
                  </a:cubicBezTo>
                  <a:close/>
                  <a:moveTo>
                    <a:pt x="30338" y="4822"/>
                  </a:moveTo>
                  <a:cubicBezTo>
                    <a:pt x="30396" y="4822"/>
                    <a:pt x="30438" y="4853"/>
                    <a:pt x="30453" y="4936"/>
                  </a:cubicBezTo>
                  <a:cubicBezTo>
                    <a:pt x="30465" y="5002"/>
                    <a:pt x="30482" y="5069"/>
                    <a:pt x="30497" y="5135"/>
                  </a:cubicBezTo>
                  <a:cubicBezTo>
                    <a:pt x="30670" y="5580"/>
                    <a:pt x="30840" y="6024"/>
                    <a:pt x="31021" y="6497"/>
                  </a:cubicBezTo>
                  <a:cubicBezTo>
                    <a:pt x="30958" y="6510"/>
                    <a:pt x="30895" y="6514"/>
                    <a:pt x="30833" y="6514"/>
                  </a:cubicBezTo>
                  <a:cubicBezTo>
                    <a:pt x="30664" y="6514"/>
                    <a:pt x="30501" y="6480"/>
                    <a:pt x="30340" y="6480"/>
                  </a:cubicBezTo>
                  <a:cubicBezTo>
                    <a:pt x="30339" y="6480"/>
                    <a:pt x="30337" y="6480"/>
                    <a:pt x="30335" y="6480"/>
                  </a:cubicBezTo>
                  <a:cubicBezTo>
                    <a:pt x="30307" y="6481"/>
                    <a:pt x="30278" y="6481"/>
                    <a:pt x="30250" y="6481"/>
                  </a:cubicBezTo>
                  <a:cubicBezTo>
                    <a:pt x="30048" y="6481"/>
                    <a:pt x="29846" y="6471"/>
                    <a:pt x="29645" y="6462"/>
                  </a:cubicBezTo>
                  <a:cubicBezTo>
                    <a:pt x="29415" y="6451"/>
                    <a:pt x="29186" y="6431"/>
                    <a:pt x="28955" y="6415"/>
                  </a:cubicBezTo>
                  <a:lnTo>
                    <a:pt x="28225" y="6415"/>
                  </a:lnTo>
                  <a:cubicBezTo>
                    <a:pt x="28192" y="6318"/>
                    <a:pt x="28248" y="6279"/>
                    <a:pt x="28282" y="6235"/>
                  </a:cubicBezTo>
                  <a:cubicBezTo>
                    <a:pt x="28755" y="5613"/>
                    <a:pt x="29369" y="5178"/>
                    <a:pt x="30091" y="4890"/>
                  </a:cubicBezTo>
                  <a:cubicBezTo>
                    <a:pt x="30147" y="4867"/>
                    <a:pt x="30205" y="4852"/>
                    <a:pt x="30263" y="4835"/>
                  </a:cubicBezTo>
                  <a:cubicBezTo>
                    <a:pt x="30290" y="4827"/>
                    <a:pt x="30315" y="4822"/>
                    <a:pt x="30338" y="4822"/>
                  </a:cubicBezTo>
                  <a:close/>
                  <a:moveTo>
                    <a:pt x="31568" y="4666"/>
                  </a:moveTo>
                  <a:cubicBezTo>
                    <a:pt x="32271" y="4666"/>
                    <a:pt x="32945" y="4801"/>
                    <a:pt x="33606" y="5072"/>
                  </a:cubicBezTo>
                  <a:cubicBezTo>
                    <a:pt x="33835" y="5166"/>
                    <a:pt x="34059" y="5274"/>
                    <a:pt x="34268" y="5406"/>
                  </a:cubicBezTo>
                  <a:cubicBezTo>
                    <a:pt x="34398" y="5485"/>
                    <a:pt x="34399" y="5507"/>
                    <a:pt x="34283" y="5613"/>
                  </a:cubicBezTo>
                  <a:cubicBezTo>
                    <a:pt x="34018" y="5857"/>
                    <a:pt x="33730" y="6076"/>
                    <a:pt x="33486" y="6338"/>
                  </a:cubicBezTo>
                  <a:cubicBezTo>
                    <a:pt x="33317" y="6522"/>
                    <a:pt x="33137" y="6590"/>
                    <a:pt x="32909" y="6590"/>
                  </a:cubicBezTo>
                  <a:cubicBezTo>
                    <a:pt x="32884" y="6590"/>
                    <a:pt x="32858" y="6589"/>
                    <a:pt x="32832" y="6588"/>
                  </a:cubicBezTo>
                  <a:cubicBezTo>
                    <a:pt x="32538" y="6571"/>
                    <a:pt x="32242" y="6563"/>
                    <a:pt x="31948" y="6563"/>
                  </a:cubicBezTo>
                  <a:cubicBezTo>
                    <a:pt x="31849" y="6563"/>
                    <a:pt x="31751" y="6563"/>
                    <a:pt x="31653" y="6565"/>
                  </a:cubicBezTo>
                  <a:cubicBezTo>
                    <a:pt x="31649" y="6565"/>
                    <a:pt x="31644" y="6565"/>
                    <a:pt x="31640" y="6565"/>
                  </a:cubicBezTo>
                  <a:cubicBezTo>
                    <a:pt x="31411" y="6565"/>
                    <a:pt x="31298" y="6460"/>
                    <a:pt x="31230" y="6251"/>
                  </a:cubicBezTo>
                  <a:cubicBezTo>
                    <a:pt x="31133" y="5950"/>
                    <a:pt x="31022" y="5655"/>
                    <a:pt x="30911" y="5358"/>
                  </a:cubicBezTo>
                  <a:cubicBezTo>
                    <a:pt x="30836" y="5160"/>
                    <a:pt x="30750" y="4964"/>
                    <a:pt x="30655" y="4740"/>
                  </a:cubicBezTo>
                  <a:cubicBezTo>
                    <a:pt x="30965" y="4690"/>
                    <a:pt x="31269" y="4666"/>
                    <a:pt x="31568" y="4666"/>
                  </a:cubicBezTo>
                  <a:close/>
                  <a:moveTo>
                    <a:pt x="34640" y="5686"/>
                  </a:moveTo>
                  <a:cubicBezTo>
                    <a:pt x="34663" y="5686"/>
                    <a:pt x="34687" y="5695"/>
                    <a:pt x="34715" y="5716"/>
                  </a:cubicBezTo>
                  <a:cubicBezTo>
                    <a:pt x="35042" y="5965"/>
                    <a:pt x="35331" y="6247"/>
                    <a:pt x="35592" y="6638"/>
                  </a:cubicBezTo>
                  <a:cubicBezTo>
                    <a:pt x="34907" y="6628"/>
                    <a:pt x="34284" y="6640"/>
                    <a:pt x="33670" y="6594"/>
                  </a:cubicBezTo>
                  <a:cubicBezTo>
                    <a:pt x="33649" y="6496"/>
                    <a:pt x="33715" y="6473"/>
                    <a:pt x="33756" y="6437"/>
                  </a:cubicBezTo>
                  <a:cubicBezTo>
                    <a:pt x="34016" y="6203"/>
                    <a:pt x="34279" y="5973"/>
                    <a:pt x="34539" y="5738"/>
                  </a:cubicBezTo>
                  <a:cubicBezTo>
                    <a:pt x="34574" y="5707"/>
                    <a:pt x="34605" y="5686"/>
                    <a:pt x="34640" y="5686"/>
                  </a:cubicBezTo>
                  <a:close/>
                  <a:moveTo>
                    <a:pt x="31610" y="3000"/>
                  </a:moveTo>
                  <a:cubicBezTo>
                    <a:pt x="32230" y="3000"/>
                    <a:pt x="32854" y="3081"/>
                    <a:pt x="33479" y="3249"/>
                  </a:cubicBezTo>
                  <a:cubicBezTo>
                    <a:pt x="34513" y="3527"/>
                    <a:pt x="35428" y="4040"/>
                    <a:pt x="36202" y="4792"/>
                  </a:cubicBezTo>
                  <a:cubicBezTo>
                    <a:pt x="36651" y="5228"/>
                    <a:pt x="37076" y="5685"/>
                    <a:pt x="37422" y="6210"/>
                  </a:cubicBezTo>
                  <a:cubicBezTo>
                    <a:pt x="37517" y="6354"/>
                    <a:pt x="37603" y="6497"/>
                    <a:pt x="37656" y="6705"/>
                  </a:cubicBezTo>
                  <a:cubicBezTo>
                    <a:pt x="37228" y="6691"/>
                    <a:pt x="36814" y="6676"/>
                    <a:pt x="36400" y="6661"/>
                  </a:cubicBezTo>
                  <a:cubicBezTo>
                    <a:pt x="36366" y="6668"/>
                    <a:pt x="36332" y="6671"/>
                    <a:pt x="36299" y="6671"/>
                  </a:cubicBezTo>
                  <a:cubicBezTo>
                    <a:pt x="36247" y="6671"/>
                    <a:pt x="36195" y="6663"/>
                    <a:pt x="36144" y="6644"/>
                  </a:cubicBezTo>
                  <a:cubicBezTo>
                    <a:pt x="36106" y="6652"/>
                    <a:pt x="36071" y="6656"/>
                    <a:pt x="36038" y="6656"/>
                  </a:cubicBezTo>
                  <a:cubicBezTo>
                    <a:pt x="35896" y="6656"/>
                    <a:pt x="35793" y="6582"/>
                    <a:pt x="35704" y="6437"/>
                  </a:cubicBezTo>
                  <a:cubicBezTo>
                    <a:pt x="35390" y="5930"/>
                    <a:pt x="34934" y="5566"/>
                    <a:pt x="34427" y="5268"/>
                  </a:cubicBezTo>
                  <a:cubicBezTo>
                    <a:pt x="33508" y="4731"/>
                    <a:pt x="32522" y="4416"/>
                    <a:pt x="31450" y="4415"/>
                  </a:cubicBezTo>
                  <a:cubicBezTo>
                    <a:pt x="31449" y="4415"/>
                    <a:pt x="31447" y="4415"/>
                    <a:pt x="31445" y="4415"/>
                  </a:cubicBezTo>
                  <a:cubicBezTo>
                    <a:pt x="30403" y="4415"/>
                    <a:pt x="29489" y="4779"/>
                    <a:pt x="28704" y="5460"/>
                  </a:cubicBezTo>
                  <a:cubicBezTo>
                    <a:pt x="28426" y="5701"/>
                    <a:pt x="28159" y="5959"/>
                    <a:pt x="27949" y="6263"/>
                  </a:cubicBezTo>
                  <a:cubicBezTo>
                    <a:pt x="27875" y="6370"/>
                    <a:pt x="27784" y="6384"/>
                    <a:pt x="27674" y="6384"/>
                  </a:cubicBezTo>
                  <a:cubicBezTo>
                    <a:pt x="27670" y="6384"/>
                    <a:pt x="27666" y="6384"/>
                    <a:pt x="27661" y="6384"/>
                  </a:cubicBezTo>
                  <a:cubicBezTo>
                    <a:pt x="27146" y="6380"/>
                    <a:pt x="26635" y="6345"/>
                    <a:pt x="26122" y="6316"/>
                  </a:cubicBezTo>
                  <a:cubicBezTo>
                    <a:pt x="26082" y="6322"/>
                    <a:pt x="26042" y="6326"/>
                    <a:pt x="26003" y="6326"/>
                  </a:cubicBezTo>
                  <a:cubicBezTo>
                    <a:pt x="25957" y="6326"/>
                    <a:pt x="25912" y="6321"/>
                    <a:pt x="25867" y="6311"/>
                  </a:cubicBezTo>
                  <a:cubicBezTo>
                    <a:pt x="25773" y="6313"/>
                    <a:pt x="25680" y="6315"/>
                    <a:pt x="25585" y="6315"/>
                  </a:cubicBezTo>
                  <a:cubicBezTo>
                    <a:pt x="25412" y="6315"/>
                    <a:pt x="25233" y="6307"/>
                    <a:pt x="25037" y="6273"/>
                  </a:cubicBezTo>
                  <a:cubicBezTo>
                    <a:pt x="25152" y="6144"/>
                    <a:pt x="25245" y="6045"/>
                    <a:pt x="25331" y="5943"/>
                  </a:cubicBezTo>
                  <a:cubicBezTo>
                    <a:pt x="26292" y="4808"/>
                    <a:pt x="27508" y="4031"/>
                    <a:pt x="28880" y="3515"/>
                  </a:cubicBezTo>
                  <a:cubicBezTo>
                    <a:pt x="29774" y="3179"/>
                    <a:pt x="30688" y="3000"/>
                    <a:pt x="31610" y="3000"/>
                  </a:cubicBezTo>
                  <a:close/>
                  <a:moveTo>
                    <a:pt x="44634" y="543"/>
                  </a:moveTo>
                  <a:cubicBezTo>
                    <a:pt x="44906" y="543"/>
                    <a:pt x="45181" y="559"/>
                    <a:pt x="45458" y="588"/>
                  </a:cubicBezTo>
                  <a:cubicBezTo>
                    <a:pt x="46614" y="713"/>
                    <a:pt x="47732" y="992"/>
                    <a:pt x="48827" y="1379"/>
                  </a:cubicBezTo>
                  <a:cubicBezTo>
                    <a:pt x="49492" y="1613"/>
                    <a:pt x="50134" y="1897"/>
                    <a:pt x="50726" y="2280"/>
                  </a:cubicBezTo>
                  <a:cubicBezTo>
                    <a:pt x="50961" y="2432"/>
                    <a:pt x="51194" y="2593"/>
                    <a:pt x="51396" y="2870"/>
                  </a:cubicBezTo>
                  <a:cubicBezTo>
                    <a:pt x="51104" y="2787"/>
                    <a:pt x="50870" y="2687"/>
                    <a:pt x="50618" y="2645"/>
                  </a:cubicBezTo>
                  <a:cubicBezTo>
                    <a:pt x="50229" y="2581"/>
                    <a:pt x="49839" y="2553"/>
                    <a:pt x="49450" y="2553"/>
                  </a:cubicBezTo>
                  <a:cubicBezTo>
                    <a:pt x="49198" y="2553"/>
                    <a:pt x="48946" y="2565"/>
                    <a:pt x="48694" y="2585"/>
                  </a:cubicBezTo>
                  <a:cubicBezTo>
                    <a:pt x="47263" y="2700"/>
                    <a:pt x="45931" y="3162"/>
                    <a:pt x="44658" y="3795"/>
                  </a:cubicBezTo>
                  <a:cubicBezTo>
                    <a:pt x="43953" y="4146"/>
                    <a:pt x="43309" y="4608"/>
                    <a:pt x="42638" y="5024"/>
                  </a:cubicBezTo>
                  <a:cubicBezTo>
                    <a:pt x="41814" y="5534"/>
                    <a:pt x="41019" y="6088"/>
                    <a:pt x="40280" y="6719"/>
                  </a:cubicBezTo>
                  <a:cubicBezTo>
                    <a:pt x="40218" y="6770"/>
                    <a:pt x="40156" y="6789"/>
                    <a:pt x="40082" y="6789"/>
                  </a:cubicBezTo>
                  <a:cubicBezTo>
                    <a:pt x="40078" y="6789"/>
                    <a:pt x="40074" y="6789"/>
                    <a:pt x="40070" y="6789"/>
                  </a:cubicBezTo>
                  <a:cubicBezTo>
                    <a:pt x="39418" y="6769"/>
                    <a:pt x="38768" y="6748"/>
                    <a:pt x="38116" y="6731"/>
                  </a:cubicBezTo>
                  <a:cubicBezTo>
                    <a:pt x="38030" y="6729"/>
                    <a:pt x="37974" y="6704"/>
                    <a:pt x="37934" y="6621"/>
                  </a:cubicBezTo>
                  <a:cubicBezTo>
                    <a:pt x="37545" y="5811"/>
                    <a:pt x="36954" y="5158"/>
                    <a:pt x="36311" y="4548"/>
                  </a:cubicBezTo>
                  <a:cubicBezTo>
                    <a:pt x="36256" y="4495"/>
                    <a:pt x="36188" y="4456"/>
                    <a:pt x="36107" y="4396"/>
                  </a:cubicBezTo>
                  <a:cubicBezTo>
                    <a:pt x="36252" y="4248"/>
                    <a:pt x="36399" y="4194"/>
                    <a:pt x="36518" y="4103"/>
                  </a:cubicBezTo>
                  <a:cubicBezTo>
                    <a:pt x="36640" y="4011"/>
                    <a:pt x="36766" y="3920"/>
                    <a:pt x="36899" y="3843"/>
                  </a:cubicBezTo>
                  <a:cubicBezTo>
                    <a:pt x="37776" y="3337"/>
                    <a:pt x="38646" y="2825"/>
                    <a:pt x="39533" y="2337"/>
                  </a:cubicBezTo>
                  <a:cubicBezTo>
                    <a:pt x="40501" y="1804"/>
                    <a:pt x="41490" y="1311"/>
                    <a:pt x="42524" y="916"/>
                  </a:cubicBezTo>
                  <a:cubicBezTo>
                    <a:pt x="43214" y="653"/>
                    <a:pt x="43917" y="543"/>
                    <a:pt x="44634" y="543"/>
                  </a:cubicBezTo>
                  <a:close/>
                  <a:moveTo>
                    <a:pt x="49243" y="2807"/>
                  </a:moveTo>
                  <a:cubicBezTo>
                    <a:pt x="49732" y="2807"/>
                    <a:pt x="50220" y="2854"/>
                    <a:pt x="50708" y="2951"/>
                  </a:cubicBezTo>
                  <a:cubicBezTo>
                    <a:pt x="50950" y="2999"/>
                    <a:pt x="51184" y="3092"/>
                    <a:pt x="51417" y="3177"/>
                  </a:cubicBezTo>
                  <a:cubicBezTo>
                    <a:pt x="51591" y="3241"/>
                    <a:pt x="51719" y="3368"/>
                    <a:pt x="51813" y="3528"/>
                  </a:cubicBezTo>
                  <a:cubicBezTo>
                    <a:pt x="52050" y="3927"/>
                    <a:pt x="52280" y="4329"/>
                    <a:pt x="52448" y="4762"/>
                  </a:cubicBezTo>
                  <a:cubicBezTo>
                    <a:pt x="52809" y="5688"/>
                    <a:pt x="53201" y="6603"/>
                    <a:pt x="53483" y="7559"/>
                  </a:cubicBezTo>
                  <a:cubicBezTo>
                    <a:pt x="53709" y="8324"/>
                    <a:pt x="53900" y="9097"/>
                    <a:pt x="54140" y="9857"/>
                  </a:cubicBezTo>
                  <a:cubicBezTo>
                    <a:pt x="54411" y="10709"/>
                    <a:pt x="54594" y="11581"/>
                    <a:pt x="54725" y="12463"/>
                  </a:cubicBezTo>
                  <a:cubicBezTo>
                    <a:pt x="54800" y="12979"/>
                    <a:pt x="54839" y="13501"/>
                    <a:pt x="54891" y="14021"/>
                  </a:cubicBezTo>
                  <a:cubicBezTo>
                    <a:pt x="55190" y="17081"/>
                    <a:pt x="55143" y="20152"/>
                    <a:pt x="55084" y="23221"/>
                  </a:cubicBezTo>
                  <a:cubicBezTo>
                    <a:pt x="55063" y="24323"/>
                    <a:pt x="54960" y="25428"/>
                    <a:pt x="54865" y="26529"/>
                  </a:cubicBezTo>
                  <a:cubicBezTo>
                    <a:pt x="54780" y="27528"/>
                    <a:pt x="54646" y="28521"/>
                    <a:pt x="54526" y="29515"/>
                  </a:cubicBezTo>
                  <a:cubicBezTo>
                    <a:pt x="54417" y="30425"/>
                    <a:pt x="54270" y="31329"/>
                    <a:pt x="54146" y="32238"/>
                  </a:cubicBezTo>
                  <a:cubicBezTo>
                    <a:pt x="54068" y="32798"/>
                    <a:pt x="53998" y="33359"/>
                    <a:pt x="53934" y="33920"/>
                  </a:cubicBezTo>
                  <a:cubicBezTo>
                    <a:pt x="53836" y="34798"/>
                    <a:pt x="53657" y="35663"/>
                    <a:pt x="53496" y="36530"/>
                  </a:cubicBezTo>
                  <a:cubicBezTo>
                    <a:pt x="53179" y="38224"/>
                    <a:pt x="52780" y="39898"/>
                    <a:pt x="52280" y="41547"/>
                  </a:cubicBezTo>
                  <a:cubicBezTo>
                    <a:pt x="52160" y="41942"/>
                    <a:pt x="51985" y="42314"/>
                    <a:pt x="51816" y="42691"/>
                  </a:cubicBezTo>
                  <a:cubicBezTo>
                    <a:pt x="51769" y="42795"/>
                    <a:pt x="51710" y="42859"/>
                    <a:pt x="51594" y="42859"/>
                  </a:cubicBezTo>
                  <a:cubicBezTo>
                    <a:pt x="51584" y="42859"/>
                    <a:pt x="51573" y="42858"/>
                    <a:pt x="51562" y="42857"/>
                  </a:cubicBezTo>
                  <a:cubicBezTo>
                    <a:pt x="51076" y="42818"/>
                    <a:pt x="50591" y="42777"/>
                    <a:pt x="50093" y="42702"/>
                  </a:cubicBezTo>
                  <a:cubicBezTo>
                    <a:pt x="50112" y="42430"/>
                    <a:pt x="50182" y="42176"/>
                    <a:pt x="50252" y="41924"/>
                  </a:cubicBezTo>
                  <a:cubicBezTo>
                    <a:pt x="50567" y="40782"/>
                    <a:pt x="50781" y="39621"/>
                    <a:pt x="50987" y="38457"/>
                  </a:cubicBezTo>
                  <a:cubicBezTo>
                    <a:pt x="51098" y="37833"/>
                    <a:pt x="51220" y="37211"/>
                    <a:pt x="51316" y="36584"/>
                  </a:cubicBezTo>
                  <a:cubicBezTo>
                    <a:pt x="51480" y="35500"/>
                    <a:pt x="51709" y="34425"/>
                    <a:pt x="51767" y="33327"/>
                  </a:cubicBezTo>
                  <a:cubicBezTo>
                    <a:pt x="51809" y="32514"/>
                    <a:pt x="51932" y="31709"/>
                    <a:pt x="52039" y="30902"/>
                  </a:cubicBezTo>
                  <a:cubicBezTo>
                    <a:pt x="52103" y="30418"/>
                    <a:pt x="52139" y="29930"/>
                    <a:pt x="52180" y="29444"/>
                  </a:cubicBezTo>
                  <a:cubicBezTo>
                    <a:pt x="52247" y="28658"/>
                    <a:pt x="52268" y="27869"/>
                    <a:pt x="52358" y="27086"/>
                  </a:cubicBezTo>
                  <a:cubicBezTo>
                    <a:pt x="52395" y="26770"/>
                    <a:pt x="52412" y="26453"/>
                    <a:pt x="52413" y="26136"/>
                  </a:cubicBezTo>
                  <a:cubicBezTo>
                    <a:pt x="52418" y="25132"/>
                    <a:pt x="52428" y="24129"/>
                    <a:pt x="52405" y="23125"/>
                  </a:cubicBezTo>
                  <a:cubicBezTo>
                    <a:pt x="52390" y="22482"/>
                    <a:pt x="52406" y="21838"/>
                    <a:pt x="52373" y="21198"/>
                  </a:cubicBezTo>
                  <a:cubicBezTo>
                    <a:pt x="52315" y="20060"/>
                    <a:pt x="52291" y="18919"/>
                    <a:pt x="52134" y="17789"/>
                  </a:cubicBezTo>
                  <a:cubicBezTo>
                    <a:pt x="52107" y="17594"/>
                    <a:pt x="52087" y="17396"/>
                    <a:pt x="52084" y="17199"/>
                  </a:cubicBezTo>
                  <a:cubicBezTo>
                    <a:pt x="52073" y="16554"/>
                    <a:pt x="51946" y="15923"/>
                    <a:pt x="51857" y="15287"/>
                  </a:cubicBezTo>
                  <a:cubicBezTo>
                    <a:pt x="51741" y="14464"/>
                    <a:pt x="51621" y="13642"/>
                    <a:pt x="51448" y="12830"/>
                  </a:cubicBezTo>
                  <a:cubicBezTo>
                    <a:pt x="51007" y="10772"/>
                    <a:pt x="50424" y="8757"/>
                    <a:pt x="49597" y="6820"/>
                  </a:cubicBezTo>
                  <a:cubicBezTo>
                    <a:pt x="49364" y="6274"/>
                    <a:pt x="49044" y="5774"/>
                    <a:pt x="48745" y="5265"/>
                  </a:cubicBezTo>
                  <a:cubicBezTo>
                    <a:pt x="48514" y="4873"/>
                    <a:pt x="48264" y="4494"/>
                    <a:pt x="48019" y="4111"/>
                  </a:cubicBezTo>
                  <a:cubicBezTo>
                    <a:pt x="47820" y="3799"/>
                    <a:pt x="47597" y="3505"/>
                    <a:pt x="47326" y="3251"/>
                  </a:cubicBezTo>
                  <a:cubicBezTo>
                    <a:pt x="47290" y="3218"/>
                    <a:pt x="47241" y="3191"/>
                    <a:pt x="47247" y="3114"/>
                  </a:cubicBezTo>
                  <a:cubicBezTo>
                    <a:pt x="47422" y="3015"/>
                    <a:pt x="47624" y="2976"/>
                    <a:pt x="47821" y="2940"/>
                  </a:cubicBezTo>
                  <a:cubicBezTo>
                    <a:pt x="48295" y="2851"/>
                    <a:pt x="48769" y="2807"/>
                    <a:pt x="49243" y="2807"/>
                  </a:cubicBezTo>
                  <a:close/>
                  <a:moveTo>
                    <a:pt x="46861" y="3214"/>
                  </a:moveTo>
                  <a:cubicBezTo>
                    <a:pt x="46953" y="3214"/>
                    <a:pt x="47029" y="3260"/>
                    <a:pt x="47110" y="3353"/>
                  </a:cubicBezTo>
                  <a:cubicBezTo>
                    <a:pt x="47422" y="3712"/>
                    <a:pt x="47688" y="4100"/>
                    <a:pt x="47931" y="4504"/>
                  </a:cubicBezTo>
                  <a:cubicBezTo>
                    <a:pt x="48224" y="4989"/>
                    <a:pt x="48508" y="5478"/>
                    <a:pt x="48798" y="5964"/>
                  </a:cubicBezTo>
                  <a:cubicBezTo>
                    <a:pt x="49408" y="6990"/>
                    <a:pt x="49790" y="8109"/>
                    <a:pt x="50156" y="9236"/>
                  </a:cubicBezTo>
                  <a:cubicBezTo>
                    <a:pt x="50650" y="10755"/>
                    <a:pt x="51050" y="12298"/>
                    <a:pt x="51313" y="13872"/>
                  </a:cubicBezTo>
                  <a:cubicBezTo>
                    <a:pt x="51520" y="15114"/>
                    <a:pt x="51747" y="16353"/>
                    <a:pt x="51810" y="17615"/>
                  </a:cubicBezTo>
                  <a:cubicBezTo>
                    <a:pt x="51830" y="18017"/>
                    <a:pt x="51897" y="18418"/>
                    <a:pt x="51922" y="18820"/>
                  </a:cubicBezTo>
                  <a:cubicBezTo>
                    <a:pt x="51962" y="19443"/>
                    <a:pt x="52000" y="20070"/>
                    <a:pt x="52014" y="20694"/>
                  </a:cubicBezTo>
                  <a:cubicBezTo>
                    <a:pt x="52051" y="22520"/>
                    <a:pt x="52119" y="24348"/>
                    <a:pt x="52057" y="26174"/>
                  </a:cubicBezTo>
                  <a:cubicBezTo>
                    <a:pt x="52024" y="27200"/>
                    <a:pt x="51917" y="28226"/>
                    <a:pt x="51843" y="29252"/>
                  </a:cubicBezTo>
                  <a:cubicBezTo>
                    <a:pt x="51795" y="29953"/>
                    <a:pt x="51723" y="30653"/>
                    <a:pt x="51603" y="31344"/>
                  </a:cubicBezTo>
                  <a:cubicBezTo>
                    <a:pt x="51456" y="32175"/>
                    <a:pt x="51418" y="33014"/>
                    <a:pt x="51344" y="33850"/>
                  </a:cubicBezTo>
                  <a:cubicBezTo>
                    <a:pt x="51290" y="34473"/>
                    <a:pt x="51188" y="35090"/>
                    <a:pt x="51085" y="35709"/>
                  </a:cubicBezTo>
                  <a:cubicBezTo>
                    <a:pt x="50875" y="36977"/>
                    <a:pt x="50665" y="38245"/>
                    <a:pt x="50425" y="39509"/>
                  </a:cubicBezTo>
                  <a:cubicBezTo>
                    <a:pt x="50377" y="39761"/>
                    <a:pt x="50319" y="40011"/>
                    <a:pt x="50271" y="40264"/>
                  </a:cubicBezTo>
                  <a:cubicBezTo>
                    <a:pt x="50257" y="40342"/>
                    <a:pt x="50227" y="40404"/>
                    <a:pt x="50169" y="40462"/>
                  </a:cubicBezTo>
                  <a:cubicBezTo>
                    <a:pt x="49523" y="41102"/>
                    <a:pt x="49028" y="41851"/>
                    <a:pt x="48620" y="42658"/>
                  </a:cubicBezTo>
                  <a:cubicBezTo>
                    <a:pt x="48348" y="43193"/>
                    <a:pt x="48087" y="43733"/>
                    <a:pt x="47779" y="44249"/>
                  </a:cubicBezTo>
                  <a:cubicBezTo>
                    <a:pt x="47541" y="44649"/>
                    <a:pt x="47263" y="45017"/>
                    <a:pt x="46940" y="45350"/>
                  </a:cubicBezTo>
                  <a:cubicBezTo>
                    <a:pt x="46903" y="45387"/>
                    <a:pt x="46876" y="45447"/>
                    <a:pt x="46802" y="45447"/>
                  </a:cubicBezTo>
                  <a:cubicBezTo>
                    <a:pt x="46799" y="45447"/>
                    <a:pt x="46795" y="45447"/>
                    <a:pt x="46791" y="45447"/>
                  </a:cubicBezTo>
                  <a:cubicBezTo>
                    <a:pt x="46791" y="45116"/>
                    <a:pt x="46783" y="44784"/>
                    <a:pt x="46792" y="44454"/>
                  </a:cubicBezTo>
                  <a:cubicBezTo>
                    <a:pt x="46821" y="43477"/>
                    <a:pt x="46880" y="42501"/>
                    <a:pt x="46884" y="41523"/>
                  </a:cubicBezTo>
                  <a:cubicBezTo>
                    <a:pt x="46896" y="38701"/>
                    <a:pt x="46923" y="35879"/>
                    <a:pt x="46934" y="33058"/>
                  </a:cubicBezTo>
                  <a:cubicBezTo>
                    <a:pt x="46939" y="32046"/>
                    <a:pt x="46949" y="31035"/>
                    <a:pt x="46961" y="30022"/>
                  </a:cubicBezTo>
                  <a:cubicBezTo>
                    <a:pt x="46966" y="29189"/>
                    <a:pt x="46929" y="28356"/>
                    <a:pt x="46937" y="27525"/>
                  </a:cubicBezTo>
                  <a:cubicBezTo>
                    <a:pt x="46948" y="26248"/>
                    <a:pt x="46995" y="24969"/>
                    <a:pt x="46960" y="23692"/>
                  </a:cubicBezTo>
                  <a:cubicBezTo>
                    <a:pt x="46927" y="22483"/>
                    <a:pt x="46984" y="21274"/>
                    <a:pt x="46953" y="20066"/>
                  </a:cubicBezTo>
                  <a:cubicBezTo>
                    <a:pt x="46905" y="18264"/>
                    <a:pt x="46944" y="16463"/>
                    <a:pt x="46853" y="14663"/>
                  </a:cubicBezTo>
                  <a:cubicBezTo>
                    <a:pt x="46814" y="13892"/>
                    <a:pt x="46838" y="13119"/>
                    <a:pt x="46812" y="12348"/>
                  </a:cubicBezTo>
                  <a:cubicBezTo>
                    <a:pt x="46783" y="11416"/>
                    <a:pt x="46811" y="10477"/>
                    <a:pt x="46662" y="9551"/>
                  </a:cubicBezTo>
                  <a:cubicBezTo>
                    <a:pt x="46591" y="9107"/>
                    <a:pt x="46471" y="8679"/>
                    <a:pt x="46267" y="8279"/>
                  </a:cubicBezTo>
                  <a:cubicBezTo>
                    <a:pt x="45955" y="7666"/>
                    <a:pt x="45433" y="7315"/>
                    <a:pt x="44783" y="7145"/>
                  </a:cubicBezTo>
                  <a:cubicBezTo>
                    <a:pt x="44176" y="6986"/>
                    <a:pt x="43550" y="6926"/>
                    <a:pt x="42927" y="6897"/>
                  </a:cubicBezTo>
                  <a:cubicBezTo>
                    <a:pt x="42253" y="6869"/>
                    <a:pt x="41583" y="6792"/>
                    <a:pt x="40896" y="6792"/>
                  </a:cubicBezTo>
                  <a:cubicBezTo>
                    <a:pt x="40789" y="6792"/>
                    <a:pt x="40682" y="6794"/>
                    <a:pt x="40574" y="6798"/>
                  </a:cubicBezTo>
                  <a:cubicBezTo>
                    <a:pt x="40609" y="6703"/>
                    <a:pt x="40677" y="6678"/>
                    <a:pt x="40729" y="6641"/>
                  </a:cubicBezTo>
                  <a:cubicBezTo>
                    <a:pt x="41885" y="5780"/>
                    <a:pt x="43110" y="5022"/>
                    <a:pt x="44326" y="4248"/>
                  </a:cubicBezTo>
                  <a:cubicBezTo>
                    <a:pt x="44756" y="3976"/>
                    <a:pt x="45225" y="3786"/>
                    <a:pt x="45694" y="3598"/>
                  </a:cubicBezTo>
                  <a:cubicBezTo>
                    <a:pt x="46028" y="3464"/>
                    <a:pt x="46378" y="3369"/>
                    <a:pt x="46714" y="3245"/>
                  </a:cubicBezTo>
                  <a:cubicBezTo>
                    <a:pt x="46769" y="3225"/>
                    <a:pt x="46817" y="3214"/>
                    <a:pt x="46861" y="3214"/>
                  </a:cubicBezTo>
                  <a:close/>
                  <a:moveTo>
                    <a:pt x="52921" y="40594"/>
                  </a:moveTo>
                  <a:cubicBezTo>
                    <a:pt x="53129" y="40686"/>
                    <a:pt x="53275" y="40829"/>
                    <a:pt x="53317" y="41056"/>
                  </a:cubicBezTo>
                  <a:cubicBezTo>
                    <a:pt x="53369" y="41335"/>
                    <a:pt x="53384" y="41617"/>
                    <a:pt x="53312" y="41897"/>
                  </a:cubicBezTo>
                  <a:cubicBezTo>
                    <a:pt x="53091" y="42754"/>
                    <a:pt x="52837" y="43600"/>
                    <a:pt x="52426" y="44387"/>
                  </a:cubicBezTo>
                  <a:cubicBezTo>
                    <a:pt x="52200" y="44820"/>
                    <a:pt x="51935" y="45232"/>
                    <a:pt x="51619" y="45607"/>
                  </a:cubicBezTo>
                  <a:cubicBezTo>
                    <a:pt x="50370" y="47089"/>
                    <a:pt x="49174" y="48615"/>
                    <a:pt x="47907" y="50080"/>
                  </a:cubicBezTo>
                  <a:cubicBezTo>
                    <a:pt x="47374" y="50696"/>
                    <a:pt x="46820" y="51293"/>
                    <a:pt x="46218" y="51845"/>
                  </a:cubicBezTo>
                  <a:cubicBezTo>
                    <a:pt x="46008" y="52038"/>
                    <a:pt x="45780" y="52202"/>
                    <a:pt x="45529" y="52337"/>
                  </a:cubicBezTo>
                  <a:cubicBezTo>
                    <a:pt x="45264" y="52481"/>
                    <a:pt x="44992" y="52588"/>
                    <a:pt x="44691" y="52588"/>
                  </a:cubicBezTo>
                  <a:cubicBezTo>
                    <a:pt x="44634" y="52588"/>
                    <a:pt x="44576" y="52584"/>
                    <a:pt x="44517" y="52576"/>
                  </a:cubicBezTo>
                  <a:cubicBezTo>
                    <a:pt x="44521" y="52498"/>
                    <a:pt x="44594" y="52473"/>
                    <a:pt x="44641" y="52431"/>
                  </a:cubicBezTo>
                  <a:cubicBezTo>
                    <a:pt x="45290" y="51847"/>
                    <a:pt x="45702" y="51112"/>
                    <a:pt x="45987" y="50300"/>
                  </a:cubicBezTo>
                  <a:cubicBezTo>
                    <a:pt x="46311" y="49375"/>
                    <a:pt x="46506" y="48419"/>
                    <a:pt x="46620" y="47446"/>
                  </a:cubicBezTo>
                  <a:cubicBezTo>
                    <a:pt x="46673" y="46995"/>
                    <a:pt x="46720" y="46543"/>
                    <a:pt x="46746" y="46089"/>
                  </a:cubicBezTo>
                  <a:cubicBezTo>
                    <a:pt x="46754" y="45943"/>
                    <a:pt x="46799" y="45834"/>
                    <a:pt x="46903" y="45729"/>
                  </a:cubicBezTo>
                  <a:cubicBezTo>
                    <a:pt x="47355" y="45270"/>
                    <a:pt x="47769" y="44779"/>
                    <a:pt x="48092" y="44217"/>
                  </a:cubicBezTo>
                  <a:cubicBezTo>
                    <a:pt x="48336" y="43791"/>
                    <a:pt x="48543" y="43350"/>
                    <a:pt x="48763" y="42913"/>
                  </a:cubicBezTo>
                  <a:cubicBezTo>
                    <a:pt x="49107" y="42236"/>
                    <a:pt x="49540" y="41622"/>
                    <a:pt x="49995" y="41018"/>
                  </a:cubicBezTo>
                  <a:cubicBezTo>
                    <a:pt x="50015" y="40990"/>
                    <a:pt x="50031" y="40959"/>
                    <a:pt x="50050" y="40931"/>
                  </a:cubicBezTo>
                  <a:cubicBezTo>
                    <a:pt x="50067" y="40940"/>
                    <a:pt x="50083" y="40947"/>
                    <a:pt x="50100" y="40956"/>
                  </a:cubicBezTo>
                  <a:cubicBezTo>
                    <a:pt x="50009" y="41356"/>
                    <a:pt x="49913" y="41755"/>
                    <a:pt x="49833" y="42156"/>
                  </a:cubicBezTo>
                  <a:cubicBezTo>
                    <a:pt x="49794" y="42347"/>
                    <a:pt x="49741" y="42541"/>
                    <a:pt x="49745" y="42740"/>
                  </a:cubicBezTo>
                  <a:cubicBezTo>
                    <a:pt x="49747" y="42937"/>
                    <a:pt x="49804" y="43009"/>
                    <a:pt x="49996" y="43028"/>
                  </a:cubicBezTo>
                  <a:cubicBezTo>
                    <a:pt x="50533" y="43085"/>
                    <a:pt x="51070" y="43129"/>
                    <a:pt x="51610" y="43142"/>
                  </a:cubicBezTo>
                  <a:cubicBezTo>
                    <a:pt x="51617" y="43142"/>
                    <a:pt x="51623" y="43142"/>
                    <a:pt x="51629" y="43142"/>
                  </a:cubicBezTo>
                  <a:cubicBezTo>
                    <a:pt x="51836" y="43142"/>
                    <a:pt x="51962" y="43053"/>
                    <a:pt x="52054" y="42867"/>
                  </a:cubicBezTo>
                  <a:cubicBezTo>
                    <a:pt x="52359" y="42250"/>
                    <a:pt x="52613" y="41613"/>
                    <a:pt x="52790" y="40948"/>
                  </a:cubicBezTo>
                  <a:cubicBezTo>
                    <a:pt x="52821" y="40835"/>
                    <a:pt x="52836" y="40712"/>
                    <a:pt x="52921" y="40594"/>
                  </a:cubicBezTo>
                  <a:close/>
                  <a:moveTo>
                    <a:pt x="43107" y="8226"/>
                  </a:moveTo>
                  <a:cubicBezTo>
                    <a:pt x="43265" y="8226"/>
                    <a:pt x="43424" y="8239"/>
                    <a:pt x="43582" y="8273"/>
                  </a:cubicBezTo>
                  <a:cubicBezTo>
                    <a:pt x="44146" y="8391"/>
                    <a:pt x="44585" y="8684"/>
                    <a:pt x="44894" y="9182"/>
                  </a:cubicBezTo>
                  <a:cubicBezTo>
                    <a:pt x="45186" y="9654"/>
                    <a:pt x="45250" y="10175"/>
                    <a:pt x="45275" y="10708"/>
                  </a:cubicBezTo>
                  <a:cubicBezTo>
                    <a:pt x="45330" y="11847"/>
                    <a:pt x="45290" y="12986"/>
                    <a:pt x="45338" y="14125"/>
                  </a:cubicBezTo>
                  <a:cubicBezTo>
                    <a:pt x="45374" y="14965"/>
                    <a:pt x="45352" y="15806"/>
                    <a:pt x="45383" y="16645"/>
                  </a:cubicBezTo>
                  <a:cubicBezTo>
                    <a:pt x="45429" y="17913"/>
                    <a:pt x="45438" y="19184"/>
                    <a:pt x="45402" y="20452"/>
                  </a:cubicBezTo>
                  <a:cubicBezTo>
                    <a:pt x="45384" y="21138"/>
                    <a:pt x="45427" y="21822"/>
                    <a:pt x="45415" y="22508"/>
                  </a:cubicBezTo>
                  <a:cubicBezTo>
                    <a:pt x="45394" y="23665"/>
                    <a:pt x="45390" y="24822"/>
                    <a:pt x="45369" y="25978"/>
                  </a:cubicBezTo>
                  <a:cubicBezTo>
                    <a:pt x="45362" y="26460"/>
                    <a:pt x="45396" y="26939"/>
                    <a:pt x="45411" y="27417"/>
                  </a:cubicBezTo>
                  <a:cubicBezTo>
                    <a:pt x="45436" y="28265"/>
                    <a:pt x="45395" y="29115"/>
                    <a:pt x="45383" y="29963"/>
                  </a:cubicBezTo>
                  <a:cubicBezTo>
                    <a:pt x="45374" y="30580"/>
                    <a:pt x="45392" y="31197"/>
                    <a:pt x="45400" y="31815"/>
                  </a:cubicBezTo>
                  <a:cubicBezTo>
                    <a:pt x="45411" y="32664"/>
                    <a:pt x="45365" y="33513"/>
                    <a:pt x="45342" y="34361"/>
                  </a:cubicBezTo>
                  <a:cubicBezTo>
                    <a:pt x="45326" y="34908"/>
                    <a:pt x="45311" y="35457"/>
                    <a:pt x="45320" y="36006"/>
                  </a:cubicBezTo>
                  <a:cubicBezTo>
                    <a:pt x="45333" y="36745"/>
                    <a:pt x="45349" y="37483"/>
                    <a:pt x="45307" y="38219"/>
                  </a:cubicBezTo>
                  <a:cubicBezTo>
                    <a:pt x="45259" y="39052"/>
                    <a:pt x="45277" y="39883"/>
                    <a:pt x="45290" y="40714"/>
                  </a:cubicBezTo>
                  <a:cubicBezTo>
                    <a:pt x="45296" y="41160"/>
                    <a:pt x="45315" y="41606"/>
                    <a:pt x="45309" y="42052"/>
                  </a:cubicBezTo>
                  <a:cubicBezTo>
                    <a:pt x="45295" y="43004"/>
                    <a:pt x="45285" y="43956"/>
                    <a:pt x="45253" y="44906"/>
                  </a:cubicBezTo>
                  <a:cubicBezTo>
                    <a:pt x="45224" y="45797"/>
                    <a:pt x="45189" y="46688"/>
                    <a:pt x="45057" y="47571"/>
                  </a:cubicBezTo>
                  <a:cubicBezTo>
                    <a:pt x="44970" y="48155"/>
                    <a:pt x="44906" y="48745"/>
                    <a:pt x="44756" y="49318"/>
                  </a:cubicBezTo>
                  <a:cubicBezTo>
                    <a:pt x="44614" y="49856"/>
                    <a:pt x="44392" y="50350"/>
                    <a:pt x="44025" y="50774"/>
                  </a:cubicBezTo>
                  <a:cubicBezTo>
                    <a:pt x="43836" y="50994"/>
                    <a:pt x="43609" y="51156"/>
                    <a:pt x="43362" y="51295"/>
                  </a:cubicBezTo>
                  <a:cubicBezTo>
                    <a:pt x="43018" y="51491"/>
                    <a:pt x="42665" y="51662"/>
                    <a:pt x="42284" y="51773"/>
                  </a:cubicBezTo>
                  <a:cubicBezTo>
                    <a:pt x="41666" y="52074"/>
                    <a:pt x="41023" y="52310"/>
                    <a:pt x="40375" y="52537"/>
                  </a:cubicBezTo>
                  <a:cubicBezTo>
                    <a:pt x="39056" y="52996"/>
                    <a:pt x="37702" y="53336"/>
                    <a:pt x="36345" y="53666"/>
                  </a:cubicBezTo>
                  <a:cubicBezTo>
                    <a:pt x="35487" y="53876"/>
                    <a:pt x="34627" y="54071"/>
                    <a:pt x="33766" y="54260"/>
                  </a:cubicBezTo>
                  <a:cubicBezTo>
                    <a:pt x="33357" y="54350"/>
                    <a:pt x="32941" y="54410"/>
                    <a:pt x="32526" y="54478"/>
                  </a:cubicBezTo>
                  <a:cubicBezTo>
                    <a:pt x="32430" y="54494"/>
                    <a:pt x="32333" y="54503"/>
                    <a:pt x="32235" y="54503"/>
                  </a:cubicBezTo>
                  <a:cubicBezTo>
                    <a:pt x="32144" y="54503"/>
                    <a:pt x="32053" y="54495"/>
                    <a:pt x="31963" y="54477"/>
                  </a:cubicBezTo>
                  <a:cubicBezTo>
                    <a:pt x="31783" y="54441"/>
                    <a:pt x="31782" y="54431"/>
                    <a:pt x="31861" y="54240"/>
                  </a:cubicBezTo>
                  <a:cubicBezTo>
                    <a:pt x="31875" y="54165"/>
                    <a:pt x="31905" y="54095"/>
                    <a:pt x="31951" y="54032"/>
                  </a:cubicBezTo>
                  <a:cubicBezTo>
                    <a:pt x="31976" y="53868"/>
                    <a:pt x="32050" y="53720"/>
                    <a:pt x="32108" y="53568"/>
                  </a:cubicBezTo>
                  <a:cubicBezTo>
                    <a:pt x="32130" y="53467"/>
                    <a:pt x="32153" y="53363"/>
                    <a:pt x="32176" y="53261"/>
                  </a:cubicBezTo>
                  <a:cubicBezTo>
                    <a:pt x="32228" y="52784"/>
                    <a:pt x="32292" y="52303"/>
                    <a:pt x="32245" y="51826"/>
                  </a:cubicBezTo>
                  <a:cubicBezTo>
                    <a:pt x="32196" y="51323"/>
                    <a:pt x="32214" y="50817"/>
                    <a:pt x="32178" y="50313"/>
                  </a:cubicBezTo>
                  <a:cubicBezTo>
                    <a:pt x="32164" y="50099"/>
                    <a:pt x="32156" y="49884"/>
                    <a:pt x="32149" y="49671"/>
                  </a:cubicBezTo>
                  <a:cubicBezTo>
                    <a:pt x="32084" y="47897"/>
                    <a:pt x="32048" y="46122"/>
                    <a:pt x="32022" y="44347"/>
                  </a:cubicBezTo>
                  <a:cubicBezTo>
                    <a:pt x="32004" y="43001"/>
                    <a:pt x="31996" y="41654"/>
                    <a:pt x="32008" y="40308"/>
                  </a:cubicBezTo>
                  <a:cubicBezTo>
                    <a:pt x="32016" y="39306"/>
                    <a:pt x="32058" y="38302"/>
                    <a:pt x="32109" y="37301"/>
                  </a:cubicBezTo>
                  <a:cubicBezTo>
                    <a:pt x="32151" y="36497"/>
                    <a:pt x="32202" y="35692"/>
                    <a:pt x="32261" y="34890"/>
                  </a:cubicBezTo>
                  <a:cubicBezTo>
                    <a:pt x="32337" y="33822"/>
                    <a:pt x="32458" y="32758"/>
                    <a:pt x="32545" y="31691"/>
                  </a:cubicBezTo>
                  <a:cubicBezTo>
                    <a:pt x="32646" y="30454"/>
                    <a:pt x="32818" y="29223"/>
                    <a:pt x="32980" y="27993"/>
                  </a:cubicBezTo>
                  <a:cubicBezTo>
                    <a:pt x="33061" y="27374"/>
                    <a:pt x="33208" y="26764"/>
                    <a:pt x="33326" y="26150"/>
                  </a:cubicBezTo>
                  <a:cubicBezTo>
                    <a:pt x="33476" y="25368"/>
                    <a:pt x="33600" y="24581"/>
                    <a:pt x="33798" y="23807"/>
                  </a:cubicBezTo>
                  <a:cubicBezTo>
                    <a:pt x="33887" y="23461"/>
                    <a:pt x="33965" y="23109"/>
                    <a:pt x="34096" y="22773"/>
                  </a:cubicBezTo>
                  <a:cubicBezTo>
                    <a:pt x="34123" y="22563"/>
                    <a:pt x="34169" y="22359"/>
                    <a:pt x="34251" y="22164"/>
                  </a:cubicBezTo>
                  <a:cubicBezTo>
                    <a:pt x="34298" y="21822"/>
                    <a:pt x="34410" y="21498"/>
                    <a:pt x="34508" y="21171"/>
                  </a:cubicBezTo>
                  <a:cubicBezTo>
                    <a:pt x="34848" y="20039"/>
                    <a:pt x="35113" y="18885"/>
                    <a:pt x="35489" y="17763"/>
                  </a:cubicBezTo>
                  <a:cubicBezTo>
                    <a:pt x="35692" y="17155"/>
                    <a:pt x="35894" y="16544"/>
                    <a:pt x="36129" y="15947"/>
                  </a:cubicBezTo>
                  <a:cubicBezTo>
                    <a:pt x="36230" y="15699"/>
                    <a:pt x="36325" y="15448"/>
                    <a:pt x="36459" y="15215"/>
                  </a:cubicBezTo>
                  <a:cubicBezTo>
                    <a:pt x="36518" y="15000"/>
                    <a:pt x="36606" y="14796"/>
                    <a:pt x="36699" y="14596"/>
                  </a:cubicBezTo>
                  <a:cubicBezTo>
                    <a:pt x="37246" y="13436"/>
                    <a:pt x="37859" y="12314"/>
                    <a:pt x="38587" y="11256"/>
                  </a:cubicBezTo>
                  <a:cubicBezTo>
                    <a:pt x="38625" y="11200"/>
                    <a:pt x="38675" y="11152"/>
                    <a:pt x="38719" y="11101"/>
                  </a:cubicBezTo>
                  <a:lnTo>
                    <a:pt x="38719" y="11099"/>
                  </a:lnTo>
                  <a:cubicBezTo>
                    <a:pt x="39102" y="10570"/>
                    <a:pt x="39533" y="10085"/>
                    <a:pt x="40021" y="9651"/>
                  </a:cubicBezTo>
                  <a:cubicBezTo>
                    <a:pt x="40232" y="9463"/>
                    <a:pt x="40450" y="9283"/>
                    <a:pt x="40656" y="9088"/>
                  </a:cubicBezTo>
                  <a:cubicBezTo>
                    <a:pt x="41178" y="8596"/>
                    <a:pt x="41817" y="8377"/>
                    <a:pt x="42509" y="8276"/>
                  </a:cubicBezTo>
                  <a:cubicBezTo>
                    <a:pt x="42708" y="8247"/>
                    <a:pt x="42908" y="8226"/>
                    <a:pt x="43107" y="8226"/>
                  </a:cubicBezTo>
                  <a:close/>
                  <a:moveTo>
                    <a:pt x="18755" y="6437"/>
                  </a:moveTo>
                  <a:cubicBezTo>
                    <a:pt x="19550" y="6437"/>
                    <a:pt x="20344" y="6457"/>
                    <a:pt x="21138" y="6480"/>
                  </a:cubicBezTo>
                  <a:cubicBezTo>
                    <a:pt x="22141" y="6508"/>
                    <a:pt x="23144" y="6543"/>
                    <a:pt x="24145" y="6611"/>
                  </a:cubicBezTo>
                  <a:cubicBezTo>
                    <a:pt x="24624" y="6643"/>
                    <a:pt x="25104" y="6656"/>
                    <a:pt x="25585" y="6672"/>
                  </a:cubicBezTo>
                  <a:cubicBezTo>
                    <a:pt x="26870" y="6714"/>
                    <a:pt x="28156" y="6744"/>
                    <a:pt x="29442" y="6799"/>
                  </a:cubicBezTo>
                  <a:cubicBezTo>
                    <a:pt x="31473" y="6888"/>
                    <a:pt x="33507" y="6912"/>
                    <a:pt x="35539" y="6962"/>
                  </a:cubicBezTo>
                  <a:cubicBezTo>
                    <a:pt x="37160" y="7000"/>
                    <a:pt x="38778" y="7085"/>
                    <a:pt x="40400" y="7119"/>
                  </a:cubicBezTo>
                  <a:cubicBezTo>
                    <a:pt x="41301" y="7138"/>
                    <a:pt x="42199" y="7198"/>
                    <a:pt x="43098" y="7247"/>
                  </a:cubicBezTo>
                  <a:cubicBezTo>
                    <a:pt x="43619" y="7276"/>
                    <a:pt x="44140" y="7340"/>
                    <a:pt x="44650" y="7458"/>
                  </a:cubicBezTo>
                  <a:cubicBezTo>
                    <a:pt x="45289" y="7606"/>
                    <a:pt x="45727" y="7962"/>
                    <a:pt x="45989" y="8577"/>
                  </a:cubicBezTo>
                  <a:cubicBezTo>
                    <a:pt x="46300" y="9311"/>
                    <a:pt x="46417" y="10076"/>
                    <a:pt x="46439" y="10859"/>
                  </a:cubicBezTo>
                  <a:cubicBezTo>
                    <a:pt x="46476" y="12292"/>
                    <a:pt x="46476" y="13725"/>
                    <a:pt x="46521" y="15157"/>
                  </a:cubicBezTo>
                  <a:cubicBezTo>
                    <a:pt x="46560" y="16375"/>
                    <a:pt x="46558" y="17592"/>
                    <a:pt x="46573" y="18810"/>
                  </a:cubicBezTo>
                  <a:cubicBezTo>
                    <a:pt x="46609" y="21838"/>
                    <a:pt x="46626" y="24866"/>
                    <a:pt x="46604" y="27893"/>
                  </a:cubicBezTo>
                  <a:cubicBezTo>
                    <a:pt x="46593" y="29291"/>
                    <a:pt x="46599" y="30690"/>
                    <a:pt x="46583" y="32088"/>
                  </a:cubicBezTo>
                  <a:cubicBezTo>
                    <a:pt x="46557" y="34413"/>
                    <a:pt x="46567" y="36737"/>
                    <a:pt x="46537" y="39061"/>
                  </a:cubicBezTo>
                  <a:cubicBezTo>
                    <a:pt x="46523" y="40159"/>
                    <a:pt x="46539" y="41258"/>
                    <a:pt x="46491" y="42354"/>
                  </a:cubicBezTo>
                  <a:cubicBezTo>
                    <a:pt x="46430" y="43724"/>
                    <a:pt x="46435" y="45099"/>
                    <a:pt x="46352" y="46468"/>
                  </a:cubicBezTo>
                  <a:cubicBezTo>
                    <a:pt x="46274" y="47722"/>
                    <a:pt x="46067" y="48953"/>
                    <a:pt x="45631" y="50140"/>
                  </a:cubicBezTo>
                  <a:cubicBezTo>
                    <a:pt x="45432" y="50682"/>
                    <a:pt x="45182" y="51202"/>
                    <a:pt x="44845" y="51669"/>
                  </a:cubicBezTo>
                  <a:cubicBezTo>
                    <a:pt x="44278" y="52456"/>
                    <a:pt x="43516" y="52916"/>
                    <a:pt x="42524" y="52951"/>
                  </a:cubicBezTo>
                  <a:cubicBezTo>
                    <a:pt x="42317" y="52958"/>
                    <a:pt x="42109" y="52963"/>
                    <a:pt x="41902" y="52963"/>
                  </a:cubicBezTo>
                  <a:cubicBezTo>
                    <a:pt x="41604" y="52963"/>
                    <a:pt x="41306" y="52952"/>
                    <a:pt x="41008" y="52919"/>
                  </a:cubicBezTo>
                  <a:cubicBezTo>
                    <a:pt x="40918" y="52909"/>
                    <a:pt x="40827" y="52906"/>
                    <a:pt x="40736" y="52906"/>
                  </a:cubicBezTo>
                  <a:cubicBezTo>
                    <a:pt x="40582" y="52906"/>
                    <a:pt x="40428" y="52914"/>
                    <a:pt x="40274" y="52914"/>
                  </a:cubicBezTo>
                  <a:cubicBezTo>
                    <a:pt x="40272" y="52898"/>
                    <a:pt x="40268" y="52883"/>
                    <a:pt x="40266" y="52867"/>
                  </a:cubicBezTo>
                  <a:cubicBezTo>
                    <a:pt x="40335" y="52842"/>
                    <a:pt x="40402" y="52818"/>
                    <a:pt x="40471" y="52794"/>
                  </a:cubicBezTo>
                  <a:cubicBezTo>
                    <a:pt x="41245" y="52536"/>
                    <a:pt x="41995" y="52217"/>
                    <a:pt x="42755" y="51926"/>
                  </a:cubicBezTo>
                  <a:cubicBezTo>
                    <a:pt x="43126" y="51786"/>
                    <a:pt x="43479" y="51602"/>
                    <a:pt x="43801" y="51381"/>
                  </a:cubicBezTo>
                  <a:cubicBezTo>
                    <a:pt x="44225" y="51092"/>
                    <a:pt x="44542" y="50701"/>
                    <a:pt x="44767" y="50233"/>
                  </a:cubicBezTo>
                  <a:cubicBezTo>
                    <a:pt x="45073" y="49599"/>
                    <a:pt x="45214" y="48920"/>
                    <a:pt x="45322" y="48234"/>
                  </a:cubicBezTo>
                  <a:cubicBezTo>
                    <a:pt x="45585" y="46552"/>
                    <a:pt x="45605" y="44852"/>
                    <a:pt x="45636" y="43155"/>
                  </a:cubicBezTo>
                  <a:cubicBezTo>
                    <a:pt x="45661" y="41886"/>
                    <a:pt x="45642" y="40616"/>
                    <a:pt x="45626" y="39346"/>
                  </a:cubicBezTo>
                  <a:cubicBezTo>
                    <a:pt x="45619" y="38832"/>
                    <a:pt x="45650" y="38317"/>
                    <a:pt x="45673" y="37803"/>
                  </a:cubicBezTo>
                  <a:cubicBezTo>
                    <a:pt x="45719" y="36749"/>
                    <a:pt x="45653" y="35695"/>
                    <a:pt x="45679" y="34638"/>
                  </a:cubicBezTo>
                  <a:cubicBezTo>
                    <a:pt x="45696" y="33885"/>
                    <a:pt x="45709" y="33130"/>
                    <a:pt x="45711" y="32374"/>
                  </a:cubicBezTo>
                  <a:cubicBezTo>
                    <a:pt x="45714" y="31525"/>
                    <a:pt x="45698" y="30675"/>
                    <a:pt x="45700" y="29827"/>
                  </a:cubicBezTo>
                  <a:cubicBezTo>
                    <a:pt x="45707" y="27932"/>
                    <a:pt x="45726" y="26035"/>
                    <a:pt x="45730" y="24140"/>
                  </a:cubicBezTo>
                  <a:cubicBezTo>
                    <a:pt x="45733" y="21731"/>
                    <a:pt x="45742" y="19320"/>
                    <a:pt x="45717" y="16910"/>
                  </a:cubicBezTo>
                  <a:cubicBezTo>
                    <a:pt x="45707" y="15864"/>
                    <a:pt x="45699" y="14817"/>
                    <a:pt x="45645" y="13772"/>
                  </a:cubicBezTo>
                  <a:cubicBezTo>
                    <a:pt x="45622" y="13336"/>
                    <a:pt x="45650" y="12896"/>
                    <a:pt x="45619" y="12461"/>
                  </a:cubicBezTo>
                  <a:cubicBezTo>
                    <a:pt x="45572" y="11758"/>
                    <a:pt x="45625" y="11054"/>
                    <a:pt x="45571" y="10353"/>
                  </a:cubicBezTo>
                  <a:cubicBezTo>
                    <a:pt x="45542" y="9995"/>
                    <a:pt x="45482" y="9644"/>
                    <a:pt x="45329" y="9308"/>
                  </a:cubicBezTo>
                  <a:cubicBezTo>
                    <a:pt x="45070" y="8739"/>
                    <a:pt x="44632" y="8394"/>
                    <a:pt x="44067" y="8167"/>
                  </a:cubicBezTo>
                  <a:cubicBezTo>
                    <a:pt x="43704" y="8020"/>
                    <a:pt x="43335" y="7970"/>
                    <a:pt x="42960" y="7970"/>
                  </a:cubicBezTo>
                  <a:cubicBezTo>
                    <a:pt x="42816" y="7970"/>
                    <a:pt x="42670" y="7978"/>
                    <a:pt x="42524" y="7990"/>
                  </a:cubicBezTo>
                  <a:cubicBezTo>
                    <a:pt x="41694" y="8059"/>
                    <a:pt x="40981" y="8394"/>
                    <a:pt x="40329" y="8907"/>
                  </a:cubicBezTo>
                  <a:cubicBezTo>
                    <a:pt x="39178" y="9815"/>
                    <a:pt x="38289" y="10931"/>
                    <a:pt x="37567" y="12195"/>
                  </a:cubicBezTo>
                  <a:cubicBezTo>
                    <a:pt x="36885" y="13389"/>
                    <a:pt x="36274" y="14617"/>
                    <a:pt x="35799" y="15906"/>
                  </a:cubicBezTo>
                  <a:cubicBezTo>
                    <a:pt x="35374" y="17064"/>
                    <a:pt x="34972" y="18230"/>
                    <a:pt x="34651" y="19424"/>
                  </a:cubicBezTo>
                  <a:cubicBezTo>
                    <a:pt x="34327" y="20634"/>
                    <a:pt x="33959" y="21828"/>
                    <a:pt x="33633" y="23038"/>
                  </a:cubicBezTo>
                  <a:cubicBezTo>
                    <a:pt x="33390" y="23940"/>
                    <a:pt x="33204" y="24855"/>
                    <a:pt x="33023" y="25772"/>
                  </a:cubicBezTo>
                  <a:cubicBezTo>
                    <a:pt x="32891" y="26435"/>
                    <a:pt x="32727" y="27094"/>
                    <a:pt x="32636" y="27765"/>
                  </a:cubicBezTo>
                  <a:cubicBezTo>
                    <a:pt x="32517" y="28648"/>
                    <a:pt x="32407" y="29533"/>
                    <a:pt x="32299" y="30418"/>
                  </a:cubicBezTo>
                  <a:cubicBezTo>
                    <a:pt x="32171" y="31455"/>
                    <a:pt x="32092" y="32499"/>
                    <a:pt x="32008" y="33541"/>
                  </a:cubicBezTo>
                  <a:cubicBezTo>
                    <a:pt x="31964" y="34088"/>
                    <a:pt x="31923" y="34636"/>
                    <a:pt x="31889" y="35183"/>
                  </a:cubicBezTo>
                  <a:cubicBezTo>
                    <a:pt x="31835" y="36030"/>
                    <a:pt x="31768" y="36877"/>
                    <a:pt x="31737" y="37726"/>
                  </a:cubicBezTo>
                  <a:cubicBezTo>
                    <a:pt x="31652" y="40126"/>
                    <a:pt x="31671" y="42527"/>
                    <a:pt x="31700" y="44930"/>
                  </a:cubicBezTo>
                  <a:cubicBezTo>
                    <a:pt x="31710" y="45727"/>
                    <a:pt x="31713" y="46524"/>
                    <a:pt x="31736" y="47322"/>
                  </a:cubicBezTo>
                  <a:cubicBezTo>
                    <a:pt x="31772" y="48514"/>
                    <a:pt x="31821" y="49706"/>
                    <a:pt x="31867" y="50895"/>
                  </a:cubicBezTo>
                  <a:cubicBezTo>
                    <a:pt x="31897" y="51709"/>
                    <a:pt x="31929" y="52526"/>
                    <a:pt x="31779" y="53334"/>
                  </a:cubicBezTo>
                  <a:cubicBezTo>
                    <a:pt x="31660" y="53975"/>
                    <a:pt x="31370" y="54520"/>
                    <a:pt x="30860" y="54952"/>
                  </a:cubicBezTo>
                  <a:cubicBezTo>
                    <a:pt x="30109" y="55586"/>
                    <a:pt x="29236" y="55858"/>
                    <a:pt x="28277" y="55884"/>
                  </a:cubicBezTo>
                  <a:cubicBezTo>
                    <a:pt x="27976" y="55892"/>
                    <a:pt x="27675" y="55897"/>
                    <a:pt x="27373" y="55897"/>
                  </a:cubicBezTo>
                  <a:cubicBezTo>
                    <a:pt x="26971" y="55897"/>
                    <a:pt x="26569" y="55888"/>
                    <a:pt x="26168" y="55869"/>
                  </a:cubicBezTo>
                  <a:cubicBezTo>
                    <a:pt x="25346" y="55831"/>
                    <a:pt x="24527" y="55749"/>
                    <a:pt x="23714" y="55610"/>
                  </a:cubicBezTo>
                  <a:cubicBezTo>
                    <a:pt x="23290" y="55538"/>
                    <a:pt x="22861" y="55536"/>
                    <a:pt x="22435" y="55484"/>
                  </a:cubicBezTo>
                  <a:cubicBezTo>
                    <a:pt x="21635" y="55385"/>
                    <a:pt x="20836" y="55286"/>
                    <a:pt x="20037" y="55190"/>
                  </a:cubicBezTo>
                  <a:cubicBezTo>
                    <a:pt x="19390" y="55113"/>
                    <a:pt x="18744" y="55041"/>
                    <a:pt x="18096" y="54969"/>
                  </a:cubicBezTo>
                  <a:cubicBezTo>
                    <a:pt x="16842" y="54831"/>
                    <a:pt x="15592" y="54665"/>
                    <a:pt x="14346" y="54480"/>
                  </a:cubicBezTo>
                  <a:cubicBezTo>
                    <a:pt x="13169" y="54304"/>
                    <a:pt x="11990" y="54134"/>
                    <a:pt x="10807" y="53986"/>
                  </a:cubicBezTo>
                  <a:cubicBezTo>
                    <a:pt x="9777" y="53858"/>
                    <a:pt x="8753" y="53699"/>
                    <a:pt x="7727" y="53550"/>
                  </a:cubicBezTo>
                  <a:cubicBezTo>
                    <a:pt x="6657" y="53394"/>
                    <a:pt x="5594" y="53201"/>
                    <a:pt x="4542" y="52957"/>
                  </a:cubicBezTo>
                  <a:cubicBezTo>
                    <a:pt x="4133" y="52862"/>
                    <a:pt x="3724" y="52759"/>
                    <a:pt x="3332" y="52608"/>
                  </a:cubicBezTo>
                  <a:cubicBezTo>
                    <a:pt x="2419" y="52259"/>
                    <a:pt x="1772" y="51631"/>
                    <a:pt x="1413" y="50717"/>
                  </a:cubicBezTo>
                  <a:cubicBezTo>
                    <a:pt x="1016" y="49708"/>
                    <a:pt x="754" y="48663"/>
                    <a:pt x="590" y="47591"/>
                  </a:cubicBezTo>
                  <a:cubicBezTo>
                    <a:pt x="451" y="46687"/>
                    <a:pt x="466" y="45777"/>
                    <a:pt x="449" y="44870"/>
                  </a:cubicBezTo>
                  <a:cubicBezTo>
                    <a:pt x="415" y="43171"/>
                    <a:pt x="423" y="41472"/>
                    <a:pt x="455" y="39775"/>
                  </a:cubicBezTo>
                  <a:cubicBezTo>
                    <a:pt x="482" y="38274"/>
                    <a:pt x="545" y="36774"/>
                    <a:pt x="652" y="35277"/>
                  </a:cubicBezTo>
                  <a:cubicBezTo>
                    <a:pt x="798" y="33233"/>
                    <a:pt x="1008" y="31195"/>
                    <a:pt x="1393" y="29179"/>
                  </a:cubicBezTo>
                  <a:cubicBezTo>
                    <a:pt x="1651" y="27832"/>
                    <a:pt x="1846" y="26475"/>
                    <a:pt x="2136" y="25132"/>
                  </a:cubicBezTo>
                  <a:cubicBezTo>
                    <a:pt x="2637" y="22802"/>
                    <a:pt x="3148" y="20475"/>
                    <a:pt x="3881" y="18204"/>
                  </a:cubicBezTo>
                  <a:cubicBezTo>
                    <a:pt x="4549" y="16139"/>
                    <a:pt x="5432" y="14173"/>
                    <a:pt x="6567" y="12321"/>
                  </a:cubicBezTo>
                  <a:cubicBezTo>
                    <a:pt x="7419" y="10928"/>
                    <a:pt x="8450" y="9684"/>
                    <a:pt x="9634" y="8567"/>
                  </a:cubicBezTo>
                  <a:cubicBezTo>
                    <a:pt x="10304" y="7934"/>
                    <a:pt x="11063" y="7416"/>
                    <a:pt x="11852" y="6946"/>
                  </a:cubicBezTo>
                  <a:cubicBezTo>
                    <a:pt x="12200" y="6739"/>
                    <a:pt x="12592" y="6678"/>
                    <a:pt x="12988" y="6644"/>
                  </a:cubicBezTo>
                  <a:cubicBezTo>
                    <a:pt x="14188" y="6538"/>
                    <a:pt x="15390" y="6466"/>
                    <a:pt x="16595" y="6466"/>
                  </a:cubicBezTo>
                  <a:cubicBezTo>
                    <a:pt x="16677" y="6466"/>
                    <a:pt x="16759" y="6467"/>
                    <a:pt x="16841" y="6467"/>
                  </a:cubicBezTo>
                  <a:cubicBezTo>
                    <a:pt x="16870" y="6468"/>
                    <a:pt x="16899" y="6468"/>
                    <a:pt x="16928" y="6468"/>
                  </a:cubicBezTo>
                  <a:cubicBezTo>
                    <a:pt x="17448" y="6468"/>
                    <a:pt x="17967" y="6442"/>
                    <a:pt x="18488" y="6438"/>
                  </a:cubicBezTo>
                  <a:cubicBezTo>
                    <a:pt x="18577" y="6437"/>
                    <a:pt x="18666" y="6437"/>
                    <a:pt x="18755" y="6437"/>
                  </a:cubicBezTo>
                  <a:close/>
                  <a:moveTo>
                    <a:pt x="27957" y="1"/>
                  </a:moveTo>
                  <a:cubicBezTo>
                    <a:pt x="27908" y="1"/>
                    <a:pt x="27855" y="13"/>
                    <a:pt x="27805" y="18"/>
                  </a:cubicBezTo>
                  <a:cubicBezTo>
                    <a:pt x="27386" y="59"/>
                    <a:pt x="26980" y="171"/>
                    <a:pt x="26567" y="249"/>
                  </a:cubicBezTo>
                  <a:cubicBezTo>
                    <a:pt x="25422" y="465"/>
                    <a:pt x="24281" y="703"/>
                    <a:pt x="23144" y="959"/>
                  </a:cubicBezTo>
                  <a:cubicBezTo>
                    <a:pt x="22568" y="1090"/>
                    <a:pt x="22079" y="1330"/>
                    <a:pt x="21777" y="1866"/>
                  </a:cubicBezTo>
                  <a:cubicBezTo>
                    <a:pt x="21661" y="2071"/>
                    <a:pt x="21597" y="2288"/>
                    <a:pt x="21592" y="2527"/>
                  </a:cubicBezTo>
                  <a:cubicBezTo>
                    <a:pt x="21575" y="3208"/>
                    <a:pt x="21740" y="3853"/>
                    <a:pt x="21957" y="4489"/>
                  </a:cubicBezTo>
                  <a:cubicBezTo>
                    <a:pt x="22121" y="4968"/>
                    <a:pt x="22260" y="5452"/>
                    <a:pt x="22337" y="5954"/>
                  </a:cubicBezTo>
                  <a:cubicBezTo>
                    <a:pt x="22369" y="6152"/>
                    <a:pt x="22373" y="6173"/>
                    <a:pt x="22205" y="6173"/>
                  </a:cubicBezTo>
                  <a:cubicBezTo>
                    <a:pt x="22185" y="6173"/>
                    <a:pt x="22163" y="6173"/>
                    <a:pt x="22137" y="6173"/>
                  </a:cubicBezTo>
                  <a:cubicBezTo>
                    <a:pt x="22095" y="6173"/>
                    <a:pt x="22050" y="6172"/>
                    <a:pt x="22008" y="6170"/>
                  </a:cubicBezTo>
                  <a:cubicBezTo>
                    <a:pt x="21194" y="6120"/>
                    <a:pt x="20379" y="6127"/>
                    <a:pt x="19565" y="6118"/>
                  </a:cubicBezTo>
                  <a:cubicBezTo>
                    <a:pt x="19417" y="6117"/>
                    <a:pt x="19270" y="6116"/>
                    <a:pt x="19123" y="6116"/>
                  </a:cubicBezTo>
                  <a:cubicBezTo>
                    <a:pt x="18069" y="6116"/>
                    <a:pt x="17016" y="6150"/>
                    <a:pt x="15963" y="6181"/>
                  </a:cubicBezTo>
                  <a:cubicBezTo>
                    <a:pt x="14927" y="6210"/>
                    <a:pt x="13894" y="6314"/>
                    <a:pt x="12856" y="6329"/>
                  </a:cubicBezTo>
                  <a:cubicBezTo>
                    <a:pt x="12494" y="6334"/>
                    <a:pt x="12147" y="6439"/>
                    <a:pt x="11826" y="6623"/>
                  </a:cubicBezTo>
                  <a:cubicBezTo>
                    <a:pt x="10959" y="7117"/>
                    <a:pt x="10158" y="7710"/>
                    <a:pt x="9418" y="8374"/>
                  </a:cubicBezTo>
                  <a:cubicBezTo>
                    <a:pt x="8626" y="9085"/>
                    <a:pt x="7911" y="9879"/>
                    <a:pt x="7293" y="10748"/>
                  </a:cubicBezTo>
                  <a:cubicBezTo>
                    <a:pt x="6308" y="12134"/>
                    <a:pt x="5441" y="13593"/>
                    <a:pt x="4717" y="15134"/>
                  </a:cubicBezTo>
                  <a:cubicBezTo>
                    <a:pt x="3877" y="16918"/>
                    <a:pt x="3274" y="18786"/>
                    <a:pt x="2811" y="20695"/>
                  </a:cubicBezTo>
                  <a:cubicBezTo>
                    <a:pt x="2227" y="23103"/>
                    <a:pt x="1663" y="25514"/>
                    <a:pt x="1242" y="27957"/>
                  </a:cubicBezTo>
                  <a:cubicBezTo>
                    <a:pt x="896" y="29960"/>
                    <a:pt x="525" y="31955"/>
                    <a:pt x="365" y="33984"/>
                  </a:cubicBezTo>
                  <a:cubicBezTo>
                    <a:pt x="240" y="35584"/>
                    <a:pt x="157" y="37185"/>
                    <a:pt x="96" y="38786"/>
                  </a:cubicBezTo>
                  <a:cubicBezTo>
                    <a:pt x="67" y="39558"/>
                    <a:pt x="91" y="40330"/>
                    <a:pt x="91" y="41102"/>
                  </a:cubicBezTo>
                  <a:cubicBezTo>
                    <a:pt x="25" y="42474"/>
                    <a:pt x="0" y="43847"/>
                    <a:pt x="31" y="45218"/>
                  </a:cubicBezTo>
                  <a:cubicBezTo>
                    <a:pt x="46" y="45913"/>
                    <a:pt x="58" y="46607"/>
                    <a:pt x="142" y="47298"/>
                  </a:cubicBezTo>
                  <a:cubicBezTo>
                    <a:pt x="275" y="48400"/>
                    <a:pt x="540" y="49475"/>
                    <a:pt x="914" y="50517"/>
                  </a:cubicBezTo>
                  <a:cubicBezTo>
                    <a:pt x="1338" y="51696"/>
                    <a:pt x="2132" y="52523"/>
                    <a:pt x="3327" y="52954"/>
                  </a:cubicBezTo>
                  <a:cubicBezTo>
                    <a:pt x="4120" y="53240"/>
                    <a:pt x="4932" y="53442"/>
                    <a:pt x="5764" y="53570"/>
                  </a:cubicBezTo>
                  <a:cubicBezTo>
                    <a:pt x="6653" y="53707"/>
                    <a:pt x="7540" y="53848"/>
                    <a:pt x="8431" y="53978"/>
                  </a:cubicBezTo>
                  <a:cubicBezTo>
                    <a:pt x="9228" y="54094"/>
                    <a:pt x="10027" y="54199"/>
                    <a:pt x="10825" y="54304"/>
                  </a:cubicBezTo>
                  <a:cubicBezTo>
                    <a:pt x="11292" y="54366"/>
                    <a:pt x="11761" y="54408"/>
                    <a:pt x="12228" y="54474"/>
                  </a:cubicBezTo>
                  <a:cubicBezTo>
                    <a:pt x="13195" y="54611"/>
                    <a:pt x="14159" y="54765"/>
                    <a:pt x="15126" y="54901"/>
                  </a:cubicBezTo>
                  <a:cubicBezTo>
                    <a:pt x="16085" y="55036"/>
                    <a:pt x="17048" y="55144"/>
                    <a:pt x="18004" y="55289"/>
                  </a:cubicBezTo>
                  <a:cubicBezTo>
                    <a:pt x="19462" y="55510"/>
                    <a:pt x="20935" y="55596"/>
                    <a:pt x="22395" y="55789"/>
                  </a:cubicBezTo>
                  <a:cubicBezTo>
                    <a:pt x="22819" y="55847"/>
                    <a:pt x="23249" y="55851"/>
                    <a:pt x="23675" y="55916"/>
                  </a:cubicBezTo>
                  <a:cubicBezTo>
                    <a:pt x="24651" y="56064"/>
                    <a:pt x="25630" y="56190"/>
                    <a:pt x="26621" y="56190"/>
                  </a:cubicBezTo>
                  <a:cubicBezTo>
                    <a:pt x="26696" y="56190"/>
                    <a:pt x="26771" y="56190"/>
                    <a:pt x="26846" y="56188"/>
                  </a:cubicBezTo>
                  <a:cubicBezTo>
                    <a:pt x="26868" y="56188"/>
                    <a:pt x="26889" y="56188"/>
                    <a:pt x="26911" y="56188"/>
                  </a:cubicBezTo>
                  <a:cubicBezTo>
                    <a:pt x="27081" y="56188"/>
                    <a:pt x="27250" y="56197"/>
                    <a:pt x="27419" y="56197"/>
                  </a:cubicBezTo>
                  <a:cubicBezTo>
                    <a:pt x="27434" y="56197"/>
                    <a:pt x="27449" y="56197"/>
                    <a:pt x="27463" y="56197"/>
                  </a:cubicBezTo>
                  <a:cubicBezTo>
                    <a:pt x="27547" y="56195"/>
                    <a:pt x="27631" y="56195"/>
                    <a:pt x="27715" y="56195"/>
                  </a:cubicBezTo>
                  <a:cubicBezTo>
                    <a:pt x="27841" y="56195"/>
                    <a:pt x="27968" y="56196"/>
                    <a:pt x="28094" y="56196"/>
                  </a:cubicBezTo>
                  <a:cubicBezTo>
                    <a:pt x="28423" y="56196"/>
                    <a:pt x="28751" y="56190"/>
                    <a:pt x="29081" y="56146"/>
                  </a:cubicBezTo>
                  <a:cubicBezTo>
                    <a:pt x="30114" y="56009"/>
                    <a:pt x="30944" y="55539"/>
                    <a:pt x="31570" y="54711"/>
                  </a:cubicBezTo>
                  <a:cubicBezTo>
                    <a:pt x="31610" y="54658"/>
                    <a:pt x="31647" y="54637"/>
                    <a:pt x="31688" y="54637"/>
                  </a:cubicBezTo>
                  <a:cubicBezTo>
                    <a:pt x="31718" y="54637"/>
                    <a:pt x="31750" y="54649"/>
                    <a:pt x="31787" y="54667"/>
                  </a:cubicBezTo>
                  <a:cubicBezTo>
                    <a:pt x="31969" y="54756"/>
                    <a:pt x="32158" y="54790"/>
                    <a:pt x="32354" y="54790"/>
                  </a:cubicBezTo>
                  <a:cubicBezTo>
                    <a:pt x="32423" y="54790"/>
                    <a:pt x="32493" y="54786"/>
                    <a:pt x="32564" y="54778"/>
                  </a:cubicBezTo>
                  <a:cubicBezTo>
                    <a:pt x="33067" y="54727"/>
                    <a:pt x="33564" y="54630"/>
                    <a:pt x="34057" y="54521"/>
                  </a:cubicBezTo>
                  <a:cubicBezTo>
                    <a:pt x="34709" y="54376"/>
                    <a:pt x="35357" y="54207"/>
                    <a:pt x="36007" y="54054"/>
                  </a:cubicBezTo>
                  <a:cubicBezTo>
                    <a:pt x="37158" y="53783"/>
                    <a:pt x="38306" y="53495"/>
                    <a:pt x="39432" y="53128"/>
                  </a:cubicBezTo>
                  <a:cubicBezTo>
                    <a:pt x="39585" y="53079"/>
                    <a:pt x="39735" y="53056"/>
                    <a:pt x="39887" y="53056"/>
                  </a:cubicBezTo>
                  <a:cubicBezTo>
                    <a:pt x="39953" y="53056"/>
                    <a:pt x="40020" y="53060"/>
                    <a:pt x="40088" y="53069"/>
                  </a:cubicBezTo>
                  <a:cubicBezTo>
                    <a:pt x="40754" y="53155"/>
                    <a:pt x="41422" y="53209"/>
                    <a:pt x="42093" y="53209"/>
                  </a:cubicBezTo>
                  <a:cubicBezTo>
                    <a:pt x="42211" y="53209"/>
                    <a:pt x="42329" y="53207"/>
                    <a:pt x="42448" y="53204"/>
                  </a:cubicBezTo>
                  <a:cubicBezTo>
                    <a:pt x="42969" y="53190"/>
                    <a:pt x="43469" y="53092"/>
                    <a:pt x="43940" y="52866"/>
                  </a:cubicBezTo>
                  <a:cubicBezTo>
                    <a:pt x="44000" y="52836"/>
                    <a:pt x="44057" y="52822"/>
                    <a:pt x="44120" y="52822"/>
                  </a:cubicBezTo>
                  <a:cubicBezTo>
                    <a:pt x="44140" y="52822"/>
                    <a:pt x="44161" y="52824"/>
                    <a:pt x="44183" y="52826"/>
                  </a:cubicBezTo>
                  <a:cubicBezTo>
                    <a:pt x="44308" y="52840"/>
                    <a:pt x="44431" y="52847"/>
                    <a:pt x="44553" y="52847"/>
                  </a:cubicBezTo>
                  <a:cubicBezTo>
                    <a:pt x="44975" y="52847"/>
                    <a:pt x="45379" y="52757"/>
                    <a:pt x="45763" y="52517"/>
                  </a:cubicBezTo>
                  <a:cubicBezTo>
                    <a:pt x="46220" y="52230"/>
                    <a:pt x="46620" y="51887"/>
                    <a:pt x="46979" y="51493"/>
                  </a:cubicBezTo>
                  <a:cubicBezTo>
                    <a:pt x="47426" y="51006"/>
                    <a:pt x="47865" y="50515"/>
                    <a:pt x="48296" y="50014"/>
                  </a:cubicBezTo>
                  <a:cubicBezTo>
                    <a:pt x="49476" y="48643"/>
                    <a:pt x="50661" y="47276"/>
                    <a:pt x="51813" y="45881"/>
                  </a:cubicBezTo>
                  <a:cubicBezTo>
                    <a:pt x="52180" y="45435"/>
                    <a:pt x="52486" y="44951"/>
                    <a:pt x="52749" y="44437"/>
                  </a:cubicBezTo>
                  <a:cubicBezTo>
                    <a:pt x="53131" y="43692"/>
                    <a:pt x="53353" y="42891"/>
                    <a:pt x="53579" y="42090"/>
                  </a:cubicBezTo>
                  <a:cubicBezTo>
                    <a:pt x="53668" y="41772"/>
                    <a:pt x="53664" y="41447"/>
                    <a:pt x="53644" y="41120"/>
                  </a:cubicBezTo>
                  <a:cubicBezTo>
                    <a:pt x="53621" y="40766"/>
                    <a:pt x="53423" y="40532"/>
                    <a:pt x="53158" y="40343"/>
                  </a:cubicBezTo>
                  <a:cubicBezTo>
                    <a:pt x="52989" y="40222"/>
                    <a:pt x="52981" y="40229"/>
                    <a:pt x="53030" y="40027"/>
                  </a:cubicBezTo>
                  <a:cubicBezTo>
                    <a:pt x="53333" y="38804"/>
                    <a:pt x="53610" y="37575"/>
                    <a:pt x="53840" y="36335"/>
                  </a:cubicBezTo>
                  <a:cubicBezTo>
                    <a:pt x="53984" y="35569"/>
                    <a:pt x="54147" y="34806"/>
                    <a:pt x="54232" y="34030"/>
                  </a:cubicBezTo>
                  <a:cubicBezTo>
                    <a:pt x="54337" y="33067"/>
                    <a:pt x="54481" y="32109"/>
                    <a:pt x="54617" y="31151"/>
                  </a:cubicBezTo>
                  <a:cubicBezTo>
                    <a:pt x="54787" y="29955"/>
                    <a:pt x="54957" y="28758"/>
                    <a:pt x="55093" y="27557"/>
                  </a:cubicBezTo>
                  <a:cubicBezTo>
                    <a:pt x="55250" y="26142"/>
                    <a:pt x="55313" y="24720"/>
                    <a:pt x="55402" y="23299"/>
                  </a:cubicBezTo>
                  <a:cubicBezTo>
                    <a:pt x="55461" y="22408"/>
                    <a:pt x="55450" y="21507"/>
                    <a:pt x="55447" y="20607"/>
                  </a:cubicBezTo>
                  <a:cubicBezTo>
                    <a:pt x="55445" y="19473"/>
                    <a:pt x="55435" y="18342"/>
                    <a:pt x="55393" y="17210"/>
                  </a:cubicBezTo>
                  <a:cubicBezTo>
                    <a:pt x="55344" y="15933"/>
                    <a:pt x="55250" y="14661"/>
                    <a:pt x="55114" y="13389"/>
                  </a:cubicBezTo>
                  <a:cubicBezTo>
                    <a:pt x="55010" y="12423"/>
                    <a:pt x="54869" y="11466"/>
                    <a:pt x="54620" y="10528"/>
                  </a:cubicBezTo>
                  <a:cubicBezTo>
                    <a:pt x="54360" y="9543"/>
                    <a:pt x="54066" y="8565"/>
                    <a:pt x="53787" y="7585"/>
                  </a:cubicBezTo>
                  <a:cubicBezTo>
                    <a:pt x="53553" y="6757"/>
                    <a:pt x="53206" y="5973"/>
                    <a:pt x="52913" y="5167"/>
                  </a:cubicBezTo>
                  <a:cubicBezTo>
                    <a:pt x="52637" y="4411"/>
                    <a:pt x="52271" y="3709"/>
                    <a:pt x="51818" y="3049"/>
                  </a:cubicBezTo>
                  <a:cubicBezTo>
                    <a:pt x="51532" y="2635"/>
                    <a:pt x="51190" y="2278"/>
                    <a:pt x="50754" y="2017"/>
                  </a:cubicBezTo>
                  <a:cubicBezTo>
                    <a:pt x="50149" y="1655"/>
                    <a:pt x="49516" y="1356"/>
                    <a:pt x="48850" y="1119"/>
                  </a:cubicBezTo>
                  <a:cubicBezTo>
                    <a:pt x="47779" y="739"/>
                    <a:pt x="46683" y="468"/>
                    <a:pt x="45558" y="318"/>
                  </a:cubicBezTo>
                  <a:cubicBezTo>
                    <a:pt x="45212" y="272"/>
                    <a:pt x="44866" y="244"/>
                    <a:pt x="44522" y="244"/>
                  </a:cubicBezTo>
                  <a:cubicBezTo>
                    <a:pt x="44050" y="244"/>
                    <a:pt x="43579" y="296"/>
                    <a:pt x="43109" y="422"/>
                  </a:cubicBezTo>
                  <a:cubicBezTo>
                    <a:pt x="42374" y="619"/>
                    <a:pt x="41685" y="922"/>
                    <a:pt x="41014" y="1267"/>
                  </a:cubicBezTo>
                  <a:cubicBezTo>
                    <a:pt x="39344" y="2124"/>
                    <a:pt x="37679" y="2994"/>
                    <a:pt x="36131" y="4065"/>
                  </a:cubicBezTo>
                  <a:cubicBezTo>
                    <a:pt x="36015" y="4146"/>
                    <a:pt x="35972" y="4189"/>
                    <a:pt x="35928" y="4189"/>
                  </a:cubicBezTo>
                  <a:cubicBezTo>
                    <a:pt x="35884" y="4189"/>
                    <a:pt x="35839" y="4146"/>
                    <a:pt x="35720" y="4053"/>
                  </a:cubicBezTo>
                  <a:cubicBezTo>
                    <a:pt x="34668" y="3236"/>
                    <a:pt x="33465" y="2846"/>
                    <a:pt x="32150" y="2752"/>
                  </a:cubicBezTo>
                  <a:cubicBezTo>
                    <a:pt x="31981" y="2740"/>
                    <a:pt x="31812" y="2734"/>
                    <a:pt x="31644" y="2734"/>
                  </a:cubicBezTo>
                  <a:cubicBezTo>
                    <a:pt x="31144" y="2734"/>
                    <a:pt x="30647" y="2784"/>
                    <a:pt x="30152" y="2864"/>
                  </a:cubicBezTo>
                  <a:cubicBezTo>
                    <a:pt x="30127" y="2868"/>
                    <a:pt x="30104" y="2871"/>
                    <a:pt x="30084" y="2871"/>
                  </a:cubicBezTo>
                  <a:cubicBezTo>
                    <a:pt x="29993" y="2871"/>
                    <a:pt x="29946" y="2826"/>
                    <a:pt x="29913" y="2715"/>
                  </a:cubicBezTo>
                  <a:cubicBezTo>
                    <a:pt x="29793" y="2304"/>
                    <a:pt x="29657" y="1898"/>
                    <a:pt x="29533" y="1486"/>
                  </a:cubicBezTo>
                  <a:cubicBezTo>
                    <a:pt x="29437" y="1171"/>
                    <a:pt x="29283" y="888"/>
                    <a:pt x="29101" y="616"/>
                  </a:cubicBezTo>
                  <a:cubicBezTo>
                    <a:pt x="28838" y="224"/>
                    <a:pt x="28431" y="105"/>
                    <a:pt x="28008" y="6"/>
                  </a:cubicBezTo>
                  <a:cubicBezTo>
                    <a:pt x="27992" y="2"/>
                    <a:pt x="27975" y="1"/>
                    <a:pt x="27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5" name="Google Shape;2865;p39"/>
          <p:cNvGrpSpPr/>
          <p:nvPr/>
        </p:nvGrpSpPr>
        <p:grpSpPr>
          <a:xfrm>
            <a:off x="7153291" y="4340301"/>
            <a:ext cx="201736" cy="526377"/>
            <a:chOff x="4641641" y="852713"/>
            <a:chExt cx="201736" cy="526377"/>
          </a:xfrm>
        </p:grpSpPr>
        <p:sp>
          <p:nvSpPr>
            <p:cNvPr id="2866" name="Google Shape;2866;p39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9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9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9" name="Google Shape;2869;p39"/>
          <p:cNvGrpSpPr/>
          <p:nvPr/>
        </p:nvGrpSpPr>
        <p:grpSpPr>
          <a:xfrm rot="2887999">
            <a:off x="2876314" y="383502"/>
            <a:ext cx="245941" cy="414400"/>
            <a:chOff x="3801586" y="1135617"/>
            <a:chExt cx="245941" cy="414400"/>
          </a:xfrm>
        </p:grpSpPr>
        <p:sp>
          <p:nvSpPr>
            <p:cNvPr id="2870" name="Google Shape;2870;p39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6" name="Google Shape;2876;p39"/>
          <p:cNvGrpSpPr/>
          <p:nvPr/>
        </p:nvGrpSpPr>
        <p:grpSpPr>
          <a:xfrm>
            <a:off x="7867828" y="4483361"/>
            <a:ext cx="247784" cy="327537"/>
            <a:chOff x="2621290" y="1216686"/>
            <a:chExt cx="247784" cy="327537"/>
          </a:xfrm>
        </p:grpSpPr>
        <p:sp>
          <p:nvSpPr>
            <p:cNvPr id="2877" name="Google Shape;2877;p39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8" name="Google Shape;2888;p39"/>
          <p:cNvGrpSpPr/>
          <p:nvPr/>
        </p:nvGrpSpPr>
        <p:grpSpPr>
          <a:xfrm>
            <a:off x="1584264" y="2047450"/>
            <a:ext cx="365324" cy="524303"/>
            <a:chOff x="2423439" y="2082150"/>
            <a:chExt cx="365324" cy="524303"/>
          </a:xfrm>
        </p:grpSpPr>
        <p:sp>
          <p:nvSpPr>
            <p:cNvPr id="2889" name="Google Shape;2889;p39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9"/>
          <p:cNvGrpSpPr/>
          <p:nvPr/>
        </p:nvGrpSpPr>
        <p:grpSpPr>
          <a:xfrm>
            <a:off x="7572881" y="4079738"/>
            <a:ext cx="135149" cy="444287"/>
            <a:chOff x="2880331" y="2010988"/>
            <a:chExt cx="135149" cy="444287"/>
          </a:xfrm>
        </p:grpSpPr>
        <p:sp>
          <p:nvSpPr>
            <p:cNvPr id="2899" name="Google Shape;2899;p39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9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9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9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9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39"/>
          <p:cNvGrpSpPr/>
          <p:nvPr/>
        </p:nvGrpSpPr>
        <p:grpSpPr>
          <a:xfrm>
            <a:off x="957250" y="2571741"/>
            <a:ext cx="394355" cy="421115"/>
            <a:chOff x="3569800" y="2151666"/>
            <a:chExt cx="394355" cy="421115"/>
          </a:xfrm>
        </p:grpSpPr>
        <p:sp>
          <p:nvSpPr>
            <p:cNvPr id="2908" name="Google Shape;2908;p39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2657;p39">
            <a:extLst>
              <a:ext uri="{FF2B5EF4-FFF2-40B4-BE49-F238E27FC236}">
                <a16:creationId xmlns:a16="http://schemas.microsoft.com/office/drawing/2014/main" id="{D0A3F2CB-3A3B-ADDD-509A-E0CAEDBCB0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5889" y="2591141"/>
            <a:ext cx="5613400" cy="16944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>Warm-up</a:t>
            </a:r>
            <a:b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</a:b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Guessing game</a:t>
            </a:r>
            <a:endParaRPr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wimmer Clipart Images – Browse 2,150 Stock Photos, Vectors, and Video |  Adobe Stock">
            <a:extLst>
              <a:ext uri="{FF2B5EF4-FFF2-40B4-BE49-F238E27FC236}">
                <a16:creationId xmlns:a16="http://schemas.microsoft.com/office/drawing/2014/main" id="{F5442F81-CCAA-24A6-3B4C-ECA300EB61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t="11741" r="3537" b="5889"/>
          <a:stretch/>
        </p:blipFill>
        <p:spPr bwMode="auto">
          <a:xfrm>
            <a:off x="890718" y="1332028"/>
            <a:ext cx="3086284" cy="238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712294" y="847517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449331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725725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437608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520389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18902-047B-DA78-33E0-BB3BAA38DF34}"/>
              </a:ext>
            </a:extLst>
          </p:cNvPr>
          <p:cNvSpPr/>
          <p:nvPr/>
        </p:nvSpPr>
        <p:spPr>
          <a:xfrm>
            <a:off x="5290107" y="2264023"/>
            <a:ext cx="2840842" cy="772886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swim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989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oller skate clipart 20 free Cliparts | Download images on Clipground 2022">
            <a:extLst>
              <a:ext uri="{FF2B5EF4-FFF2-40B4-BE49-F238E27FC236}">
                <a16:creationId xmlns:a16="http://schemas.microsoft.com/office/drawing/2014/main" id="{E9867E07-C9AE-CEAD-9AD1-90B2432AA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934" y="747505"/>
            <a:ext cx="2122125" cy="345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27466" y="747504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4503" y="732744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0897" y="2441440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2780" y="2426680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5561" y="1609620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18902-047B-DA78-33E0-BB3BAA38DF34}"/>
              </a:ext>
            </a:extLst>
          </p:cNvPr>
          <p:cNvSpPr/>
          <p:nvPr/>
        </p:nvSpPr>
        <p:spPr>
          <a:xfrm>
            <a:off x="5239830" y="1461124"/>
            <a:ext cx="2840842" cy="2160657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roller skate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450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appy boy playing badminton 1 - Clipart World">
            <a:extLst>
              <a:ext uri="{FF2B5EF4-FFF2-40B4-BE49-F238E27FC236}">
                <a16:creationId xmlns:a16="http://schemas.microsoft.com/office/drawing/2014/main" id="{BED41C67-83B9-10C3-384E-AC3712D9C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7" t="5432" r="17858" b="6468"/>
          <a:stretch/>
        </p:blipFill>
        <p:spPr bwMode="auto">
          <a:xfrm>
            <a:off x="1415442" y="832757"/>
            <a:ext cx="2318151" cy="343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56700" y="863054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8729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5123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7006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9787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18902-047B-DA78-33E0-BB3BAA38DF34}"/>
              </a:ext>
            </a:extLst>
          </p:cNvPr>
          <p:cNvSpPr/>
          <p:nvPr/>
        </p:nvSpPr>
        <p:spPr>
          <a:xfrm>
            <a:off x="4886880" y="1709632"/>
            <a:ext cx="3703910" cy="1738993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play badminton</a:t>
            </a:r>
            <a:endParaRPr kumimoji="0" lang="en-US" sz="5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79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emale chef clipart Images | Free Vectors, Stock Photos &amp; PSD">
            <a:extLst>
              <a:ext uri="{FF2B5EF4-FFF2-40B4-BE49-F238E27FC236}">
                <a16:creationId xmlns:a16="http://schemas.microsoft.com/office/drawing/2014/main" id="{B7AA5FA7-3A95-BDD1-9229-1DEADE4D1F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 t="4446" r="4004" b="4296"/>
          <a:stretch/>
        </p:blipFill>
        <p:spPr bwMode="auto">
          <a:xfrm>
            <a:off x="980733" y="860482"/>
            <a:ext cx="3121437" cy="340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31692" y="847517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8729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5123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7006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9787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18902-047B-DA78-33E0-BB3BAA38DF34}"/>
              </a:ext>
            </a:extLst>
          </p:cNvPr>
          <p:cNvSpPr/>
          <p:nvPr/>
        </p:nvSpPr>
        <p:spPr>
          <a:xfrm>
            <a:off x="5290107" y="2264023"/>
            <a:ext cx="2840842" cy="772886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cook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680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raw Stock Illustrations – 802,833 Draw Stock Illustrations, Vectors &amp;  Clipart - Dreamstime">
            <a:extLst>
              <a:ext uri="{FF2B5EF4-FFF2-40B4-BE49-F238E27FC236}">
                <a16:creationId xmlns:a16="http://schemas.microsoft.com/office/drawing/2014/main" id="{6C11015C-5B0E-75D1-838A-B28B28F5B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9" t="7366" r="4781" b="9153"/>
          <a:stretch/>
        </p:blipFill>
        <p:spPr bwMode="auto">
          <a:xfrm>
            <a:off x="936912" y="1076960"/>
            <a:ext cx="3248554" cy="299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21740" y="832757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8729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5123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7006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9787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18902-047B-DA78-33E0-BB3BAA38DF34}"/>
              </a:ext>
            </a:extLst>
          </p:cNvPr>
          <p:cNvSpPr/>
          <p:nvPr/>
        </p:nvSpPr>
        <p:spPr>
          <a:xfrm>
            <a:off x="5290107" y="2264023"/>
            <a:ext cx="2840842" cy="772886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draw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22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oy Playing Football Isolated On White Background Royalty Free SVG, Cliparts,  Vectors, And Stock Illustration. Image 46661643.">
            <a:extLst>
              <a:ext uri="{FF2B5EF4-FFF2-40B4-BE49-F238E27FC236}">
                <a16:creationId xmlns:a16="http://schemas.microsoft.com/office/drawing/2014/main" id="{ADA2D184-89AC-9AB0-DA93-108FDDA1D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4" t="2275" r="3223" b="1531"/>
          <a:stretch/>
        </p:blipFill>
        <p:spPr bwMode="auto">
          <a:xfrm>
            <a:off x="934370" y="1075960"/>
            <a:ext cx="3292567" cy="293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31692" y="847517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8729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5123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7006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9787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194F9D-2D08-0A84-A842-928B22226518}"/>
              </a:ext>
            </a:extLst>
          </p:cNvPr>
          <p:cNvSpPr/>
          <p:nvPr/>
        </p:nvSpPr>
        <p:spPr>
          <a:xfrm>
            <a:off x="4839944" y="1702253"/>
            <a:ext cx="3703910" cy="1738993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play football</a:t>
            </a:r>
            <a:endParaRPr kumimoji="0" lang="en-US" sz="5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500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2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945 Child Playing Piano Illustrations &amp; Clip Art - iStock">
            <a:extLst>
              <a:ext uri="{FF2B5EF4-FFF2-40B4-BE49-F238E27FC236}">
                <a16:creationId xmlns:a16="http://schemas.microsoft.com/office/drawing/2014/main" id="{FBEB675A-80F3-CF1F-1DA6-DC5BEB696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0469" r="8123" b="11111"/>
          <a:stretch/>
        </p:blipFill>
        <p:spPr bwMode="auto">
          <a:xfrm>
            <a:off x="939057" y="947480"/>
            <a:ext cx="3309652" cy="316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31692" y="847517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8729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5123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7006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9787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81C4A05-E0A5-569D-5D5E-9F6F0014B6EF}"/>
              </a:ext>
            </a:extLst>
          </p:cNvPr>
          <p:cNvSpPr/>
          <p:nvPr/>
        </p:nvSpPr>
        <p:spPr>
          <a:xfrm>
            <a:off x="4839944" y="1784742"/>
            <a:ext cx="3703910" cy="1738993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play the piano</a:t>
            </a:r>
            <a:endParaRPr kumimoji="0" lang="en-US" sz="5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429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2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9,808 Child Riding Bike Illustrations &amp; Clip Art - iStock">
            <a:extLst>
              <a:ext uri="{FF2B5EF4-FFF2-40B4-BE49-F238E27FC236}">
                <a16:creationId xmlns:a16="http://schemas.microsoft.com/office/drawing/2014/main" id="{16E82B64-18E5-EECC-C2AE-EF3F8FC40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2" t="14716" r="20447" b="15062"/>
          <a:stretch/>
        </p:blipFill>
        <p:spPr bwMode="auto">
          <a:xfrm>
            <a:off x="1254760" y="877814"/>
            <a:ext cx="2715170" cy="345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7D30E3A-73EB-BED0-247D-1C6D53028593}"/>
              </a:ext>
            </a:extLst>
          </p:cNvPr>
          <p:cNvSpPr/>
          <p:nvPr/>
        </p:nvSpPr>
        <p:spPr>
          <a:xfrm>
            <a:off x="814180" y="840137"/>
            <a:ext cx="1735329" cy="1738993"/>
          </a:xfrm>
          <a:prstGeom prst="rect">
            <a:avLst/>
          </a:prstGeom>
          <a:solidFill>
            <a:srgbClr val="FF66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99E508-FADD-6D8D-4239-33A4B160D429}"/>
              </a:ext>
            </a:extLst>
          </p:cNvPr>
          <p:cNvSpPr/>
          <p:nvPr/>
        </p:nvSpPr>
        <p:spPr>
          <a:xfrm>
            <a:off x="2568729" y="832757"/>
            <a:ext cx="1735329" cy="1738993"/>
          </a:xfrm>
          <a:prstGeom prst="rect">
            <a:avLst/>
          </a:prstGeom>
          <a:solidFill>
            <a:srgbClr val="00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6B2FE3-5A11-4EE3-72EB-CDB442984EA0}"/>
              </a:ext>
            </a:extLst>
          </p:cNvPr>
          <p:cNvSpPr/>
          <p:nvPr/>
        </p:nvSpPr>
        <p:spPr>
          <a:xfrm>
            <a:off x="845123" y="2541453"/>
            <a:ext cx="1735329" cy="1738993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0E7AE0-E478-C41C-5360-FAA3ACF00147}"/>
              </a:ext>
            </a:extLst>
          </p:cNvPr>
          <p:cNvSpPr/>
          <p:nvPr/>
        </p:nvSpPr>
        <p:spPr>
          <a:xfrm>
            <a:off x="2557006" y="2526693"/>
            <a:ext cx="1735329" cy="1738993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C16223-3B03-E6BE-5261-0F1114F1C107}"/>
              </a:ext>
            </a:extLst>
          </p:cNvPr>
          <p:cNvSpPr/>
          <p:nvPr/>
        </p:nvSpPr>
        <p:spPr>
          <a:xfrm>
            <a:off x="1639787" y="1709633"/>
            <a:ext cx="1735329" cy="1738993"/>
          </a:xfrm>
          <a:prstGeom prst="rect">
            <a:avLst/>
          </a:prstGeom>
          <a:solidFill>
            <a:srgbClr val="FFFF0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pic>
        <p:nvPicPr>
          <p:cNvPr id="9" name="10 Second Countdown _ After Effects">
            <a:hlinkClick r:id="" action="ppaction://media"/>
            <a:extLst>
              <a:ext uri="{FF2B5EF4-FFF2-40B4-BE49-F238E27FC236}">
                <a16:creationId xmlns:a16="http://schemas.microsoft.com/office/drawing/2014/main" id="{14F8F80D-09B5-CFF7-50C3-99BCFA26B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11978" y="4301021"/>
            <a:ext cx="1289714" cy="7254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Google Shape;349;p31">
            <a:extLst>
              <a:ext uri="{FF2B5EF4-FFF2-40B4-BE49-F238E27FC236}">
                <a16:creationId xmlns:a16="http://schemas.microsoft.com/office/drawing/2014/main" id="{6B44E050-66B2-712B-CFFC-7366B33FC7F2}"/>
              </a:ext>
            </a:extLst>
          </p:cNvPr>
          <p:cNvSpPr/>
          <p:nvPr/>
        </p:nvSpPr>
        <p:spPr>
          <a:xfrm rot="329264">
            <a:off x="4476252" y="577209"/>
            <a:ext cx="4333848" cy="3897239"/>
          </a:xfrm>
          <a:custGeom>
            <a:avLst/>
            <a:gdLst/>
            <a:ahLst/>
            <a:cxnLst/>
            <a:rect l="l" t="t" r="r" b="b"/>
            <a:pathLst>
              <a:path w="80302" h="59287" extrusionOk="0">
                <a:moveTo>
                  <a:pt x="31494" y="10911"/>
                </a:moveTo>
                <a:cubicBezTo>
                  <a:pt x="31459" y="10923"/>
                  <a:pt x="31424" y="10935"/>
                  <a:pt x="31389" y="10947"/>
                </a:cubicBezTo>
                <a:cubicBezTo>
                  <a:pt x="31320" y="11004"/>
                  <a:pt x="31277" y="11045"/>
                  <a:pt x="31258" y="11074"/>
                </a:cubicBezTo>
                <a:lnTo>
                  <a:pt x="31258" y="11074"/>
                </a:lnTo>
                <a:cubicBezTo>
                  <a:pt x="31326" y="11026"/>
                  <a:pt x="31406" y="10971"/>
                  <a:pt x="31494" y="10911"/>
                </a:cubicBezTo>
                <a:close/>
                <a:moveTo>
                  <a:pt x="33710" y="10151"/>
                </a:moveTo>
                <a:cubicBezTo>
                  <a:pt x="33500" y="10268"/>
                  <a:pt x="33284" y="10393"/>
                  <a:pt x="33070" y="10522"/>
                </a:cubicBezTo>
                <a:lnTo>
                  <a:pt x="33070" y="10522"/>
                </a:lnTo>
                <a:cubicBezTo>
                  <a:pt x="32821" y="10589"/>
                  <a:pt x="32464" y="10718"/>
                  <a:pt x="32129" y="10836"/>
                </a:cubicBezTo>
                <a:cubicBezTo>
                  <a:pt x="31742" y="10995"/>
                  <a:pt x="31397" y="11127"/>
                  <a:pt x="31284" y="11127"/>
                </a:cubicBezTo>
                <a:cubicBezTo>
                  <a:pt x="31244" y="11127"/>
                  <a:pt x="31233" y="11111"/>
                  <a:pt x="31258" y="11074"/>
                </a:cubicBezTo>
                <a:lnTo>
                  <a:pt x="31258" y="11074"/>
                </a:lnTo>
                <a:cubicBezTo>
                  <a:pt x="31182" y="11127"/>
                  <a:pt x="31119" y="11172"/>
                  <a:pt x="31073" y="11207"/>
                </a:cubicBezTo>
                <a:lnTo>
                  <a:pt x="31073" y="11207"/>
                </a:lnTo>
                <a:cubicBezTo>
                  <a:pt x="30919" y="11268"/>
                  <a:pt x="30766" y="11329"/>
                  <a:pt x="30613" y="11391"/>
                </a:cubicBezTo>
                <a:cubicBezTo>
                  <a:pt x="30985" y="11137"/>
                  <a:pt x="31372" y="10914"/>
                  <a:pt x="31772" y="10723"/>
                </a:cubicBezTo>
                <a:lnTo>
                  <a:pt x="31772" y="10723"/>
                </a:lnTo>
                <a:cubicBezTo>
                  <a:pt x="31672" y="10789"/>
                  <a:pt x="31579" y="10852"/>
                  <a:pt x="31494" y="10911"/>
                </a:cubicBezTo>
                <a:lnTo>
                  <a:pt x="31494" y="10911"/>
                </a:lnTo>
                <a:cubicBezTo>
                  <a:pt x="32136" y="10686"/>
                  <a:pt x="32757" y="10460"/>
                  <a:pt x="33357" y="10200"/>
                </a:cubicBezTo>
                <a:lnTo>
                  <a:pt x="33357" y="10200"/>
                </a:lnTo>
                <a:cubicBezTo>
                  <a:pt x="33475" y="10184"/>
                  <a:pt x="33592" y="10167"/>
                  <a:pt x="33710" y="10151"/>
                </a:cubicBezTo>
                <a:close/>
                <a:moveTo>
                  <a:pt x="31785" y="11312"/>
                </a:moveTo>
                <a:cubicBezTo>
                  <a:pt x="31781" y="11313"/>
                  <a:pt x="31778" y="11314"/>
                  <a:pt x="31774" y="11316"/>
                </a:cubicBezTo>
                <a:lnTo>
                  <a:pt x="31774" y="11316"/>
                </a:lnTo>
                <a:cubicBezTo>
                  <a:pt x="31613" y="11420"/>
                  <a:pt x="31471" y="11514"/>
                  <a:pt x="31357" y="11594"/>
                </a:cubicBezTo>
                <a:lnTo>
                  <a:pt x="31357" y="11594"/>
                </a:lnTo>
                <a:cubicBezTo>
                  <a:pt x="31482" y="11510"/>
                  <a:pt x="31626" y="11414"/>
                  <a:pt x="31785" y="11312"/>
                </a:cubicBezTo>
                <a:close/>
                <a:moveTo>
                  <a:pt x="31357" y="11594"/>
                </a:moveTo>
                <a:cubicBezTo>
                  <a:pt x="31034" y="11813"/>
                  <a:pt x="30842" y="11958"/>
                  <a:pt x="30877" y="11958"/>
                </a:cubicBezTo>
                <a:cubicBezTo>
                  <a:pt x="30892" y="11958"/>
                  <a:pt x="30949" y="11931"/>
                  <a:pt x="31056" y="11871"/>
                </a:cubicBezTo>
                <a:cubicBezTo>
                  <a:pt x="30993" y="11871"/>
                  <a:pt x="31115" y="11764"/>
                  <a:pt x="31357" y="11594"/>
                </a:cubicBezTo>
                <a:close/>
                <a:moveTo>
                  <a:pt x="43220" y="9043"/>
                </a:moveTo>
                <a:cubicBezTo>
                  <a:pt x="43543" y="9043"/>
                  <a:pt x="43867" y="9062"/>
                  <a:pt x="44181" y="9099"/>
                </a:cubicBezTo>
                <a:cubicBezTo>
                  <a:pt x="46473" y="9653"/>
                  <a:pt x="48174" y="10208"/>
                  <a:pt x="49061" y="10430"/>
                </a:cubicBezTo>
                <a:cubicBezTo>
                  <a:pt x="49357" y="10503"/>
                  <a:pt x="49566" y="10540"/>
                  <a:pt x="49675" y="10540"/>
                </a:cubicBezTo>
                <a:cubicBezTo>
                  <a:pt x="49891" y="10540"/>
                  <a:pt x="49702" y="10393"/>
                  <a:pt x="48987" y="10097"/>
                </a:cubicBezTo>
                <a:lnTo>
                  <a:pt x="48987" y="10097"/>
                </a:lnTo>
                <a:cubicBezTo>
                  <a:pt x="49874" y="10319"/>
                  <a:pt x="50762" y="10614"/>
                  <a:pt x="51649" y="10984"/>
                </a:cubicBezTo>
                <a:cubicBezTo>
                  <a:pt x="52056" y="11169"/>
                  <a:pt x="52499" y="11317"/>
                  <a:pt x="52906" y="11502"/>
                </a:cubicBezTo>
                <a:lnTo>
                  <a:pt x="54163" y="12130"/>
                </a:lnTo>
                <a:cubicBezTo>
                  <a:pt x="55679" y="12981"/>
                  <a:pt x="57158" y="13942"/>
                  <a:pt x="58563" y="15014"/>
                </a:cubicBezTo>
                <a:cubicBezTo>
                  <a:pt x="59820" y="15938"/>
                  <a:pt x="60966" y="16973"/>
                  <a:pt x="62075" y="18082"/>
                </a:cubicBezTo>
                <a:cubicBezTo>
                  <a:pt x="62740" y="18711"/>
                  <a:pt x="63258" y="19487"/>
                  <a:pt x="63591" y="20338"/>
                </a:cubicBezTo>
                <a:cubicBezTo>
                  <a:pt x="63960" y="20818"/>
                  <a:pt x="64330" y="21336"/>
                  <a:pt x="64626" y="21853"/>
                </a:cubicBezTo>
                <a:cubicBezTo>
                  <a:pt x="64811" y="22149"/>
                  <a:pt x="64959" y="22482"/>
                  <a:pt x="65106" y="22778"/>
                </a:cubicBezTo>
                <a:lnTo>
                  <a:pt x="65550" y="23776"/>
                </a:lnTo>
                <a:cubicBezTo>
                  <a:pt x="65698" y="24183"/>
                  <a:pt x="65920" y="24737"/>
                  <a:pt x="66252" y="25551"/>
                </a:cubicBezTo>
                <a:cubicBezTo>
                  <a:pt x="66363" y="26105"/>
                  <a:pt x="66511" y="26660"/>
                  <a:pt x="66733" y="27177"/>
                </a:cubicBezTo>
                <a:cubicBezTo>
                  <a:pt x="66881" y="27584"/>
                  <a:pt x="66992" y="28065"/>
                  <a:pt x="67177" y="28582"/>
                </a:cubicBezTo>
                <a:cubicBezTo>
                  <a:pt x="67325" y="29063"/>
                  <a:pt x="67399" y="29580"/>
                  <a:pt x="67546" y="30135"/>
                </a:cubicBezTo>
                <a:lnTo>
                  <a:pt x="67768" y="31688"/>
                </a:lnTo>
                <a:cubicBezTo>
                  <a:pt x="67805" y="32205"/>
                  <a:pt x="67842" y="32686"/>
                  <a:pt x="67879" y="33130"/>
                </a:cubicBezTo>
                <a:cubicBezTo>
                  <a:pt x="67879" y="33721"/>
                  <a:pt x="67842" y="34350"/>
                  <a:pt x="67768" y="34941"/>
                </a:cubicBezTo>
                <a:lnTo>
                  <a:pt x="67768" y="34350"/>
                </a:lnTo>
                <a:cubicBezTo>
                  <a:pt x="67546" y="36124"/>
                  <a:pt x="67029" y="37825"/>
                  <a:pt x="66216" y="39415"/>
                </a:cubicBezTo>
                <a:cubicBezTo>
                  <a:pt x="65439" y="40930"/>
                  <a:pt x="64515" y="42372"/>
                  <a:pt x="63480" y="43740"/>
                </a:cubicBezTo>
                <a:cubicBezTo>
                  <a:pt x="61890" y="45847"/>
                  <a:pt x="59820" y="47511"/>
                  <a:pt x="57453" y="48620"/>
                </a:cubicBezTo>
                <a:lnTo>
                  <a:pt x="56566" y="48990"/>
                </a:lnTo>
                <a:lnTo>
                  <a:pt x="55642" y="49286"/>
                </a:lnTo>
                <a:lnTo>
                  <a:pt x="55161" y="49434"/>
                </a:lnTo>
                <a:lnTo>
                  <a:pt x="54755" y="49508"/>
                </a:lnTo>
                <a:cubicBezTo>
                  <a:pt x="54459" y="49545"/>
                  <a:pt x="54126" y="49618"/>
                  <a:pt x="53793" y="49655"/>
                </a:cubicBezTo>
                <a:cubicBezTo>
                  <a:pt x="52388" y="49803"/>
                  <a:pt x="50910" y="49877"/>
                  <a:pt x="49431" y="49877"/>
                </a:cubicBezTo>
                <a:cubicBezTo>
                  <a:pt x="49023" y="49885"/>
                  <a:pt x="48615" y="49889"/>
                  <a:pt x="48207" y="49889"/>
                </a:cubicBezTo>
                <a:cubicBezTo>
                  <a:pt x="42922" y="49889"/>
                  <a:pt x="37646" y="49225"/>
                  <a:pt x="32498" y="47955"/>
                </a:cubicBezTo>
                <a:lnTo>
                  <a:pt x="32498" y="47955"/>
                </a:lnTo>
                <a:cubicBezTo>
                  <a:pt x="32424" y="48066"/>
                  <a:pt x="32979" y="48177"/>
                  <a:pt x="33570" y="48325"/>
                </a:cubicBezTo>
                <a:cubicBezTo>
                  <a:pt x="34162" y="48472"/>
                  <a:pt x="34827" y="48583"/>
                  <a:pt x="34827" y="48805"/>
                </a:cubicBezTo>
                <a:cubicBezTo>
                  <a:pt x="31759" y="48140"/>
                  <a:pt x="28801" y="47141"/>
                  <a:pt x="25954" y="45810"/>
                </a:cubicBezTo>
                <a:lnTo>
                  <a:pt x="24919" y="45330"/>
                </a:lnTo>
                <a:lnTo>
                  <a:pt x="23958" y="44738"/>
                </a:lnTo>
                <a:cubicBezTo>
                  <a:pt x="23256" y="44406"/>
                  <a:pt x="22664" y="43962"/>
                  <a:pt x="22036" y="43555"/>
                </a:cubicBezTo>
                <a:cubicBezTo>
                  <a:pt x="20815" y="42742"/>
                  <a:pt x="19706" y="41818"/>
                  <a:pt x="18671" y="40782"/>
                </a:cubicBezTo>
                <a:lnTo>
                  <a:pt x="18154" y="40191"/>
                </a:lnTo>
                <a:cubicBezTo>
                  <a:pt x="18006" y="39969"/>
                  <a:pt x="17858" y="39747"/>
                  <a:pt x="17710" y="39525"/>
                </a:cubicBezTo>
                <a:cubicBezTo>
                  <a:pt x="17488" y="39230"/>
                  <a:pt x="17303" y="38897"/>
                  <a:pt x="17118" y="38564"/>
                </a:cubicBezTo>
                <a:cubicBezTo>
                  <a:pt x="16934" y="38158"/>
                  <a:pt x="16675" y="37788"/>
                  <a:pt x="16379" y="37455"/>
                </a:cubicBezTo>
                <a:cubicBezTo>
                  <a:pt x="16157" y="37196"/>
                  <a:pt x="15972" y="36938"/>
                  <a:pt x="15861" y="36642"/>
                </a:cubicBezTo>
                <a:lnTo>
                  <a:pt x="16009" y="36383"/>
                </a:lnTo>
                <a:lnTo>
                  <a:pt x="15824" y="36087"/>
                </a:lnTo>
                <a:cubicBezTo>
                  <a:pt x="15751" y="36013"/>
                  <a:pt x="15714" y="35902"/>
                  <a:pt x="15677" y="35791"/>
                </a:cubicBezTo>
                <a:cubicBezTo>
                  <a:pt x="15603" y="35607"/>
                  <a:pt x="15529" y="35422"/>
                  <a:pt x="15492" y="35274"/>
                </a:cubicBezTo>
                <a:cubicBezTo>
                  <a:pt x="15344" y="34941"/>
                  <a:pt x="15270" y="34608"/>
                  <a:pt x="15233" y="34276"/>
                </a:cubicBezTo>
                <a:cubicBezTo>
                  <a:pt x="15159" y="33573"/>
                  <a:pt x="15011" y="32982"/>
                  <a:pt x="14863" y="32094"/>
                </a:cubicBezTo>
                <a:cubicBezTo>
                  <a:pt x="14752" y="31983"/>
                  <a:pt x="14715" y="31799"/>
                  <a:pt x="14678" y="31651"/>
                </a:cubicBezTo>
                <a:cubicBezTo>
                  <a:pt x="14678" y="31540"/>
                  <a:pt x="14641" y="31392"/>
                  <a:pt x="14604" y="31244"/>
                </a:cubicBezTo>
                <a:cubicBezTo>
                  <a:pt x="14604" y="31096"/>
                  <a:pt x="14604" y="30911"/>
                  <a:pt x="14604" y="30763"/>
                </a:cubicBezTo>
                <a:cubicBezTo>
                  <a:pt x="14752" y="30726"/>
                  <a:pt x="14715" y="30246"/>
                  <a:pt x="14678" y="29765"/>
                </a:cubicBezTo>
                <a:cubicBezTo>
                  <a:pt x="14641" y="29322"/>
                  <a:pt x="14678" y="28989"/>
                  <a:pt x="14789" y="28989"/>
                </a:cubicBezTo>
                <a:cubicBezTo>
                  <a:pt x="14789" y="28693"/>
                  <a:pt x="14826" y="28434"/>
                  <a:pt x="14900" y="28138"/>
                </a:cubicBezTo>
                <a:cubicBezTo>
                  <a:pt x="14900" y="27991"/>
                  <a:pt x="14900" y="27843"/>
                  <a:pt x="14937" y="27695"/>
                </a:cubicBezTo>
                <a:lnTo>
                  <a:pt x="14974" y="27325"/>
                </a:lnTo>
                <a:lnTo>
                  <a:pt x="15085" y="26881"/>
                </a:lnTo>
                <a:cubicBezTo>
                  <a:pt x="15159" y="26512"/>
                  <a:pt x="15233" y="26142"/>
                  <a:pt x="15344" y="25772"/>
                </a:cubicBezTo>
                <a:cubicBezTo>
                  <a:pt x="15492" y="25366"/>
                  <a:pt x="15640" y="24959"/>
                  <a:pt x="15861" y="24515"/>
                </a:cubicBezTo>
                <a:cubicBezTo>
                  <a:pt x="16453" y="23184"/>
                  <a:pt x="17229" y="21964"/>
                  <a:pt x="18080" y="20781"/>
                </a:cubicBezTo>
                <a:cubicBezTo>
                  <a:pt x="18191" y="20707"/>
                  <a:pt x="18265" y="20596"/>
                  <a:pt x="18375" y="20523"/>
                </a:cubicBezTo>
                <a:cubicBezTo>
                  <a:pt x="18924" y="19919"/>
                  <a:pt x="19188" y="19519"/>
                  <a:pt x="19076" y="19519"/>
                </a:cubicBezTo>
                <a:cubicBezTo>
                  <a:pt x="19037" y="19519"/>
                  <a:pt x="18953" y="19567"/>
                  <a:pt x="18819" y="19672"/>
                </a:cubicBezTo>
                <a:cubicBezTo>
                  <a:pt x="19189" y="19339"/>
                  <a:pt x="19485" y="19044"/>
                  <a:pt x="19854" y="18711"/>
                </a:cubicBezTo>
                <a:lnTo>
                  <a:pt x="19854" y="18711"/>
                </a:lnTo>
                <a:lnTo>
                  <a:pt x="19743" y="18822"/>
                </a:lnTo>
                <a:cubicBezTo>
                  <a:pt x="20113" y="18526"/>
                  <a:pt x="20446" y="18193"/>
                  <a:pt x="20815" y="17898"/>
                </a:cubicBezTo>
                <a:cubicBezTo>
                  <a:pt x="20904" y="17827"/>
                  <a:pt x="21027" y="17773"/>
                  <a:pt x="21102" y="17773"/>
                </a:cubicBezTo>
                <a:cubicBezTo>
                  <a:pt x="21184" y="17773"/>
                  <a:pt x="21209" y="17836"/>
                  <a:pt x="21074" y="18009"/>
                </a:cubicBezTo>
                <a:cubicBezTo>
                  <a:pt x="21666" y="17380"/>
                  <a:pt x="22294" y="16862"/>
                  <a:pt x="22960" y="16382"/>
                </a:cubicBezTo>
                <a:lnTo>
                  <a:pt x="22960" y="16382"/>
                </a:lnTo>
                <a:cubicBezTo>
                  <a:pt x="20926" y="17676"/>
                  <a:pt x="18967" y="19155"/>
                  <a:pt x="17155" y="20744"/>
                </a:cubicBezTo>
                <a:cubicBezTo>
                  <a:pt x="17673" y="19968"/>
                  <a:pt x="19004" y="18859"/>
                  <a:pt x="19780" y="18156"/>
                </a:cubicBezTo>
                <a:cubicBezTo>
                  <a:pt x="20815" y="17454"/>
                  <a:pt x="22886" y="15938"/>
                  <a:pt x="24623" y="14940"/>
                </a:cubicBezTo>
                <a:cubicBezTo>
                  <a:pt x="24956" y="14681"/>
                  <a:pt x="25030" y="14274"/>
                  <a:pt x="25954" y="13831"/>
                </a:cubicBezTo>
                <a:cubicBezTo>
                  <a:pt x="26509" y="13757"/>
                  <a:pt x="26916" y="13239"/>
                  <a:pt x="27692" y="12944"/>
                </a:cubicBezTo>
                <a:lnTo>
                  <a:pt x="27692" y="12944"/>
                </a:lnTo>
                <a:cubicBezTo>
                  <a:pt x="26953" y="13535"/>
                  <a:pt x="26139" y="13979"/>
                  <a:pt x="25326" y="14496"/>
                </a:cubicBezTo>
                <a:cubicBezTo>
                  <a:pt x="25337" y="14501"/>
                  <a:pt x="25350" y="14503"/>
                  <a:pt x="25366" y="14503"/>
                </a:cubicBezTo>
                <a:cubicBezTo>
                  <a:pt x="25732" y="14503"/>
                  <a:pt x="27390" y="13339"/>
                  <a:pt x="28099" y="13091"/>
                </a:cubicBezTo>
                <a:cubicBezTo>
                  <a:pt x="28358" y="12833"/>
                  <a:pt x="30021" y="11982"/>
                  <a:pt x="31019" y="11428"/>
                </a:cubicBezTo>
                <a:lnTo>
                  <a:pt x="31019" y="11428"/>
                </a:lnTo>
                <a:cubicBezTo>
                  <a:pt x="30941" y="11532"/>
                  <a:pt x="30949" y="11573"/>
                  <a:pt x="31016" y="11573"/>
                </a:cubicBezTo>
                <a:cubicBezTo>
                  <a:pt x="31134" y="11573"/>
                  <a:pt x="31437" y="11446"/>
                  <a:pt x="31774" y="11316"/>
                </a:cubicBezTo>
                <a:lnTo>
                  <a:pt x="31774" y="11316"/>
                </a:lnTo>
                <a:cubicBezTo>
                  <a:pt x="31870" y="11255"/>
                  <a:pt x="31972" y="11190"/>
                  <a:pt x="32080" y="11123"/>
                </a:cubicBezTo>
                <a:lnTo>
                  <a:pt x="32080" y="11123"/>
                </a:lnTo>
                <a:cubicBezTo>
                  <a:pt x="31977" y="11188"/>
                  <a:pt x="31879" y="11251"/>
                  <a:pt x="31785" y="11312"/>
                </a:cubicBezTo>
                <a:lnTo>
                  <a:pt x="31785" y="11312"/>
                </a:lnTo>
                <a:cubicBezTo>
                  <a:pt x="32065" y="11204"/>
                  <a:pt x="32368" y="11096"/>
                  <a:pt x="32609" y="11058"/>
                </a:cubicBezTo>
                <a:cubicBezTo>
                  <a:pt x="33266" y="10781"/>
                  <a:pt x="33665" y="10537"/>
                  <a:pt x="33441" y="10537"/>
                </a:cubicBezTo>
                <a:cubicBezTo>
                  <a:pt x="33425" y="10537"/>
                  <a:pt x="33407" y="10538"/>
                  <a:pt x="33386" y="10540"/>
                </a:cubicBezTo>
                <a:cubicBezTo>
                  <a:pt x="33403" y="10496"/>
                  <a:pt x="33376" y="10477"/>
                  <a:pt x="33317" y="10477"/>
                </a:cubicBezTo>
                <a:cubicBezTo>
                  <a:pt x="33272" y="10477"/>
                  <a:pt x="33208" y="10488"/>
                  <a:pt x="33130" y="10507"/>
                </a:cubicBezTo>
                <a:lnTo>
                  <a:pt x="33130" y="10507"/>
                </a:lnTo>
                <a:cubicBezTo>
                  <a:pt x="33311" y="10406"/>
                  <a:pt x="33496" y="10305"/>
                  <a:pt x="33681" y="10208"/>
                </a:cubicBezTo>
                <a:cubicBezTo>
                  <a:pt x="33722" y="10184"/>
                  <a:pt x="33762" y="10161"/>
                  <a:pt x="33802" y="10139"/>
                </a:cubicBezTo>
                <a:lnTo>
                  <a:pt x="33802" y="10139"/>
                </a:lnTo>
                <a:cubicBezTo>
                  <a:pt x="34205" y="10085"/>
                  <a:pt x="34608" y="10034"/>
                  <a:pt x="35012" y="9986"/>
                </a:cubicBezTo>
                <a:cubicBezTo>
                  <a:pt x="36861" y="9579"/>
                  <a:pt x="38931" y="9283"/>
                  <a:pt x="40558" y="9099"/>
                </a:cubicBezTo>
                <a:cubicBezTo>
                  <a:pt x="40835" y="9117"/>
                  <a:pt x="41112" y="9126"/>
                  <a:pt x="41394" y="9126"/>
                </a:cubicBezTo>
                <a:cubicBezTo>
                  <a:pt x="41676" y="9126"/>
                  <a:pt x="41963" y="9117"/>
                  <a:pt x="42259" y="9099"/>
                </a:cubicBezTo>
                <a:cubicBezTo>
                  <a:pt x="42573" y="9062"/>
                  <a:pt x="42896" y="9043"/>
                  <a:pt x="43220" y="9043"/>
                </a:cubicBezTo>
                <a:close/>
                <a:moveTo>
                  <a:pt x="25947" y="52928"/>
                </a:moveTo>
                <a:cubicBezTo>
                  <a:pt x="26011" y="52946"/>
                  <a:pt x="26075" y="52965"/>
                  <a:pt x="26139" y="52983"/>
                </a:cubicBezTo>
                <a:cubicBezTo>
                  <a:pt x="26084" y="52964"/>
                  <a:pt x="26020" y="52946"/>
                  <a:pt x="25947" y="52928"/>
                </a:cubicBezTo>
                <a:close/>
                <a:moveTo>
                  <a:pt x="25514" y="11744"/>
                </a:moveTo>
                <a:lnTo>
                  <a:pt x="25514" y="11744"/>
                </a:lnTo>
                <a:cubicBezTo>
                  <a:pt x="25383" y="11822"/>
                  <a:pt x="25247" y="11912"/>
                  <a:pt x="25104" y="12019"/>
                </a:cubicBezTo>
                <a:cubicBezTo>
                  <a:pt x="24766" y="12277"/>
                  <a:pt x="24736" y="12317"/>
                  <a:pt x="24768" y="12317"/>
                </a:cubicBezTo>
                <a:cubicBezTo>
                  <a:pt x="24782" y="12317"/>
                  <a:pt x="24809" y="12309"/>
                  <a:pt x="24826" y="12309"/>
                </a:cubicBezTo>
                <a:cubicBezTo>
                  <a:pt x="24856" y="12309"/>
                  <a:pt x="24850" y="12337"/>
                  <a:pt x="24660" y="12500"/>
                </a:cubicBezTo>
                <a:cubicBezTo>
                  <a:pt x="23440" y="13239"/>
                  <a:pt x="21740" y="14422"/>
                  <a:pt x="20815" y="15125"/>
                </a:cubicBezTo>
                <a:cubicBezTo>
                  <a:pt x="20534" y="15219"/>
                  <a:pt x="19939" y="15521"/>
                  <a:pt x="19694" y="15521"/>
                </a:cubicBezTo>
                <a:cubicBezTo>
                  <a:pt x="19553" y="15521"/>
                  <a:pt x="19528" y="15422"/>
                  <a:pt x="19743" y="15125"/>
                </a:cubicBezTo>
                <a:cubicBezTo>
                  <a:pt x="20210" y="14765"/>
                  <a:pt x="20403" y="14651"/>
                  <a:pt x="20467" y="14651"/>
                </a:cubicBezTo>
                <a:cubicBezTo>
                  <a:pt x="20579" y="14651"/>
                  <a:pt x="20298" y="14999"/>
                  <a:pt x="20392" y="14999"/>
                </a:cubicBezTo>
                <a:cubicBezTo>
                  <a:pt x="20449" y="14999"/>
                  <a:pt x="20644" y="14871"/>
                  <a:pt x="21148" y="14459"/>
                </a:cubicBezTo>
                <a:lnTo>
                  <a:pt x="21148" y="14459"/>
                </a:lnTo>
                <a:cubicBezTo>
                  <a:pt x="21048" y="14495"/>
                  <a:pt x="20983" y="14511"/>
                  <a:pt x="20946" y="14511"/>
                </a:cubicBezTo>
                <a:cubicBezTo>
                  <a:pt x="20793" y="14511"/>
                  <a:pt x="21144" y="14226"/>
                  <a:pt x="21592" y="13868"/>
                </a:cubicBezTo>
                <a:cubicBezTo>
                  <a:pt x="22109" y="13572"/>
                  <a:pt x="22553" y="13165"/>
                  <a:pt x="22997" y="12722"/>
                </a:cubicBezTo>
                <a:lnTo>
                  <a:pt x="22997" y="12722"/>
                </a:lnTo>
                <a:cubicBezTo>
                  <a:pt x="21925" y="13239"/>
                  <a:pt x="20963" y="13942"/>
                  <a:pt x="20076" y="14718"/>
                </a:cubicBezTo>
                <a:lnTo>
                  <a:pt x="20335" y="14607"/>
                </a:lnTo>
                <a:lnTo>
                  <a:pt x="20335" y="14607"/>
                </a:lnTo>
                <a:cubicBezTo>
                  <a:pt x="19448" y="15310"/>
                  <a:pt x="17821" y="16825"/>
                  <a:pt x="16860" y="17528"/>
                </a:cubicBezTo>
                <a:cubicBezTo>
                  <a:pt x="16971" y="17269"/>
                  <a:pt x="16527" y="17528"/>
                  <a:pt x="17118" y="16973"/>
                </a:cubicBezTo>
                <a:lnTo>
                  <a:pt x="17118" y="16973"/>
                </a:lnTo>
                <a:cubicBezTo>
                  <a:pt x="16712" y="17306"/>
                  <a:pt x="16342" y="17676"/>
                  <a:pt x="16009" y="18045"/>
                </a:cubicBezTo>
                <a:cubicBezTo>
                  <a:pt x="15942" y="18136"/>
                  <a:pt x="15874" y="18240"/>
                  <a:pt x="15907" y="18240"/>
                </a:cubicBezTo>
                <a:cubicBezTo>
                  <a:pt x="15928" y="18240"/>
                  <a:pt x="15991" y="18198"/>
                  <a:pt x="16120" y="18082"/>
                </a:cubicBezTo>
                <a:lnTo>
                  <a:pt x="16120" y="18082"/>
                </a:lnTo>
                <a:cubicBezTo>
                  <a:pt x="15898" y="18378"/>
                  <a:pt x="15640" y="18637"/>
                  <a:pt x="15418" y="18896"/>
                </a:cubicBezTo>
                <a:cubicBezTo>
                  <a:pt x="15159" y="19155"/>
                  <a:pt x="14937" y="19376"/>
                  <a:pt x="14715" y="19561"/>
                </a:cubicBezTo>
                <a:cubicBezTo>
                  <a:pt x="13828" y="20633"/>
                  <a:pt x="13089" y="21817"/>
                  <a:pt x="12534" y="23074"/>
                </a:cubicBezTo>
                <a:cubicBezTo>
                  <a:pt x="11979" y="24257"/>
                  <a:pt x="11573" y="25477"/>
                  <a:pt x="11314" y="26734"/>
                </a:cubicBezTo>
                <a:cubicBezTo>
                  <a:pt x="11166" y="27251"/>
                  <a:pt x="11092" y="27584"/>
                  <a:pt x="11018" y="27917"/>
                </a:cubicBezTo>
                <a:cubicBezTo>
                  <a:pt x="11009" y="27951"/>
                  <a:pt x="11000" y="27985"/>
                  <a:pt x="10992" y="28019"/>
                </a:cubicBezTo>
                <a:lnTo>
                  <a:pt x="10992" y="28019"/>
                </a:lnTo>
                <a:cubicBezTo>
                  <a:pt x="11005" y="27879"/>
                  <a:pt x="11030" y="27721"/>
                  <a:pt x="11055" y="27547"/>
                </a:cubicBezTo>
                <a:cubicBezTo>
                  <a:pt x="11203" y="26401"/>
                  <a:pt x="11499" y="25255"/>
                  <a:pt x="11979" y="24183"/>
                </a:cubicBezTo>
                <a:cubicBezTo>
                  <a:pt x="12534" y="22926"/>
                  <a:pt x="13163" y="21706"/>
                  <a:pt x="13939" y="20559"/>
                </a:cubicBezTo>
                <a:lnTo>
                  <a:pt x="13939" y="20559"/>
                </a:lnTo>
                <a:cubicBezTo>
                  <a:pt x="13421" y="21188"/>
                  <a:pt x="12978" y="21853"/>
                  <a:pt x="12608" y="22556"/>
                </a:cubicBezTo>
                <a:cubicBezTo>
                  <a:pt x="11906" y="23887"/>
                  <a:pt x="11388" y="25292"/>
                  <a:pt x="11092" y="26734"/>
                </a:cubicBezTo>
                <a:cubicBezTo>
                  <a:pt x="11055" y="26918"/>
                  <a:pt x="11018" y="27103"/>
                  <a:pt x="10981" y="27325"/>
                </a:cubicBezTo>
                <a:lnTo>
                  <a:pt x="10907" y="27917"/>
                </a:lnTo>
                <a:cubicBezTo>
                  <a:pt x="10870" y="28286"/>
                  <a:pt x="10870" y="28656"/>
                  <a:pt x="10870" y="29026"/>
                </a:cubicBezTo>
                <a:cubicBezTo>
                  <a:pt x="10870" y="29765"/>
                  <a:pt x="10981" y="30468"/>
                  <a:pt x="11018" y="31059"/>
                </a:cubicBezTo>
                <a:cubicBezTo>
                  <a:pt x="11055" y="31651"/>
                  <a:pt x="11166" y="32131"/>
                  <a:pt x="11203" y="32538"/>
                </a:cubicBezTo>
                <a:cubicBezTo>
                  <a:pt x="11277" y="32760"/>
                  <a:pt x="11277" y="33019"/>
                  <a:pt x="11277" y="33240"/>
                </a:cubicBezTo>
                <a:cubicBezTo>
                  <a:pt x="11351" y="33647"/>
                  <a:pt x="11425" y="34017"/>
                  <a:pt x="11573" y="34387"/>
                </a:cubicBezTo>
                <a:cubicBezTo>
                  <a:pt x="11662" y="34654"/>
                  <a:pt x="11751" y="34825"/>
                  <a:pt x="11802" y="34825"/>
                </a:cubicBezTo>
                <a:cubicBezTo>
                  <a:pt x="11814" y="34825"/>
                  <a:pt x="11824" y="34815"/>
                  <a:pt x="11832" y="34793"/>
                </a:cubicBezTo>
                <a:cubicBezTo>
                  <a:pt x="11925" y="35214"/>
                  <a:pt x="11923" y="35335"/>
                  <a:pt x="11880" y="35335"/>
                </a:cubicBezTo>
                <a:cubicBezTo>
                  <a:pt x="11822" y="35335"/>
                  <a:pt x="11688" y="35105"/>
                  <a:pt x="11624" y="35105"/>
                </a:cubicBezTo>
                <a:cubicBezTo>
                  <a:pt x="11587" y="35105"/>
                  <a:pt x="11573" y="35181"/>
                  <a:pt x="11610" y="35422"/>
                </a:cubicBezTo>
                <a:cubicBezTo>
                  <a:pt x="11622" y="35422"/>
                  <a:pt x="11630" y="35414"/>
                  <a:pt x="11639" y="35414"/>
                </a:cubicBezTo>
                <a:cubicBezTo>
                  <a:pt x="11655" y="35414"/>
                  <a:pt x="11671" y="35446"/>
                  <a:pt x="11721" y="35644"/>
                </a:cubicBezTo>
                <a:cubicBezTo>
                  <a:pt x="11795" y="35939"/>
                  <a:pt x="11869" y="36272"/>
                  <a:pt x="11906" y="36605"/>
                </a:cubicBezTo>
                <a:cubicBezTo>
                  <a:pt x="12164" y="37085"/>
                  <a:pt x="12386" y="37640"/>
                  <a:pt x="12719" y="38195"/>
                </a:cubicBezTo>
                <a:cubicBezTo>
                  <a:pt x="13015" y="38786"/>
                  <a:pt x="13347" y="39378"/>
                  <a:pt x="13717" y="39932"/>
                </a:cubicBezTo>
                <a:lnTo>
                  <a:pt x="14272" y="40782"/>
                </a:lnTo>
                <a:cubicBezTo>
                  <a:pt x="14457" y="41041"/>
                  <a:pt x="14678" y="41300"/>
                  <a:pt x="14900" y="41559"/>
                </a:cubicBezTo>
                <a:cubicBezTo>
                  <a:pt x="15122" y="41781"/>
                  <a:pt x="15344" y="42003"/>
                  <a:pt x="15529" y="42261"/>
                </a:cubicBezTo>
                <a:cubicBezTo>
                  <a:pt x="15751" y="42446"/>
                  <a:pt x="15972" y="42668"/>
                  <a:pt x="16231" y="42853"/>
                </a:cubicBezTo>
                <a:cubicBezTo>
                  <a:pt x="15898" y="42631"/>
                  <a:pt x="15566" y="42409"/>
                  <a:pt x="15233" y="42187"/>
                </a:cubicBezTo>
                <a:cubicBezTo>
                  <a:pt x="14789" y="41818"/>
                  <a:pt x="14346" y="41411"/>
                  <a:pt x="13939" y="40967"/>
                </a:cubicBezTo>
                <a:lnTo>
                  <a:pt x="13865" y="40709"/>
                </a:lnTo>
                <a:cubicBezTo>
                  <a:pt x="13690" y="40568"/>
                  <a:pt x="13050" y="39665"/>
                  <a:pt x="12889" y="39665"/>
                </a:cubicBezTo>
                <a:cubicBezTo>
                  <a:pt x="12880" y="39665"/>
                  <a:pt x="12873" y="39668"/>
                  <a:pt x="12867" y="39673"/>
                </a:cubicBezTo>
                <a:cubicBezTo>
                  <a:pt x="13532" y="40893"/>
                  <a:pt x="14383" y="42003"/>
                  <a:pt x="15455" y="42927"/>
                </a:cubicBezTo>
                <a:cubicBezTo>
                  <a:pt x="15603" y="43149"/>
                  <a:pt x="15824" y="43407"/>
                  <a:pt x="15935" y="43592"/>
                </a:cubicBezTo>
                <a:lnTo>
                  <a:pt x="15935" y="43518"/>
                </a:lnTo>
                <a:cubicBezTo>
                  <a:pt x="16129" y="43785"/>
                  <a:pt x="16180" y="43861"/>
                  <a:pt x="16151" y="43861"/>
                </a:cubicBezTo>
                <a:cubicBezTo>
                  <a:pt x="16135" y="43861"/>
                  <a:pt x="16097" y="43840"/>
                  <a:pt x="16046" y="43814"/>
                </a:cubicBezTo>
                <a:lnTo>
                  <a:pt x="15935" y="43777"/>
                </a:lnTo>
                <a:lnTo>
                  <a:pt x="15935" y="43777"/>
                </a:lnTo>
                <a:cubicBezTo>
                  <a:pt x="16120" y="44221"/>
                  <a:pt x="17192" y="45145"/>
                  <a:pt x="18560" y="46032"/>
                </a:cubicBezTo>
                <a:lnTo>
                  <a:pt x="19595" y="46698"/>
                </a:lnTo>
                <a:cubicBezTo>
                  <a:pt x="19965" y="46883"/>
                  <a:pt x="20335" y="47104"/>
                  <a:pt x="20705" y="47289"/>
                </a:cubicBezTo>
                <a:cubicBezTo>
                  <a:pt x="21407" y="47696"/>
                  <a:pt x="22072" y="48066"/>
                  <a:pt x="22627" y="48398"/>
                </a:cubicBezTo>
                <a:cubicBezTo>
                  <a:pt x="23330" y="48694"/>
                  <a:pt x="22701" y="48398"/>
                  <a:pt x="23588" y="48731"/>
                </a:cubicBezTo>
                <a:lnTo>
                  <a:pt x="25215" y="49545"/>
                </a:lnTo>
                <a:lnTo>
                  <a:pt x="26768" y="50247"/>
                </a:lnTo>
                <a:cubicBezTo>
                  <a:pt x="27803" y="50691"/>
                  <a:pt x="28875" y="51097"/>
                  <a:pt x="30169" y="51504"/>
                </a:cubicBezTo>
                <a:cubicBezTo>
                  <a:pt x="30391" y="51522"/>
                  <a:pt x="30562" y="51534"/>
                  <a:pt x="30679" y="51534"/>
                </a:cubicBezTo>
                <a:cubicBezTo>
                  <a:pt x="31029" y="51534"/>
                  <a:pt x="30890" y="51430"/>
                  <a:pt x="30169" y="51097"/>
                </a:cubicBezTo>
                <a:lnTo>
                  <a:pt x="30169" y="51097"/>
                </a:lnTo>
                <a:lnTo>
                  <a:pt x="31130" y="51393"/>
                </a:lnTo>
                <a:lnTo>
                  <a:pt x="32129" y="51652"/>
                </a:lnTo>
                <a:cubicBezTo>
                  <a:pt x="31167" y="51652"/>
                  <a:pt x="32055" y="51985"/>
                  <a:pt x="32942" y="52317"/>
                </a:cubicBezTo>
                <a:cubicBezTo>
                  <a:pt x="33829" y="52650"/>
                  <a:pt x="34716" y="52909"/>
                  <a:pt x="33644" y="52909"/>
                </a:cubicBezTo>
                <a:cubicBezTo>
                  <a:pt x="34051" y="53057"/>
                  <a:pt x="34495" y="53168"/>
                  <a:pt x="34901" y="53242"/>
                </a:cubicBezTo>
                <a:cubicBezTo>
                  <a:pt x="35419" y="53353"/>
                  <a:pt x="36010" y="53463"/>
                  <a:pt x="36602" y="53500"/>
                </a:cubicBezTo>
                <a:cubicBezTo>
                  <a:pt x="36669" y="53455"/>
                  <a:pt x="36778" y="53383"/>
                  <a:pt x="37176" y="53383"/>
                </a:cubicBezTo>
                <a:cubicBezTo>
                  <a:pt x="37433" y="53383"/>
                  <a:pt x="37811" y="53413"/>
                  <a:pt x="38377" y="53500"/>
                </a:cubicBezTo>
                <a:cubicBezTo>
                  <a:pt x="39338" y="53722"/>
                  <a:pt x="39744" y="53759"/>
                  <a:pt x="40077" y="53833"/>
                </a:cubicBezTo>
                <a:cubicBezTo>
                  <a:pt x="40373" y="53907"/>
                  <a:pt x="40706" y="53981"/>
                  <a:pt x="41519" y="54129"/>
                </a:cubicBezTo>
                <a:cubicBezTo>
                  <a:pt x="41889" y="54314"/>
                  <a:pt x="41260" y="54314"/>
                  <a:pt x="41334" y="54425"/>
                </a:cubicBezTo>
                <a:cubicBezTo>
                  <a:pt x="42148" y="54425"/>
                  <a:pt x="42961" y="54499"/>
                  <a:pt x="43737" y="54683"/>
                </a:cubicBezTo>
                <a:cubicBezTo>
                  <a:pt x="43807" y="54704"/>
                  <a:pt x="43877" y="54724"/>
                  <a:pt x="43948" y="54743"/>
                </a:cubicBezTo>
                <a:lnTo>
                  <a:pt x="43948" y="54743"/>
                </a:lnTo>
                <a:cubicBezTo>
                  <a:pt x="43362" y="54758"/>
                  <a:pt x="42770" y="54766"/>
                  <a:pt x="42176" y="54769"/>
                </a:cubicBezTo>
                <a:lnTo>
                  <a:pt x="42176" y="54769"/>
                </a:lnTo>
                <a:cubicBezTo>
                  <a:pt x="40601" y="54609"/>
                  <a:pt x="39027" y="54398"/>
                  <a:pt x="37452" y="54129"/>
                </a:cubicBezTo>
                <a:lnTo>
                  <a:pt x="37452" y="54129"/>
                </a:lnTo>
                <a:cubicBezTo>
                  <a:pt x="38527" y="54372"/>
                  <a:pt x="39611" y="54584"/>
                  <a:pt x="40699" y="54767"/>
                </a:cubicBezTo>
                <a:lnTo>
                  <a:pt x="40699" y="54767"/>
                </a:lnTo>
                <a:cubicBezTo>
                  <a:pt x="40431" y="54765"/>
                  <a:pt x="40162" y="54761"/>
                  <a:pt x="39892" y="54757"/>
                </a:cubicBezTo>
                <a:cubicBezTo>
                  <a:pt x="37452" y="54683"/>
                  <a:pt x="35012" y="54536"/>
                  <a:pt x="32646" y="54240"/>
                </a:cubicBezTo>
                <a:cubicBezTo>
                  <a:pt x="30317" y="53907"/>
                  <a:pt x="27988" y="53463"/>
                  <a:pt x="25696" y="52872"/>
                </a:cubicBezTo>
                <a:lnTo>
                  <a:pt x="25696" y="52872"/>
                </a:lnTo>
                <a:cubicBezTo>
                  <a:pt x="25789" y="52891"/>
                  <a:pt x="25872" y="52909"/>
                  <a:pt x="25947" y="52928"/>
                </a:cubicBezTo>
                <a:lnTo>
                  <a:pt x="25947" y="52928"/>
                </a:lnTo>
                <a:cubicBezTo>
                  <a:pt x="21356" y="51603"/>
                  <a:pt x="18177" y="49840"/>
                  <a:pt x="14567" y="47178"/>
                </a:cubicBezTo>
                <a:cubicBezTo>
                  <a:pt x="14565" y="47184"/>
                  <a:pt x="14559" y="47187"/>
                  <a:pt x="14550" y="47187"/>
                </a:cubicBezTo>
                <a:cubicBezTo>
                  <a:pt x="14443" y="47187"/>
                  <a:pt x="13917" y="46795"/>
                  <a:pt x="13643" y="46624"/>
                </a:cubicBezTo>
                <a:cubicBezTo>
                  <a:pt x="13569" y="46217"/>
                  <a:pt x="7728" y="42150"/>
                  <a:pt x="6138" y="35348"/>
                </a:cubicBezTo>
                <a:cubicBezTo>
                  <a:pt x="5694" y="33721"/>
                  <a:pt x="5473" y="32057"/>
                  <a:pt x="5399" y="30394"/>
                </a:cubicBezTo>
                <a:cubicBezTo>
                  <a:pt x="5362" y="28915"/>
                  <a:pt x="5510" y="27436"/>
                  <a:pt x="5842" y="25957"/>
                </a:cubicBezTo>
                <a:lnTo>
                  <a:pt x="6064" y="25033"/>
                </a:lnTo>
                <a:cubicBezTo>
                  <a:pt x="6138" y="24737"/>
                  <a:pt x="6249" y="24478"/>
                  <a:pt x="6360" y="24220"/>
                </a:cubicBezTo>
                <a:cubicBezTo>
                  <a:pt x="6434" y="23961"/>
                  <a:pt x="6508" y="23702"/>
                  <a:pt x="6619" y="23480"/>
                </a:cubicBezTo>
                <a:cubicBezTo>
                  <a:pt x="6730" y="23258"/>
                  <a:pt x="6804" y="23037"/>
                  <a:pt x="6915" y="22852"/>
                </a:cubicBezTo>
                <a:lnTo>
                  <a:pt x="7136" y="22297"/>
                </a:lnTo>
                <a:cubicBezTo>
                  <a:pt x="7247" y="22149"/>
                  <a:pt x="7321" y="22038"/>
                  <a:pt x="7395" y="21927"/>
                </a:cubicBezTo>
                <a:cubicBezTo>
                  <a:pt x="7469" y="21780"/>
                  <a:pt x="7580" y="21632"/>
                  <a:pt x="7654" y="21484"/>
                </a:cubicBezTo>
                <a:lnTo>
                  <a:pt x="8061" y="20892"/>
                </a:lnTo>
                <a:lnTo>
                  <a:pt x="8245" y="20633"/>
                </a:lnTo>
                <a:lnTo>
                  <a:pt x="8467" y="20338"/>
                </a:lnTo>
                <a:cubicBezTo>
                  <a:pt x="9281" y="19450"/>
                  <a:pt x="10168" y="18637"/>
                  <a:pt x="11166" y="17935"/>
                </a:cubicBezTo>
                <a:cubicBezTo>
                  <a:pt x="12164" y="17195"/>
                  <a:pt x="13200" y="16530"/>
                  <a:pt x="14309" y="15938"/>
                </a:cubicBezTo>
                <a:cubicBezTo>
                  <a:pt x="16527" y="14755"/>
                  <a:pt x="18856" y="13757"/>
                  <a:pt x="21222" y="12981"/>
                </a:cubicBezTo>
                <a:cubicBezTo>
                  <a:pt x="22639" y="12524"/>
                  <a:pt x="24070" y="12112"/>
                  <a:pt x="25514" y="11744"/>
                </a:cubicBezTo>
                <a:close/>
                <a:moveTo>
                  <a:pt x="37554" y="1"/>
                </a:moveTo>
                <a:cubicBezTo>
                  <a:pt x="36618" y="1"/>
                  <a:pt x="35683" y="25"/>
                  <a:pt x="34753" y="78"/>
                </a:cubicBezTo>
                <a:cubicBezTo>
                  <a:pt x="34088" y="115"/>
                  <a:pt x="33496" y="152"/>
                  <a:pt x="32905" y="189"/>
                </a:cubicBezTo>
                <a:cubicBezTo>
                  <a:pt x="32313" y="263"/>
                  <a:pt x="31759" y="373"/>
                  <a:pt x="31278" y="447"/>
                </a:cubicBezTo>
                <a:cubicBezTo>
                  <a:pt x="30539" y="521"/>
                  <a:pt x="29799" y="706"/>
                  <a:pt x="29097" y="965"/>
                </a:cubicBezTo>
                <a:cubicBezTo>
                  <a:pt x="27877" y="1113"/>
                  <a:pt x="26694" y="1298"/>
                  <a:pt x="25548" y="1557"/>
                </a:cubicBezTo>
                <a:lnTo>
                  <a:pt x="24032" y="1889"/>
                </a:lnTo>
                <a:lnTo>
                  <a:pt x="23330" y="2037"/>
                </a:lnTo>
                <a:lnTo>
                  <a:pt x="22664" y="2259"/>
                </a:lnTo>
                <a:cubicBezTo>
                  <a:pt x="21740" y="2555"/>
                  <a:pt x="20815" y="2777"/>
                  <a:pt x="19854" y="3146"/>
                </a:cubicBezTo>
                <a:lnTo>
                  <a:pt x="18301" y="3701"/>
                </a:lnTo>
                <a:cubicBezTo>
                  <a:pt x="17747" y="3886"/>
                  <a:pt x="17155" y="4071"/>
                  <a:pt x="16564" y="4366"/>
                </a:cubicBezTo>
                <a:cubicBezTo>
                  <a:pt x="16625" y="4357"/>
                  <a:pt x="16673" y="4352"/>
                  <a:pt x="16707" y="4352"/>
                </a:cubicBezTo>
                <a:cubicBezTo>
                  <a:pt x="17066" y="4352"/>
                  <a:pt x="16026" y="4852"/>
                  <a:pt x="15048" y="5291"/>
                </a:cubicBezTo>
                <a:lnTo>
                  <a:pt x="14346" y="5623"/>
                </a:lnTo>
                <a:cubicBezTo>
                  <a:pt x="14161" y="5734"/>
                  <a:pt x="13976" y="5845"/>
                  <a:pt x="13902" y="5882"/>
                </a:cubicBezTo>
                <a:cubicBezTo>
                  <a:pt x="13819" y="5949"/>
                  <a:pt x="13788" y="5985"/>
                  <a:pt x="13836" y="5985"/>
                </a:cubicBezTo>
                <a:cubicBezTo>
                  <a:pt x="13896" y="5985"/>
                  <a:pt x="14074" y="5930"/>
                  <a:pt x="14420" y="5808"/>
                </a:cubicBezTo>
                <a:cubicBezTo>
                  <a:pt x="16157" y="5402"/>
                  <a:pt x="16971" y="5032"/>
                  <a:pt x="17784" y="4773"/>
                </a:cubicBezTo>
                <a:cubicBezTo>
                  <a:pt x="18782" y="4440"/>
                  <a:pt x="19780" y="4181"/>
                  <a:pt x="20815" y="3997"/>
                </a:cubicBezTo>
                <a:lnTo>
                  <a:pt x="20705" y="3923"/>
                </a:lnTo>
                <a:cubicBezTo>
                  <a:pt x="24032" y="3146"/>
                  <a:pt x="27470" y="2666"/>
                  <a:pt x="30872" y="2555"/>
                </a:cubicBezTo>
                <a:cubicBezTo>
                  <a:pt x="31581" y="2555"/>
                  <a:pt x="32268" y="2507"/>
                  <a:pt x="32949" y="2507"/>
                </a:cubicBezTo>
                <a:cubicBezTo>
                  <a:pt x="33119" y="2507"/>
                  <a:pt x="33289" y="2510"/>
                  <a:pt x="33459" y="2518"/>
                </a:cubicBezTo>
                <a:lnTo>
                  <a:pt x="36010" y="2592"/>
                </a:lnTo>
                <a:cubicBezTo>
                  <a:pt x="37748" y="2740"/>
                  <a:pt x="39449" y="2851"/>
                  <a:pt x="41112" y="3146"/>
                </a:cubicBezTo>
                <a:lnTo>
                  <a:pt x="42369" y="3331"/>
                </a:lnTo>
                <a:cubicBezTo>
                  <a:pt x="42813" y="3405"/>
                  <a:pt x="43220" y="3516"/>
                  <a:pt x="43626" y="3627"/>
                </a:cubicBezTo>
                <a:lnTo>
                  <a:pt x="44883" y="3886"/>
                </a:lnTo>
                <a:lnTo>
                  <a:pt x="45512" y="3997"/>
                </a:lnTo>
                <a:lnTo>
                  <a:pt x="46140" y="4181"/>
                </a:lnTo>
                <a:lnTo>
                  <a:pt x="48617" y="4884"/>
                </a:lnTo>
                <a:lnTo>
                  <a:pt x="51058" y="5697"/>
                </a:lnTo>
                <a:cubicBezTo>
                  <a:pt x="54237" y="6880"/>
                  <a:pt x="57343" y="8396"/>
                  <a:pt x="60226" y="10208"/>
                </a:cubicBezTo>
                <a:cubicBezTo>
                  <a:pt x="64330" y="12463"/>
                  <a:pt x="67879" y="15531"/>
                  <a:pt x="70763" y="19192"/>
                </a:cubicBezTo>
                <a:cubicBezTo>
                  <a:pt x="72168" y="21003"/>
                  <a:pt x="73314" y="23037"/>
                  <a:pt x="74127" y="25181"/>
                </a:cubicBezTo>
                <a:cubicBezTo>
                  <a:pt x="74941" y="27251"/>
                  <a:pt x="75384" y="29432"/>
                  <a:pt x="75495" y="31688"/>
                </a:cubicBezTo>
                <a:cubicBezTo>
                  <a:pt x="75606" y="34017"/>
                  <a:pt x="75199" y="36383"/>
                  <a:pt x="74312" y="38564"/>
                </a:cubicBezTo>
                <a:cubicBezTo>
                  <a:pt x="73314" y="40819"/>
                  <a:pt x="71983" y="42890"/>
                  <a:pt x="70319" y="44701"/>
                </a:cubicBezTo>
                <a:cubicBezTo>
                  <a:pt x="69488" y="45630"/>
                  <a:pt x="68600" y="46500"/>
                  <a:pt x="67664" y="47309"/>
                </a:cubicBezTo>
                <a:lnTo>
                  <a:pt x="67664" y="47309"/>
                </a:lnTo>
                <a:cubicBezTo>
                  <a:pt x="68725" y="45674"/>
                  <a:pt x="69515" y="43878"/>
                  <a:pt x="69987" y="41966"/>
                </a:cubicBezTo>
                <a:cubicBezTo>
                  <a:pt x="70282" y="41781"/>
                  <a:pt x="70504" y="41559"/>
                  <a:pt x="70689" y="41263"/>
                </a:cubicBezTo>
                <a:cubicBezTo>
                  <a:pt x="70985" y="40782"/>
                  <a:pt x="71281" y="40265"/>
                  <a:pt x="71539" y="39710"/>
                </a:cubicBezTo>
                <a:cubicBezTo>
                  <a:pt x="71835" y="39008"/>
                  <a:pt x="72131" y="38305"/>
                  <a:pt x="72353" y="37566"/>
                </a:cubicBezTo>
                <a:cubicBezTo>
                  <a:pt x="72501" y="37159"/>
                  <a:pt x="72574" y="36753"/>
                  <a:pt x="72685" y="36346"/>
                </a:cubicBezTo>
                <a:cubicBezTo>
                  <a:pt x="72796" y="35902"/>
                  <a:pt x="72907" y="35496"/>
                  <a:pt x="72944" y="35052"/>
                </a:cubicBezTo>
                <a:cubicBezTo>
                  <a:pt x="73129" y="34202"/>
                  <a:pt x="73203" y="33351"/>
                  <a:pt x="73240" y="32501"/>
                </a:cubicBezTo>
                <a:cubicBezTo>
                  <a:pt x="73240" y="32094"/>
                  <a:pt x="73240" y="31688"/>
                  <a:pt x="73277" y="31318"/>
                </a:cubicBezTo>
                <a:lnTo>
                  <a:pt x="73203" y="30246"/>
                </a:lnTo>
                <a:cubicBezTo>
                  <a:pt x="73166" y="29728"/>
                  <a:pt x="73129" y="29174"/>
                  <a:pt x="73018" y="28656"/>
                </a:cubicBezTo>
                <a:cubicBezTo>
                  <a:pt x="72981" y="28434"/>
                  <a:pt x="72907" y="28212"/>
                  <a:pt x="72833" y="28028"/>
                </a:cubicBezTo>
                <a:cubicBezTo>
                  <a:pt x="72131" y="25366"/>
                  <a:pt x="71059" y="22815"/>
                  <a:pt x="69654" y="20486"/>
                </a:cubicBezTo>
                <a:cubicBezTo>
                  <a:pt x="68545" y="18637"/>
                  <a:pt x="67251" y="16899"/>
                  <a:pt x="65772" y="15310"/>
                </a:cubicBezTo>
                <a:cubicBezTo>
                  <a:pt x="64330" y="13720"/>
                  <a:pt x="62703" y="12278"/>
                  <a:pt x="60966" y="10984"/>
                </a:cubicBezTo>
                <a:cubicBezTo>
                  <a:pt x="59228" y="9653"/>
                  <a:pt x="57343" y="8507"/>
                  <a:pt x="55346" y="7583"/>
                </a:cubicBezTo>
                <a:lnTo>
                  <a:pt x="54607" y="7213"/>
                </a:lnTo>
                <a:lnTo>
                  <a:pt x="53830" y="6880"/>
                </a:lnTo>
                <a:cubicBezTo>
                  <a:pt x="53313" y="6659"/>
                  <a:pt x="52832" y="6437"/>
                  <a:pt x="52278" y="6252"/>
                </a:cubicBezTo>
                <a:cubicBezTo>
                  <a:pt x="51723" y="6104"/>
                  <a:pt x="51168" y="5882"/>
                  <a:pt x="50651" y="5734"/>
                </a:cubicBezTo>
                <a:lnTo>
                  <a:pt x="49801" y="5512"/>
                </a:lnTo>
                <a:lnTo>
                  <a:pt x="48987" y="5328"/>
                </a:lnTo>
                <a:cubicBezTo>
                  <a:pt x="45985" y="4697"/>
                  <a:pt x="42948" y="4393"/>
                  <a:pt x="39901" y="4393"/>
                </a:cubicBezTo>
                <a:cubicBezTo>
                  <a:pt x="38482" y="4393"/>
                  <a:pt x="37062" y="4459"/>
                  <a:pt x="35641" y="4588"/>
                </a:cubicBezTo>
                <a:cubicBezTo>
                  <a:pt x="31167" y="4958"/>
                  <a:pt x="26731" y="5771"/>
                  <a:pt x="22405" y="7065"/>
                </a:cubicBezTo>
                <a:cubicBezTo>
                  <a:pt x="19078" y="8026"/>
                  <a:pt x="15861" y="9357"/>
                  <a:pt x="12793" y="10984"/>
                </a:cubicBezTo>
                <a:cubicBezTo>
                  <a:pt x="10759" y="12056"/>
                  <a:pt x="8837" y="13350"/>
                  <a:pt x="7062" y="14829"/>
                </a:cubicBezTo>
                <a:cubicBezTo>
                  <a:pt x="6064" y="15679"/>
                  <a:pt x="5140" y="16604"/>
                  <a:pt x="4327" y="17602"/>
                </a:cubicBezTo>
                <a:cubicBezTo>
                  <a:pt x="3476" y="18674"/>
                  <a:pt x="2737" y="19857"/>
                  <a:pt x="2182" y="21151"/>
                </a:cubicBezTo>
                <a:cubicBezTo>
                  <a:pt x="1073" y="23480"/>
                  <a:pt x="408" y="26031"/>
                  <a:pt x="186" y="28619"/>
                </a:cubicBezTo>
                <a:cubicBezTo>
                  <a:pt x="1" y="31022"/>
                  <a:pt x="112" y="33462"/>
                  <a:pt x="556" y="35828"/>
                </a:cubicBezTo>
                <a:cubicBezTo>
                  <a:pt x="962" y="37899"/>
                  <a:pt x="1591" y="39932"/>
                  <a:pt x="2478" y="41892"/>
                </a:cubicBezTo>
                <a:cubicBezTo>
                  <a:pt x="2848" y="42742"/>
                  <a:pt x="3291" y="43555"/>
                  <a:pt x="3772" y="44369"/>
                </a:cubicBezTo>
                <a:cubicBezTo>
                  <a:pt x="4216" y="45108"/>
                  <a:pt x="4659" y="45737"/>
                  <a:pt x="5066" y="46328"/>
                </a:cubicBezTo>
                <a:cubicBezTo>
                  <a:pt x="5547" y="46957"/>
                  <a:pt x="6064" y="47585"/>
                  <a:pt x="6582" y="48251"/>
                </a:cubicBezTo>
                <a:cubicBezTo>
                  <a:pt x="7099" y="48879"/>
                  <a:pt x="7691" y="49434"/>
                  <a:pt x="8282" y="49988"/>
                </a:cubicBezTo>
                <a:cubicBezTo>
                  <a:pt x="6988" y="48731"/>
                  <a:pt x="5805" y="47326"/>
                  <a:pt x="4807" y="45810"/>
                </a:cubicBezTo>
                <a:lnTo>
                  <a:pt x="4807" y="45810"/>
                </a:lnTo>
                <a:cubicBezTo>
                  <a:pt x="6804" y="48361"/>
                  <a:pt x="9244" y="50543"/>
                  <a:pt x="11943" y="52317"/>
                </a:cubicBezTo>
                <a:cubicBezTo>
                  <a:pt x="14420" y="53944"/>
                  <a:pt x="17044" y="55275"/>
                  <a:pt x="19817" y="56273"/>
                </a:cubicBezTo>
                <a:cubicBezTo>
                  <a:pt x="19374" y="56014"/>
                  <a:pt x="19152" y="55830"/>
                  <a:pt x="18745" y="55571"/>
                </a:cubicBezTo>
                <a:cubicBezTo>
                  <a:pt x="18560" y="55460"/>
                  <a:pt x="18301" y="55312"/>
                  <a:pt x="18006" y="55127"/>
                </a:cubicBezTo>
                <a:cubicBezTo>
                  <a:pt x="17673" y="54905"/>
                  <a:pt x="17303" y="54646"/>
                  <a:pt x="16823" y="54351"/>
                </a:cubicBezTo>
                <a:lnTo>
                  <a:pt x="16823" y="54351"/>
                </a:lnTo>
                <a:lnTo>
                  <a:pt x="18080" y="55053"/>
                </a:lnTo>
                <a:lnTo>
                  <a:pt x="19374" y="55682"/>
                </a:lnTo>
                <a:cubicBezTo>
                  <a:pt x="20631" y="56014"/>
                  <a:pt x="22664" y="56643"/>
                  <a:pt x="24734" y="57197"/>
                </a:cubicBezTo>
                <a:cubicBezTo>
                  <a:pt x="26583" y="57678"/>
                  <a:pt x="28468" y="58048"/>
                  <a:pt x="30354" y="58270"/>
                </a:cubicBezTo>
                <a:cubicBezTo>
                  <a:pt x="29725" y="58344"/>
                  <a:pt x="31870" y="58824"/>
                  <a:pt x="33792" y="59009"/>
                </a:cubicBezTo>
                <a:lnTo>
                  <a:pt x="33053" y="58787"/>
                </a:lnTo>
                <a:lnTo>
                  <a:pt x="34384" y="58972"/>
                </a:lnTo>
                <a:cubicBezTo>
                  <a:pt x="34864" y="59009"/>
                  <a:pt x="35308" y="59046"/>
                  <a:pt x="35789" y="59083"/>
                </a:cubicBezTo>
                <a:lnTo>
                  <a:pt x="37194" y="59194"/>
                </a:lnTo>
                <a:lnTo>
                  <a:pt x="38598" y="59231"/>
                </a:lnTo>
                <a:cubicBezTo>
                  <a:pt x="39541" y="59268"/>
                  <a:pt x="40493" y="59286"/>
                  <a:pt x="41445" y="59286"/>
                </a:cubicBezTo>
                <a:cubicBezTo>
                  <a:pt x="42397" y="59286"/>
                  <a:pt x="43349" y="59268"/>
                  <a:pt x="44292" y="59231"/>
                </a:cubicBezTo>
                <a:cubicBezTo>
                  <a:pt x="47915" y="59120"/>
                  <a:pt x="51501" y="58713"/>
                  <a:pt x="55050" y="58011"/>
                </a:cubicBezTo>
                <a:cubicBezTo>
                  <a:pt x="55679" y="57826"/>
                  <a:pt x="56344" y="57752"/>
                  <a:pt x="57047" y="57678"/>
                </a:cubicBezTo>
                <a:lnTo>
                  <a:pt x="58563" y="57234"/>
                </a:lnTo>
                <a:cubicBezTo>
                  <a:pt x="58784" y="57124"/>
                  <a:pt x="59043" y="57050"/>
                  <a:pt x="59302" y="56976"/>
                </a:cubicBezTo>
                <a:lnTo>
                  <a:pt x="60041" y="56680"/>
                </a:lnTo>
                <a:lnTo>
                  <a:pt x="61520" y="56125"/>
                </a:lnTo>
                <a:lnTo>
                  <a:pt x="62962" y="55460"/>
                </a:lnTo>
                <a:lnTo>
                  <a:pt x="62962" y="55460"/>
                </a:lnTo>
                <a:cubicBezTo>
                  <a:pt x="62934" y="55512"/>
                  <a:pt x="62955" y="55534"/>
                  <a:pt x="63012" y="55534"/>
                </a:cubicBezTo>
                <a:cubicBezTo>
                  <a:pt x="63426" y="55534"/>
                  <a:pt x="65787" y="54333"/>
                  <a:pt x="65936" y="54333"/>
                </a:cubicBezTo>
                <a:cubicBezTo>
                  <a:pt x="65987" y="54333"/>
                  <a:pt x="65787" y="54469"/>
                  <a:pt x="65180" y="54831"/>
                </a:cubicBezTo>
                <a:lnTo>
                  <a:pt x="65957" y="54388"/>
                </a:lnTo>
                <a:cubicBezTo>
                  <a:pt x="66216" y="54203"/>
                  <a:pt x="66474" y="54018"/>
                  <a:pt x="66733" y="53870"/>
                </a:cubicBezTo>
                <a:cubicBezTo>
                  <a:pt x="67214" y="53500"/>
                  <a:pt x="67731" y="53205"/>
                  <a:pt x="68212" y="52835"/>
                </a:cubicBezTo>
                <a:cubicBezTo>
                  <a:pt x="69173" y="52096"/>
                  <a:pt x="70171" y="51393"/>
                  <a:pt x="71059" y="50580"/>
                </a:cubicBezTo>
                <a:cubicBezTo>
                  <a:pt x="72833" y="49027"/>
                  <a:pt x="74386" y="47252"/>
                  <a:pt x="75680" y="45293"/>
                </a:cubicBezTo>
                <a:cubicBezTo>
                  <a:pt x="76937" y="43592"/>
                  <a:pt x="77972" y="41781"/>
                  <a:pt x="78749" y="39821"/>
                </a:cubicBezTo>
                <a:cubicBezTo>
                  <a:pt x="79562" y="37825"/>
                  <a:pt x="80006" y="35681"/>
                  <a:pt x="80117" y="33536"/>
                </a:cubicBezTo>
                <a:cubicBezTo>
                  <a:pt x="80301" y="29211"/>
                  <a:pt x="79340" y="24959"/>
                  <a:pt x="77307" y="21151"/>
                </a:cubicBezTo>
                <a:cubicBezTo>
                  <a:pt x="75310" y="17417"/>
                  <a:pt x="72611" y="14127"/>
                  <a:pt x="69395" y="11428"/>
                </a:cubicBezTo>
                <a:cubicBezTo>
                  <a:pt x="67805" y="10097"/>
                  <a:pt x="66142" y="8877"/>
                  <a:pt x="64404" y="7768"/>
                </a:cubicBezTo>
                <a:cubicBezTo>
                  <a:pt x="63517" y="7250"/>
                  <a:pt x="62666" y="6695"/>
                  <a:pt x="61779" y="6215"/>
                </a:cubicBezTo>
                <a:lnTo>
                  <a:pt x="59080" y="4810"/>
                </a:lnTo>
                <a:lnTo>
                  <a:pt x="59080" y="4810"/>
                </a:lnTo>
                <a:cubicBezTo>
                  <a:pt x="59154" y="4921"/>
                  <a:pt x="59265" y="4995"/>
                  <a:pt x="59376" y="5106"/>
                </a:cubicBezTo>
                <a:cubicBezTo>
                  <a:pt x="58710" y="4773"/>
                  <a:pt x="58082" y="4551"/>
                  <a:pt x="57453" y="4255"/>
                </a:cubicBezTo>
                <a:lnTo>
                  <a:pt x="56492" y="3849"/>
                </a:lnTo>
                <a:cubicBezTo>
                  <a:pt x="56159" y="3738"/>
                  <a:pt x="55864" y="3590"/>
                  <a:pt x="55531" y="3516"/>
                </a:cubicBezTo>
                <a:cubicBezTo>
                  <a:pt x="54200" y="3072"/>
                  <a:pt x="52943" y="2592"/>
                  <a:pt x="51575" y="2259"/>
                </a:cubicBezTo>
                <a:lnTo>
                  <a:pt x="49542" y="1704"/>
                </a:lnTo>
                <a:lnTo>
                  <a:pt x="47360" y="1187"/>
                </a:lnTo>
                <a:lnTo>
                  <a:pt x="46251" y="928"/>
                </a:lnTo>
                <a:lnTo>
                  <a:pt x="45105" y="706"/>
                </a:lnTo>
                <a:cubicBezTo>
                  <a:pt x="44329" y="558"/>
                  <a:pt x="43516" y="373"/>
                  <a:pt x="42665" y="226"/>
                </a:cubicBezTo>
                <a:cubicBezTo>
                  <a:pt x="40970" y="82"/>
                  <a:pt x="39260" y="1"/>
                  <a:pt x="37554" y="1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C0504D">
                <a:lumMod val="40000"/>
                <a:lumOff val="60000"/>
              </a:srgb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EE18902-047B-DA78-33E0-BB3BAA38DF34}"/>
              </a:ext>
            </a:extLst>
          </p:cNvPr>
          <p:cNvSpPr/>
          <p:nvPr/>
        </p:nvSpPr>
        <p:spPr>
          <a:xfrm>
            <a:off x="5268422" y="1702253"/>
            <a:ext cx="3188413" cy="1925319"/>
          </a:xfrm>
          <a:prstGeom prst="roundRect">
            <a:avLst>
              <a:gd name="adj" fmla="val 9249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ride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0" b="1" kern="1200" dirty="0">
                <a:solidFill>
                  <a:srgbClr val="002060"/>
                </a:solidFill>
                <a:latin typeface="Comic Sans MS" panose="030F0702030302020204" pitchFamily="66" charset="0"/>
                <a:ea typeface="+mn-ea"/>
                <a:cs typeface="Baloo Thambi" panose="03080902040302020200" pitchFamily="66" charset="77"/>
              </a:rPr>
              <a:t>a bike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Baloo Thambi" panose="03080902040302020200" pitchFamily="66" charset="77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505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xit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" dur="3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" presetID="10" presetClass="exit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3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0" presetClass="exit" presetSubtype="0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3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3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grpId="0" nodeType="withEffect">
                                      <p:stCondLst>
                                        <p:cond delay="17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3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2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1" dur="1037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7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28" repeatCount="2000" fill="hold" display="0">
                      <p:stCondLst>
                        <p:cond delay="indefinite"/>
                      </p:stCondLst>
                      <p:endCondLst>
                        <p:cond evt="onNext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video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10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7" name="Google Shape;2657;p39"/>
          <p:cNvSpPr txBox="1">
            <a:spLocks noGrp="1"/>
          </p:cNvSpPr>
          <p:nvPr>
            <p:ph type="title"/>
          </p:nvPr>
        </p:nvSpPr>
        <p:spPr>
          <a:xfrm>
            <a:off x="1203807" y="2643987"/>
            <a:ext cx="7062613" cy="12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>Review</a:t>
            </a:r>
            <a:endParaRPr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660" name="Google Shape;2660;p39"/>
          <p:cNvGrpSpPr/>
          <p:nvPr/>
        </p:nvGrpSpPr>
        <p:grpSpPr>
          <a:xfrm rot="804465" flipH="1">
            <a:off x="381635" y="3530924"/>
            <a:ext cx="1394011" cy="1360358"/>
            <a:chOff x="3516247" y="2841168"/>
            <a:chExt cx="2042858" cy="1997710"/>
          </a:xfrm>
        </p:grpSpPr>
        <p:sp>
          <p:nvSpPr>
            <p:cNvPr id="2661" name="Google Shape;2661;p39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9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9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39"/>
          <p:cNvGrpSpPr/>
          <p:nvPr/>
        </p:nvGrpSpPr>
        <p:grpSpPr>
          <a:xfrm rot="-882383">
            <a:off x="7390486" y="189518"/>
            <a:ext cx="1133345" cy="1112833"/>
            <a:chOff x="1296300" y="3053732"/>
            <a:chExt cx="1825499" cy="1849724"/>
          </a:xfrm>
        </p:grpSpPr>
        <p:sp>
          <p:nvSpPr>
            <p:cNvPr id="2758" name="Google Shape;2758;p39"/>
            <p:cNvSpPr/>
            <p:nvPr/>
          </p:nvSpPr>
          <p:spPr>
            <a:xfrm>
              <a:off x="1309927" y="3265539"/>
              <a:ext cx="1521068" cy="1627976"/>
            </a:xfrm>
            <a:custGeom>
              <a:avLst/>
              <a:gdLst/>
              <a:ahLst/>
              <a:cxnLst/>
              <a:rect l="l" t="t" r="r" b="b"/>
              <a:pathLst>
                <a:path w="46212" h="49460" extrusionOk="0">
                  <a:moveTo>
                    <a:pt x="34178" y="1226"/>
                  </a:moveTo>
                  <a:cubicBezTo>
                    <a:pt x="34301" y="1226"/>
                    <a:pt x="34369" y="1307"/>
                    <a:pt x="34360" y="1474"/>
                  </a:cubicBezTo>
                  <a:cubicBezTo>
                    <a:pt x="34354" y="1550"/>
                    <a:pt x="34315" y="1625"/>
                    <a:pt x="34198" y="1630"/>
                  </a:cubicBezTo>
                  <a:cubicBezTo>
                    <a:pt x="34195" y="1631"/>
                    <a:pt x="34193" y="1631"/>
                    <a:pt x="34190" y="1631"/>
                  </a:cubicBezTo>
                  <a:cubicBezTo>
                    <a:pt x="34074" y="1631"/>
                    <a:pt x="33984" y="1520"/>
                    <a:pt x="33994" y="1391"/>
                  </a:cubicBezTo>
                  <a:cubicBezTo>
                    <a:pt x="34003" y="1279"/>
                    <a:pt x="34067" y="1226"/>
                    <a:pt x="34178" y="1226"/>
                  </a:cubicBezTo>
                  <a:close/>
                  <a:moveTo>
                    <a:pt x="36444" y="1289"/>
                  </a:moveTo>
                  <a:cubicBezTo>
                    <a:pt x="36448" y="1289"/>
                    <a:pt x="36453" y="1290"/>
                    <a:pt x="36458" y="1290"/>
                  </a:cubicBezTo>
                  <a:cubicBezTo>
                    <a:pt x="36555" y="1300"/>
                    <a:pt x="36631" y="1400"/>
                    <a:pt x="36626" y="1511"/>
                  </a:cubicBezTo>
                  <a:cubicBezTo>
                    <a:pt x="36621" y="1624"/>
                    <a:pt x="36553" y="1691"/>
                    <a:pt x="36443" y="1691"/>
                  </a:cubicBezTo>
                  <a:cubicBezTo>
                    <a:pt x="36438" y="1691"/>
                    <a:pt x="36432" y="1690"/>
                    <a:pt x="36426" y="1690"/>
                  </a:cubicBezTo>
                  <a:cubicBezTo>
                    <a:pt x="36310" y="1683"/>
                    <a:pt x="36246" y="1604"/>
                    <a:pt x="36258" y="1482"/>
                  </a:cubicBezTo>
                  <a:cubicBezTo>
                    <a:pt x="36268" y="1376"/>
                    <a:pt x="36353" y="1289"/>
                    <a:pt x="36444" y="1289"/>
                  </a:cubicBezTo>
                  <a:close/>
                  <a:moveTo>
                    <a:pt x="32477" y="1647"/>
                  </a:moveTo>
                  <a:cubicBezTo>
                    <a:pt x="32605" y="1647"/>
                    <a:pt x="32710" y="1753"/>
                    <a:pt x="32715" y="1891"/>
                  </a:cubicBezTo>
                  <a:cubicBezTo>
                    <a:pt x="32720" y="2041"/>
                    <a:pt x="32602" y="2187"/>
                    <a:pt x="32466" y="2195"/>
                  </a:cubicBezTo>
                  <a:cubicBezTo>
                    <a:pt x="32462" y="2196"/>
                    <a:pt x="32457" y="2196"/>
                    <a:pt x="32453" y="2196"/>
                  </a:cubicBezTo>
                  <a:cubicBezTo>
                    <a:pt x="32328" y="2196"/>
                    <a:pt x="32199" y="2066"/>
                    <a:pt x="32202" y="1939"/>
                  </a:cubicBezTo>
                  <a:cubicBezTo>
                    <a:pt x="32202" y="1800"/>
                    <a:pt x="32341" y="1651"/>
                    <a:pt x="32473" y="1647"/>
                  </a:cubicBezTo>
                  <a:cubicBezTo>
                    <a:pt x="32475" y="1647"/>
                    <a:pt x="32476" y="1647"/>
                    <a:pt x="32477" y="1647"/>
                  </a:cubicBezTo>
                  <a:close/>
                  <a:moveTo>
                    <a:pt x="37936" y="1750"/>
                  </a:moveTo>
                  <a:cubicBezTo>
                    <a:pt x="38020" y="1750"/>
                    <a:pt x="38063" y="1812"/>
                    <a:pt x="38055" y="1933"/>
                  </a:cubicBezTo>
                  <a:cubicBezTo>
                    <a:pt x="38044" y="1971"/>
                    <a:pt x="38030" y="2020"/>
                    <a:pt x="38016" y="2069"/>
                  </a:cubicBezTo>
                  <a:cubicBezTo>
                    <a:pt x="37981" y="2183"/>
                    <a:pt x="37993" y="2272"/>
                    <a:pt x="38085" y="2366"/>
                  </a:cubicBezTo>
                  <a:cubicBezTo>
                    <a:pt x="38211" y="2499"/>
                    <a:pt x="38168" y="2635"/>
                    <a:pt x="37987" y="2653"/>
                  </a:cubicBezTo>
                  <a:cubicBezTo>
                    <a:pt x="37833" y="2669"/>
                    <a:pt x="37756" y="2736"/>
                    <a:pt x="37704" y="2866"/>
                  </a:cubicBezTo>
                  <a:cubicBezTo>
                    <a:pt x="37691" y="2897"/>
                    <a:pt x="37672" y="2927"/>
                    <a:pt x="37650" y="2951"/>
                  </a:cubicBezTo>
                  <a:cubicBezTo>
                    <a:pt x="37617" y="2987"/>
                    <a:pt x="37583" y="3005"/>
                    <a:pt x="37551" y="3005"/>
                  </a:cubicBezTo>
                  <a:cubicBezTo>
                    <a:pt x="37511" y="3005"/>
                    <a:pt x="37475" y="2975"/>
                    <a:pt x="37455" y="2918"/>
                  </a:cubicBezTo>
                  <a:cubicBezTo>
                    <a:pt x="37440" y="2878"/>
                    <a:pt x="37444" y="2833"/>
                    <a:pt x="37435" y="2791"/>
                  </a:cubicBezTo>
                  <a:cubicBezTo>
                    <a:pt x="37406" y="2669"/>
                    <a:pt x="37355" y="2583"/>
                    <a:pt x="37205" y="2559"/>
                  </a:cubicBezTo>
                  <a:cubicBezTo>
                    <a:pt x="37007" y="2528"/>
                    <a:pt x="36982" y="2432"/>
                    <a:pt x="37132" y="2289"/>
                  </a:cubicBezTo>
                  <a:cubicBezTo>
                    <a:pt x="37237" y="2189"/>
                    <a:pt x="37312" y="2093"/>
                    <a:pt x="37299" y="1938"/>
                  </a:cubicBezTo>
                  <a:cubicBezTo>
                    <a:pt x="37292" y="1861"/>
                    <a:pt x="37339" y="1789"/>
                    <a:pt x="37399" y="1789"/>
                  </a:cubicBezTo>
                  <a:cubicBezTo>
                    <a:pt x="37417" y="1789"/>
                    <a:pt x="37436" y="1796"/>
                    <a:pt x="37456" y="1810"/>
                  </a:cubicBezTo>
                  <a:cubicBezTo>
                    <a:pt x="37507" y="1850"/>
                    <a:pt x="37553" y="1864"/>
                    <a:pt x="37595" y="1864"/>
                  </a:cubicBezTo>
                  <a:cubicBezTo>
                    <a:pt x="37678" y="1864"/>
                    <a:pt x="37748" y="1809"/>
                    <a:pt x="37827" y="1775"/>
                  </a:cubicBezTo>
                  <a:cubicBezTo>
                    <a:pt x="37868" y="1758"/>
                    <a:pt x="37905" y="1750"/>
                    <a:pt x="37936" y="1750"/>
                  </a:cubicBezTo>
                  <a:close/>
                  <a:moveTo>
                    <a:pt x="32007" y="3238"/>
                  </a:moveTo>
                  <a:cubicBezTo>
                    <a:pt x="32009" y="3238"/>
                    <a:pt x="32011" y="3238"/>
                    <a:pt x="32014" y="3238"/>
                  </a:cubicBezTo>
                  <a:cubicBezTo>
                    <a:pt x="32245" y="3242"/>
                    <a:pt x="32412" y="3430"/>
                    <a:pt x="32410" y="3679"/>
                  </a:cubicBezTo>
                  <a:cubicBezTo>
                    <a:pt x="32406" y="3929"/>
                    <a:pt x="32231" y="4109"/>
                    <a:pt x="31987" y="4109"/>
                  </a:cubicBezTo>
                  <a:cubicBezTo>
                    <a:pt x="31982" y="4109"/>
                    <a:pt x="31977" y="4108"/>
                    <a:pt x="31972" y="4108"/>
                  </a:cubicBezTo>
                  <a:cubicBezTo>
                    <a:pt x="31737" y="4102"/>
                    <a:pt x="31570" y="3918"/>
                    <a:pt x="31572" y="3668"/>
                  </a:cubicBezTo>
                  <a:cubicBezTo>
                    <a:pt x="31575" y="3414"/>
                    <a:pt x="31754" y="3238"/>
                    <a:pt x="32007" y="3238"/>
                  </a:cubicBezTo>
                  <a:close/>
                  <a:moveTo>
                    <a:pt x="37289" y="3957"/>
                  </a:moveTo>
                  <a:cubicBezTo>
                    <a:pt x="37382" y="3957"/>
                    <a:pt x="37443" y="4022"/>
                    <a:pt x="37447" y="4126"/>
                  </a:cubicBezTo>
                  <a:cubicBezTo>
                    <a:pt x="37450" y="4249"/>
                    <a:pt x="37363" y="4354"/>
                    <a:pt x="37264" y="4354"/>
                  </a:cubicBezTo>
                  <a:cubicBezTo>
                    <a:pt x="37262" y="4354"/>
                    <a:pt x="37260" y="4354"/>
                    <a:pt x="37258" y="4354"/>
                  </a:cubicBezTo>
                  <a:cubicBezTo>
                    <a:pt x="37171" y="4350"/>
                    <a:pt x="37088" y="4263"/>
                    <a:pt x="37086" y="4166"/>
                  </a:cubicBezTo>
                  <a:cubicBezTo>
                    <a:pt x="37082" y="4063"/>
                    <a:pt x="37166" y="3967"/>
                    <a:pt x="37270" y="3958"/>
                  </a:cubicBezTo>
                  <a:cubicBezTo>
                    <a:pt x="37276" y="3958"/>
                    <a:pt x="37283" y="3957"/>
                    <a:pt x="37289" y="3957"/>
                  </a:cubicBezTo>
                  <a:close/>
                  <a:moveTo>
                    <a:pt x="35577" y="1852"/>
                  </a:moveTo>
                  <a:cubicBezTo>
                    <a:pt x="35673" y="1852"/>
                    <a:pt x="35737" y="1931"/>
                    <a:pt x="35738" y="2073"/>
                  </a:cubicBezTo>
                  <a:cubicBezTo>
                    <a:pt x="35738" y="2252"/>
                    <a:pt x="35715" y="2431"/>
                    <a:pt x="35692" y="2609"/>
                  </a:cubicBezTo>
                  <a:cubicBezTo>
                    <a:pt x="35673" y="2753"/>
                    <a:pt x="35730" y="2826"/>
                    <a:pt x="35860" y="2882"/>
                  </a:cubicBezTo>
                  <a:cubicBezTo>
                    <a:pt x="35993" y="2938"/>
                    <a:pt x="36137" y="2976"/>
                    <a:pt x="36246" y="3082"/>
                  </a:cubicBezTo>
                  <a:cubicBezTo>
                    <a:pt x="36380" y="3211"/>
                    <a:pt x="36387" y="3280"/>
                    <a:pt x="36231" y="3387"/>
                  </a:cubicBezTo>
                  <a:cubicBezTo>
                    <a:pt x="36034" y="3523"/>
                    <a:pt x="35828" y="3652"/>
                    <a:pt x="35601" y="3729"/>
                  </a:cubicBezTo>
                  <a:cubicBezTo>
                    <a:pt x="35452" y="3781"/>
                    <a:pt x="35385" y="3857"/>
                    <a:pt x="35365" y="4017"/>
                  </a:cubicBezTo>
                  <a:cubicBezTo>
                    <a:pt x="35346" y="4184"/>
                    <a:pt x="35290" y="4349"/>
                    <a:pt x="35237" y="4513"/>
                  </a:cubicBezTo>
                  <a:cubicBezTo>
                    <a:pt x="35193" y="4654"/>
                    <a:pt x="35140" y="4724"/>
                    <a:pt x="35069" y="4724"/>
                  </a:cubicBezTo>
                  <a:cubicBezTo>
                    <a:pt x="35017" y="4724"/>
                    <a:pt x="34955" y="4686"/>
                    <a:pt x="34881" y="4609"/>
                  </a:cubicBezTo>
                  <a:cubicBezTo>
                    <a:pt x="34750" y="4476"/>
                    <a:pt x="34604" y="4350"/>
                    <a:pt x="34512" y="4184"/>
                  </a:cubicBezTo>
                  <a:cubicBezTo>
                    <a:pt x="34458" y="4089"/>
                    <a:pt x="34385" y="4055"/>
                    <a:pt x="34281" y="4055"/>
                  </a:cubicBezTo>
                  <a:cubicBezTo>
                    <a:pt x="34274" y="4055"/>
                    <a:pt x="34266" y="4055"/>
                    <a:pt x="34258" y="4055"/>
                  </a:cubicBezTo>
                  <a:cubicBezTo>
                    <a:pt x="34163" y="4060"/>
                    <a:pt x="34069" y="4063"/>
                    <a:pt x="33974" y="4063"/>
                  </a:cubicBezTo>
                  <a:cubicBezTo>
                    <a:pt x="33889" y="4063"/>
                    <a:pt x="33803" y="4061"/>
                    <a:pt x="33718" y="4055"/>
                  </a:cubicBezTo>
                  <a:cubicBezTo>
                    <a:pt x="33501" y="4041"/>
                    <a:pt x="33445" y="3935"/>
                    <a:pt x="33555" y="3748"/>
                  </a:cubicBezTo>
                  <a:cubicBezTo>
                    <a:pt x="33634" y="3616"/>
                    <a:pt x="33720" y="3483"/>
                    <a:pt x="33828" y="3376"/>
                  </a:cubicBezTo>
                  <a:cubicBezTo>
                    <a:pt x="33953" y="3254"/>
                    <a:pt x="33939" y="3149"/>
                    <a:pt x="33862" y="3016"/>
                  </a:cubicBezTo>
                  <a:cubicBezTo>
                    <a:pt x="33787" y="2891"/>
                    <a:pt x="33725" y="2758"/>
                    <a:pt x="33663" y="2626"/>
                  </a:cubicBezTo>
                  <a:cubicBezTo>
                    <a:pt x="33544" y="2372"/>
                    <a:pt x="33576" y="2300"/>
                    <a:pt x="33833" y="2300"/>
                  </a:cubicBezTo>
                  <a:cubicBezTo>
                    <a:pt x="33848" y="2300"/>
                    <a:pt x="33863" y="2300"/>
                    <a:pt x="33880" y="2301"/>
                  </a:cubicBezTo>
                  <a:cubicBezTo>
                    <a:pt x="34078" y="2301"/>
                    <a:pt x="34271" y="2344"/>
                    <a:pt x="34461" y="2387"/>
                  </a:cubicBezTo>
                  <a:cubicBezTo>
                    <a:pt x="34506" y="2397"/>
                    <a:pt x="34549" y="2403"/>
                    <a:pt x="34589" y="2403"/>
                  </a:cubicBezTo>
                  <a:cubicBezTo>
                    <a:pt x="34685" y="2403"/>
                    <a:pt x="34770" y="2371"/>
                    <a:pt x="34860" y="2294"/>
                  </a:cubicBezTo>
                  <a:cubicBezTo>
                    <a:pt x="35034" y="2145"/>
                    <a:pt x="35234" y="2021"/>
                    <a:pt x="35431" y="1901"/>
                  </a:cubicBezTo>
                  <a:cubicBezTo>
                    <a:pt x="35484" y="1868"/>
                    <a:pt x="35534" y="1852"/>
                    <a:pt x="35577" y="1852"/>
                  </a:cubicBezTo>
                  <a:close/>
                  <a:moveTo>
                    <a:pt x="36394" y="4625"/>
                  </a:moveTo>
                  <a:cubicBezTo>
                    <a:pt x="36529" y="4625"/>
                    <a:pt x="36658" y="4741"/>
                    <a:pt x="36665" y="4870"/>
                  </a:cubicBezTo>
                  <a:cubicBezTo>
                    <a:pt x="36671" y="4999"/>
                    <a:pt x="36545" y="5127"/>
                    <a:pt x="36406" y="5134"/>
                  </a:cubicBezTo>
                  <a:cubicBezTo>
                    <a:pt x="36401" y="5134"/>
                    <a:pt x="36397" y="5134"/>
                    <a:pt x="36393" y="5134"/>
                  </a:cubicBezTo>
                  <a:cubicBezTo>
                    <a:pt x="36249" y="5134"/>
                    <a:pt x="36155" y="5030"/>
                    <a:pt x="36156" y="4877"/>
                  </a:cubicBezTo>
                  <a:cubicBezTo>
                    <a:pt x="36157" y="4731"/>
                    <a:pt x="36247" y="4630"/>
                    <a:pt x="36385" y="4625"/>
                  </a:cubicBezTo>
                  <a:cubicBezTo>
                    <a:pt x="36388" y="4625"/>
                    <a:pt x="36391" y="4625"/>
                    <a:pt x="36394" y="4625"/>
                  </a:cubicBezTo>
                  <a:close/>
                  <a:moveTo>
                    <a:pt x="31948" y="5233"/>
                  </a:moveTo>
                  <a:lnTo>
                    <a:pt x="31948" y="5233"/>
                  </a:lnTo>
                  <a:cubicBezTo>
                    <a:pt x="31975" y="5486"/>
                    <a:pt x="31801" y="5663"/>
                    <a:pt x="31795" y="5897"/>
                  </a:cubicBezTo>
                  <a:cubicBezTo>
                    <a:pt x="31994" y="5866"/>
                    <a:pt x="32163" y="5776"/>
                    <a:pt x="32378" y="5769"/>
                  </a:cubicBezTo>
                  <a:lnTo>
                    <a:pt x="32378" y="5769"/>
                  </a:lnTo>
                  <a:cubicBezTo>
                    <a:pt x="32250" y="5937"/>
                    <a:pt x="32045" y="5950"/>
                    <a:pt x="31899" y="6081"/>
                  </a:cubicBezTo>
                  <a:cubicBezTo>
                    <a:pt x="32039" y="6215"/>
                    <a:pt x="32250" y="6227"/>
                    <a:pt x="32373" y="6401"/>
                  </a:cubicBezTo>
                  <a:cubicBezTo>
                    <a:pt x="32342" y="6409"/>
                    <a:pt x="32312" y="6413"/>
                    <a:pt x="32283" y="6413"/>
                  </a:cubicBezTo>
                  <a:cubicBezTo>
                    <a:pt x="32139" y="6413"/>
                    <a:pt x="32011" y="6332"/>
                    <a:pt x="31868" y="6332"/>
                  </a:cubicBezTo>
                  <a:cubicBezTo>
                    <a:pt x="31867" y="6332"/>
                    <a:pt x="31867" y="6332"/>
                    <a:pt x="31866" y="6332"/>
                  </a:cubicBezTo>
                  <a:cubicBezTo>
                    <a:pt x="31820" y="6480"/>
                    <a:pt x="31979" y="6601"/>
                    <a:pt x="31914" y="6754"/>
                  </a:cubicBezTo>
                  <a:cubicBezTo>
                    <a:pt x="31735" y="6679"/>
                    <a:pt x="31709" y="6487"/>
                    <a:pt x="31602" y="6354"/>
                  </a:cubicBezTo>
                  <a:cubicBezTo>
                    <a:pt x="31487" y="6473"/>
                    <a:pt x="31481" y="6648"/>
                    <a:pt x="31345" y="6768"/>
                  </a:cubicBezTo>
                  <a:cubicBezTo>
                    <a:pt x="31281" y="6593"/>
                    <a:pt x="31434" y="6467"/>
                    <a:pt x="31403" y="6304"/>
                  </a:cubicBezTo>
                  <a:lnTo>
                    <a:pt x="31403" y="6304"/>
                  </a:lnTo>
                  <a:cubicBezTo>
                    <a:pt x="31224" y="6337"/>
                    <a:pt x="31070" y="6435"/>
                    <a:pt x="30870" y="6456"/>
                  </a:cubicBezTo>
                  <a:cubicBezTo>
                    <a:pt x="30921" y="6243"/>
                    <a:pt x="31135" y="6247"/>
                    <a:pt x="31249" y="6119"/>
                  </a:cubicBezTo>
                  <a:cubicBezTo>
                    <a:pt x="31165" y="5986"/>
                    <a:pt x="30949" y="6002"/>
                    <a:pt x="30883" y="5832"/>
                  </a:cubicBezTo>
                  <a:cubicBezTo>
                    <a:pt x="30927" y="5812"/>
                    <a:pt x="30970" y="5804"/>
                    <a:pt x="31011" y="5804"/>
                  </a:cubicBezTo>
                  <a:cubicBezTo>
                    <a:pt x="31143" y="5804"/>
                    <a:pt x="31263" y="5883"/>
                    <a:pt x="31397" y="5885"/>
                  </a:cubicBezTo>
                  <a:cubicBezTo>
                    <a:pt x="31453" y="5684"/>
                    <a:pt x="31236" y="5533"/>
                    <a:pt x="31292" y="5313"/>
                  </a:cubicBezTo>
                  <a:lnTo>
                    <a:pt x="31292" y="5313"/>
                  </a:lnTo>
                  <a:cubicBezTo>
                    <a:pt x="31466" y="5432"/>
                    <a:pt x="31480" y="5634"/>
                    <a:pt x="31606" y="5780"/>
                  </a:cubicBezTo>
                  <a:cubicBezTo>
                    <a:pt x="31762" y="5635"/>
                    <a:pt x="31745" y="5382"/>
                    <a:pt x="31948" y="5233"/>
                  </a:cubicBezTo>
                  <a:close/>
                  <a:moveTo>
                    <a:pt x="33440" y="5779"/>
                  </a:moveTo>
                  <a:cubicBezTo>
                    <a:pt x="33492" y="5779"/>
                    <a:pt x="33532" y="5823"/>
                    <a:pt x="33569" y="5860"/>
                  </a:cubicBezTo>
                  <a:cubicBezTo>
                    <a:pt x="33661" y="5949"/>
                    <a:pt x="33752" y="6039"/>
                    <a:pt x="33838" y="6134"/>
                  </a:cubicBezTo>
                  <a:cubicBezTo>
                    <a:pt x="33884" y="6183"/>
                    <a:pt x="33928" y="6207"/>
                    <a:pt x="33977" y="6207"/>
                  </a:cubicBezTo>
                  <a:cubicBezTo>
                    <a:pt x="34011" y="6207"/>
                    <a:pt x="34048" y="6195"/>
                    <a:pt x="34087" y="6172"/>
                  </a:cubicBezTo>
                  <a:cubicBezTo>
                    <a:pt x="34168" y="6126"/>
                    <a:pt x="34257" y="6092"/>
                    <a:pt x="34342" y="6051"/>
                  </a:cubicBezTo>
                  <a:cubicBezTo>
                    <a:pt x="34384" y="6031"/>
                    <a:pt x="34428" y="6012"/>
                    <a:pt x="34471" y="6012"/>
                  </a:cubicBezTo>
                  <a:cubicBezTo>
                    <a:pt x="34501" y="6012"/>
                    <a:pt x="34530" y="6021"/>
                    <a:pt x="34559" y="6045"/>
                  </a:cubicBezTo>
                  <a:cubicBezTo>
                    <a:pt x="34631" y="6105"/>
                    <a:pt x="34603" y="6183"/>
                    <a:pt x="34575" y="6256"/>
                  </a:cubicBezTo>
                  <a:cubicBezTo>
                    <a:pt x="34546" y="6328"/>
                    <a:pt x="34529" y="6406"/>
                    <a:pt x="34486" y="6469"/>
                  </a:cubicBezTo>
                  <a:cubicBezTo>
                    <a:pt x="34376" y="6626"/>
                    <a:pt x="34417" y="6752"/>
                    <a:pt x="34538" y="6877"/>
                  </a:cubicBezTo>
                  <a:cubicBezTo>
                    <a:pt x="34580" y="6919"/>
                    <a:pt x="34617" y="6967"/>
                    <a:pt x="34649" y="7018"/>
                  </a:cubicBezTo>
                  <a:cubicBezTo>
                    <a:pt x="34766" y="7198"/>
                    <a:pt x="34724" y="7283"/>
                    <a:pt x="34513" y="7295"/>
                  </a:cubicBezTo>
                  <a:cubicBezTo>
                    <a:pt x="34504" y="7295"/>
                    <a:pt x="34496" y="7295"/>
                    <a:pt x="34487" y="7295"/>
                  </a:cubicBezTo>
                  <a:cubicBezTo>
                    <a:pt x="34470" y="7295"/>
                    <a:pt x="34453" y="7295"/>
                    <a:pt x="34436" y="7295"/>
                  </a:cubicBezTo>
                  <a:lnTo>
                    <a:pt x="34436" y="7294"/>
                  </a:lnTo>
                  <a:cubicBezTo>
                    <a:pt x="34426" y="7294"/>
                    <a:pt x="34415" y="7296"/>
                    <a:pt x="34405" y="7296"/>
                  </a:cubicBezTo>
                  <a:cubicBezTo>
                    <a:pt x="34398" y="7296"/>
                    <a:pt x="34391" y="7295"/>
                    <a:pt x="34385" y="7292"/>
                  </a:cubicBezTo>
                  <a:cubicBezTo>
                    <a:pt x="34323" y="7267"/>
                    <a:pt x="34267" y="7255"/>
                    <a:pt x="34217" y="7255"/>
                  </a:cubicBezTo>
                  <a:cubicBezTo>
                    <a:pt x="34053" y="7255"/>
                    <a:pt x="33953" y="7380"/>
                    <a:pt x="33876" y="7554"/>
                  </a:cubicBezTo>
                  <a:cubicBezTo>
                    <a:pt x="33842" y="7631"/>
                    <a:pt x="33788" y="7701"/>
                    <a:pt x="33720" y="7757"/>
                  </a:cubicBezTo>
                  <a:cubicBezTo>
                    <a:pt x="33675" y="7792"/>
                    <a:pt x="33634" y="7810"/>
                    <a:pt x="33599" y="7810"/>
                  </a:cubicBezTo>
                  <a:cubicBezTo>
                    <a:pt x="33543" y="7810"/>
                    <a:pt x="33502" y="7764"/>
                    <a:pt x="33486" y="7671"/>
                  </a:cubicBezTo>
                  <a:cubicBezTo>
                    <a:pt x="33461" y="7529"/>
                    <a:pt x="33439" y="7385"/>
                    <a:pt x="33431" y="7241"/>
                  </a:cubicBezTo>
                  <a:cubicBezTo>
                    <a:pt x="33423" y="7136"/>
                    <a:pt x="33380" y="7091"/>
                    <a:pt x="33283" y="7091"/>
                  </a:cubicBezTo>
                  <a:cubicBezTo>
                    <a:pt x="33278" y="7091"/>
                    <a:pt x="33274" y="7091"/>
                    <a:pt x="33269" y="7092"/>
                  </a:cubicBezTo>
                  <a:cubicBezTo>
                    <a:pt x="33245" y="7092"/>
                    <a:pt x="33222" y="7092"/>
                    <a:pt x="33198" y="7092"/>
                  </a:cubicBezTo>
                  <a:cubicBezTo>
                    <a:pt x="33136" y="7092"/>
                    <a:pt x="33075" y="7091"/>
                    <a:pt x="33013" y="7088"/>
                  </a:cubicBezTo>
                  <a:cubicBezTo>
                    <a:pt x="32948" y="7086"/>
                    <a:pt x="32897" y="7058"/>
                    <a:pt x="32878" y="6993"/>
                  </a:cubicBezTo>
                  <a:cubicBezTo>
                    <a:pt x="32857" y="6924"/>
                    <a:pt x="32897" y="6875"/>
                    <a:pt x="32947" y="6842"/>
                  </a:cubicBezTo>
                  <a:cubicBezTo>
                    <a:pt x="33023" y="6789"/>
                    <a:pt x="33106" y="6742"/>
                    <a:pt x="33192" y="6701"/>
                  </a:cubicBezTo>
                  <a:cubicBezTo>
                    <a:pt x="33298" y="6651"/>
                    <a:pt x="33343" y="6578"/>
                    <a:pt x="33335" y="6459"/>
                  </a:cubicBezTo>
                  <a:cubicBezTo>
                    <a:pt x="33325" y="6296"/>
                    <a:pt x="33326" y="6134"/>
                    <a:pt x="33322" y="5971"/>
                  </a:cubicBezTo>
                  <a:cubicBezTo>
                    <a:pt x="33321" y="5902"/>
                    <a:pt x="33319" y="5828"/>
                    <a:pt x="33392" y="5791"/>
                  </a:cubicBezTo>
                  <a:cubicBezTo>
                    <a:pt x="33409" y="5783"/>
                    <a:pt x="33425" y="5779"/>
                    <a:pt x="33440" y="5779"/>
                  </a:cubicBezTo>
                  <a:close/>
                  <a:moveTo>
                    <a:pt x="13806" y="306"/>
                  </a:moveTo>
                  <a:cubicBezTo>
                    <a:pt x="13883" y="306"/>
                    <a:pt x="13963" y="324"/>
                    <a:pt x="14047" y="344"/>
                  </a:cubicBezTo>
                  <a:cubicBezTo>
                    <a:pt x="13957" y="414"/>
                    <a:pt x="13871" y="494"/>
                    <a:pt x="13773" y="557"/>
                  </a:cubicBezTo>
                  <a:cubicBezTo>
                    <a:pt x="13076" y="1010"/>
                    <a:pt x="12436" y="1536"/>
                    <a:pt x="11808" y="2077"/>
                  </a:cubicBezTo>
                  <a:cubicBezTo>
                    <a:pt x="11580" y="2271"/>
                    <a:pt x="11349" y="2466"/>
                    <a:pt x="11137" y="2673"/>
                  </a:cubicBezTo>
                  <a:cubicBezTo>
                    <a:pt x="10858" y="2949"/>
                    <a:pt x="10578" y="3228"/>
                    <a:pt x="10324" y="3530"/>
                  </a:cubicBezTo>
                  <a:cubicBezTo>
                    <a:pt x="9867" y="4072"/>
                    <a:pt x="9445" y="4642"/>
                    <a:pt x="9062" y="5241"/>
                  </a:cubicBezTo>
                  <a:cubicBezTo>
                    <a:pt x="8578" y="5998"/>
                    <a:pt x="8091" y="6753"/>
                    <a:pt x="7673" y="7550"/>
                  </a:cubicBezTo>
                  <a:cubicBezTo>
                    <a:pt x="7453" y="7967"/>
                    <a:pt x="7235" y="8385"/>
                    <a:pt x="7027" y="8808"/>
                  </a:cubicBezTo>
                  <a:cubicBezTo>
                    <a:pt x="6590" y="9700"/>
                    <a:pt x="6208" y="10616"/>
                    <a:pt x="5850" y="11542"/>
                  </a:cubicBezTo>
                  <a:cubicBezTo>
                    <a:pt x="5563" y="12276"/>
                    <a:pt x="5296" y="13017"/>
                    <a:pt x="5059" y="13769"/>
                  </a:cubicBezTo>
                  <a:cubicBezTo>
                    <a:pt x="4902" y="14274"/>
                    <a:pt x="4761" y="14785"/>
                    <a:pt x="4643" y="15302"/>
                  </a:cubicBezTo>
                  <a:cubicBezTo>
                    <a:pt x="4474" y="16042"/>
                    <a:pt x="4269" y="16777"/>
                    <a:pt x="4086" y="17515"/>
                  </a:cubicBezTo>
                  <a:cubicBezTo>
                    <a:pt x="3841" y="18501"/>
                    <a:pt x="3648" y="19498"/>
                    <a:pt x="3472" y="20499"/>
                  </a:cubicBezTo>
                  <a:cubicBezTo>
                    <a:pt x="3362" y="21121"/>
                    <a:pt x="3245" y="21741"/>
                    <a:pt x="3141" y="22362"/>
                  </a:cubicBezTo>
                  <a:cubicBezTo>
                    <a:pt x="3083" y="22698"/>
                    <a:pt x="3059" y="23039"/>
                    <a:pt x="3018" y="23378"/>
                  </a:cubicBezTo>
                  <a:cubicBezTo>
                    <a:pt x="2974" y="23741"/>
                    <a:pt x="2928" y="24106"/>
                    <a:pt x="2881" y="24469"/>
                  </a:cubicBezTo>
                  <a:cubicBezTo>
                    <a:pt x="2856" y="24665"/>
                    <a:pt x="2840" y="24858"/>
                    <a:pt x="2818" y="25054"/>
                  </a:cubicBezTo>
                  <a:cubicBezTo>
                    <a:pt x="2758" y="25613"/>
                    <a:pt x="2675" y="26170"/>
                    <a:pt x="2621" y="26730"/>
                  </a:cubicBezTo>
                  <a:cubicBezTo>
                    <a:pt x="2596" y="26975"/>
                    <a:pt x="2556" y="27219"/>
                    <a:pt x="2550" y="27469"/>
                  </a:cubicBezTo>
                  <a:cubicBezTo>
                    <a:pt x="2545" y="27723"/>
                    <a:pt x="2499" y="27978"/>
                    <a:pt x="2467" y="28231"/>
                  </a:cubicBezTo>
                  <a:cubicBezTo>
                    <a:pt x="2441" y="28435"/>
                    <a:pt x="2419" y="28643"/>
                    <a:pt x="2414" y="28843"/>
                  </a:cubicBezTo>
                  <a:cubicBezTo>
                    <a:pt x="2405" y="29194"/>
                    <a:pt x="2364" y="29543"/>
                    <a:pt x="2340" y="29891"/>
                  </a:cubicBezTo>
                  <a:cubicBezTo>
                    <a:pt x="2319" y="30186"/>
                    <a:pt x="2327" y="30490"/>
                    <a:pt x="2258" y="30782"/>
                  </a:cubicBezTo>
                  <a:cubicBezTo>
                    <a:pt x="2244" y="30840"/>
                    <a:pt x="2247" y="30901"/>
                    <a:pt x="2247" y="30962"/>
                  </a:cubicBezTo>
                  <a:cubicBezTo>
                    <a:pt x="2247" y="31338"/>
                    <a:pt x="2190" y="31709"/>
                    <a:pt x="2155" y="32082"/>
                  </a:cubicBezTo>
                  <a:cubicBezTo>
                    <a:pt x="2128" y="32363"/>
                    <a:pt x="2158" y="32649"/>
                    <a:pt x="2141" y="32931"/>
                  </a:cubicBezTo>
                  <a:cubicBezTo>
                    <a:pt x="2052" y="34439"/>
                    <a:pt x="2094" y="35948"/>
                    <a:pt x="2099" y="37455"/>
                  </a:cubicBezTo>
                  <a:cubicBezTo>
                    <a:pt x="2100" y="37880"/>
                    <a:pt x="2138" y="38306"/>
                    <a:pt x="2181" y="38732"/>
                  </a:cubicBezTo>
                  <a:cubicBezTo>
                    <a:pt x="2208" y="39003"/>
                    <a:pt x="2238" y="39277"/>
                    <a:pt x="2245" y="39549"/>
                  </a:cubicBezTo>
                  <a:cubicBezTo>
                    <a:pt x="2250" y="39733"/>
                    <a:pt x="2254" y="39811"/>
                    <a:pt x="2315" y="39811"/>
                  </a:cubicBezTo>
                  <a:cubicBezTo>
                    <a:pt x="2356" y="39811"/>
                    <a:pt x="2425" y="39775"/>
                    <a:pt x="2538" y="39711"/>
                  </a:cubicBezTo>
                  <a:cubicBezTo>
                    <a:pt x="2798" y="39562"/>
                    <a:pt x="3063" y="39427"/>
                    <a:pt x="3341" y="39311"/>
                  </a:cubicBezTo>
                  <a:cubicBezTo>
                    <a:pt x="4085" y="39002"/>
                    <a:pt x="4835" y="38716"/>
                    <a:pt x="5605" y="38475"/>
                  </a:cubicBezTo>
                  <a:cubicBezTo>
                    <a:pt x="6400" y="38227"/>
                    <a:pt x="7214" y="38082"/>
                    <a:pt x="8030" y="37944"/>
                  </a:cubicBezTo>
                  <a:cubicBezTo>
                    <a:pt x="8490" y="37865"/>
                    <a:pt x="8961" y="37840"/>
                    <a:pt x="9431" y="37819"/>
                  </a:cubicBezTo>
                  <a:cubicBezTo>
                    <a:pt x="10209" y="37782"/>
                    <a:pt x="10987" y="37776"/>
                    <a:pt x="11765" y="37776"/>
                  </a:cubicBezTo>
                  <a:cubicBezTo>
                    <a:pt x="12132" y="37776"/>
                    <a:pt x="12499" y="37777"/>
                    <a:pt x="12866" y="37777"/>
                  </a:cubicBezTo>
                  <a:cubicBezTo>
                    <a:pt x="13015" y="37777"/>
                    <a:pt x="13163" y="37777"/>
                    <a:pt x="13312" y="37776"/>
                  </a:cubicBezTo>
                  <a:cubicBezTo>
                    <a:pt x="13320" y="37776"/>
                    <a:pt x="13329" y="37776"/>
                    <a:pt x="13337" y="37776"/>
                  </a:cubicBezTo>
                  <a:cubicBezTo>
                    <a:pt x="13695" y="37776"/>
                    <a:pt x="14051" y="37821"/>
                    <a:pt x="14408" y="37868"/>
                  </a:cubicBezTo>
                  <a:cubicBezTo>
                    <a:pt x="14475" y="37878"/>
                    <a:pt x="14544" y="37875"/>
                    <a:pt x="14612" y="37878"/>
                  </a:cubicBezTo>
                  <a:cubicBezTo>
                    <a:pt x="15091" y="37883"/>
                    <a:pt x="15563" y="37952"/>
                    <a:pt x="16037" y="38016"/>
                  </a:cubicBezTo>
                  <a:cubicBezTo>
                    <a:pt x="16383" y="38062"/>
                    <a:pt x="16729" y="38112"/>
                    <a:pt x="17078" y="38140"/>
                  </a:cubicBezTo>
                  <a:cubicBezTo>
                    <a:pt x="17459" y="38173"/>
                    <a:pt x="17836" y="38258"/>
                    <a:pt x="18212" y="38337"/>
                  </a:cubicBezTo>
                  <a:cubicBezTo>
                    <a:pt x="18704" y="38441"/>
                    <a:pt x="19208" y="38480"/>
                    <a:pt x="19699" y="38596"/>
                  </a:cubicBezTo>
                  <a:cubicBezTo>
                    <a:pt x="20747" y="38844"/>
                    <a:pt x="21803" y="39048"/>
                    <a:pt x="22841" y="39343"/>
                  </a:cubicBezTo>
                  <a:cubicBezTo>
                    <a:pt x="23649" y="39571"/>
                    <a:pt x="24445" y="39828"/>
                    <a:pt x="25225" y="40144"/>
                  </a:cubicBezTo>
                  <a:cubicBezTo>
                    <a:pt x="25701" y="40335"/>
                    <a:pt x="26188" y="40511"/>
                    <a:pt x="26643" y="40745"/>
                  </a:cubicBezTo>
                  <a:cubicBezTo>
                    <a:pt x="27509" y="41190"/>
                    <a:pt x="28405" y="41585"/>
                    <a:pt x="29210" y="42144"/>
                  </a:cubicBezTo>
                  <a:cubicBezTo>
                    <a:pt x="29278" y="42192"/>
                    <a:pt x="29329" y="42272"/>
                    <a:pt x="29438" y="42282"/>
                  </a:cubicBezTo>
                  <a:cubicBezTo>
                    <a:pt x="29497" y="42189"/>
                    <a:pt x="29474" y="42101"/>
                    <a:pt x="29474" y="42017"/>
                  </a:cubicBezTo>
                  <a:cubicBezTo>
                    <a:pt x="29475" y="41426"/>
                    <a:pt x="29475" y="40833"/>
                    <a:pt x="29474" y="40242"/>
                  </a:cubicBezTo>
                  <a:cubicBezTo>
                    <a:pt x="29474" y="40104"/>
                    <a:pt x="29485" y="39968"/>
                    <a:pt x="29435" y="39835"/>
                  </a:cubicBezTo>
                  <a:cubicBezTo>
                    <a:pt x="29423" y="39804"/>
                    <a:pt x="29423" y="39767"/>
                    <a:pt x="29426" y="39732"/>
                  </a:cubicBezTo>
                  <a:cubicBezTo>
                    <a:pt x="29482" y="39032"/>
                    <a:pt x="29401" y="38332"/>
                    <a:pt x="29419" y="37633"/>
                  </a:cubicBezTo>
                  <a:cubicBezTo>
                    <a:pt x="29438" y="36938"/>
                    <a:pt x="29391" y="36241"/>
                    <a:pt x="29432" y="35549"/>
                  </a:cubicBezTo>
                  <a:cubicBezTo>
                    <a:pt x="29487" y="34606"/>
                    <a:pt x="29428" y="33662"/>
                    <a:pt x="29487" y="32724"/>
                  </a:cubicBezTo>
                  <a:cubicBezTo>
                    <a:pt x="29531" y="32012"/>
                    <a:pt x="29482" y="31300"/>
                    <a:pt x="29535" y="30593"/>
                  </a:cubicBezTo>
                  <a:cubicBezTo>
                    <a:pt x="29571" y="30123"/>
                    <a:pt x="29540" y="29650"/>
                    <a:pt x="29588" y="29183"/>
                  </a:cubicBezTo>
                  <a:cubicBezTo>
                    <a:pt x="29630" y="28788"/>
                    <a:pt x="29584" y="28393"/>
                    <a:pt x="29639" y="28005"/>
                  </a:cubicBezTo>
                  <a:cubicBezTo>
                    <a:pt x="29694" y="27614"/>
                    <a:pt x="29661" y="27220"/>
                    <a:pt x="29716" y="26830"/>
                  </a:cubicBezTo>
                  <a:cubicBezTo>
                    <a:pt x="29755" y="26554"/>
                    <a:pt x="29782" y="26270"/>
                    <a:pt x="29784" y="25988"/>
                  </a:cubicBezTo>
                  <a:cubicBezTo>
                    <a:pt x="29788" y="25621"/>
                    <a:pt x="29841" y="25256"/>
                    <a:pt x="29875" y="24892"/>
                  </a:cubicBezTo>
                  <a:cubicBezTo>
                    <a:pt x="29901" y="24628"/>
                    <a:pt x="29903" y="24363"/>
                    <a:pt x="29932" y="24101"/>
                  </a:cubicBezTo>
                  <a:cubicBezTo>
                    <a:pt x="29983" y="23610"/>
                    <a:pt x="30038" y="23118"/>
                    <a:pt x="30078" y="22626"/>
                  </a:cubicBezTo>
                  <a:cubicBezTo>
                    <a:pt x="30126" y="22063"/>
                    <a:pt x="30230" y="21510"/>
                    <a:pt x="30306" y="20953"/>
                  </a:cubicBezTo>
                  <a:cubicBezTo>
                    <a:pt x="30366" y="20522"/>
                    <a:pt x="30470" y="20097"/>
                    <a:pt x="30565" y="19672"/>
                  </a:cubicBezTo>
                  <a:cubicBezTo>
                    <a:pt x="30799" y="18604"/>
                    <a:pt x="31025" y="17535"/>
                    <a:pt x="31280" y="16472"/>
                  </a:cubicBezTo>
                  <a:cubicBezTo>
                    <a:pt x="31545" y="15356"/>
                    <a:pt x="31887" y="14264"/>
                    <a:pt x="32226" y="13168"/>
                  </a:cubicBezTo>
                  <a:cubicBezTo>
                    <a:pt x="32528" y="12185"/>
                    <a:pt x="32885" y="11222"/>
                    <a:pt x="33242" y="10259"/>
                  </a:cubicBezTo>
                  <a:cubicBezTo>
                    <a:pt x="33433" y="9739"/>
                    <a:pt x="33613" y="9208"/>
                    <a:pt x="33949" y="8753"/>
                  </a:cubicBezTo>
                  <a:cubicBezTo>
                    <a:pt x="34000" y="8685"/>
                    <a:pt x="34042" y="8611"/>
                    <a:pt x="34130" y="8577"/>
                  </a:cubicBezTo>
                  <a:lnTo>
                    <a:pt x="34130" y="8577"/>
                  </a:lnTo>
                  <a:cubicBezTo>
                    <a:pt x="34177" y="8652"/>
                    <a:pt x="34138" y="8723"/>
                    <a:pt x="34099" y="8785"/>
                  </a:cubicBezTo>
                  <a:cubicBezTo>
                    <a:pt x="33789" y="9276"/>
                    <a:pt x="33625" y="9828"/>
                    <a:pt x="33432" y="10366"/>
                  </a:cubicBezTo>
                  <a:cubicBezTo>
                    <a:pt x="33009" y="11553"/>
                    <a:pt x="32657" y="12762"/>
                    <a:pt x="32284" y="13962"/>
                  </a:cubicBezTo>
                  <a:cubicBezTo>
                    <a:pt x="31989" y="14909"/>
                    <a:pt x="31715" y="15863"/>
                    <a:pt x="31500" y="16833"/>
                  </a:cubicBezTo>
                  <a:cubicBezTo>
                    <a:pt x="31282" y="17808"/>
                    <a:pt x="31069" y="18783"/>
                    <a:pt x="30869" y="19762"/>
                  </a:cubicBezTo>
                  <a:cubicBezTo>
                    <a:pt x="30734" y="20431"/>
                    <a:pt x="30608" y="21103"/>
                    <a:pt x="30513" y="21777"/>
                  </a:cubicBezTo>
                  <a:cubicBezTo>
                    <a:pt x="30463" y="22139"/>
                    <a:pt x="30412" y="22504"/>
                    <a:pt x="30389" y="22871"/>
                  </a:cubicBezTo>
                  <a:cubicBezTo>
                    <a:pt x="30363" y="23312"/>
                    <a:pt x="30297" y="23752"/>
                    <a:pt x="30250" y="24192"/>
                  </a:cubicBezTo>
                  <a:cubicBezTo>
                    <a:pt x="30223" y="24431"/>
                    <a:pt x="30217" y="24671"/>
                    <a:pt x="30204" y="24908"/>
                  </a:cubicBezTo>
                  <a:cubicBezTo>
                    <a:pt x="30184" y="25257"/>
                    <a:pt x="30134" y="25605"/>
                    <a:pt x="30131" y="25957"/>
                  </a:cubicBezTo>
                  <a:cubicBezTo>
                    <a:pt x="30130" y="26271"/>
                    <a:pt x="30077" y="26586"/>
                    <a:pt x="30046" y="26899"/>
                  </a:cubicBezTo>
                  <a:cubicBezTo>
                    <a:pt x="30025" y="27102"/>
                    <a:pt x="29996" y="27311"/>
                    <a:pt x="29993" y="27510"/>
                  </a:cubicBezTo>
                  <a:cubicBezTo>
                    <a:pt x="29991" y="28006"/>
                    <a:pt x="29917" y="28499"/>
                    <a:pt x="29926" y="28996"/>
                  </a:cubicBezTo>
                  <a:cubicBezTo>
                    <a:pt x="29934" y="29441"/>
                    <a:pt x="29921" y="29891"/>
                    <a:pt x="29864" y="30327"/>
                  </a:cubicBezTo>
                  <a:cubicBezTo>
                    <a:pt x="29761" y="31123"/>
                    <a:pt x="29790" y="31916"/>
                    <a:pt x="29775" y="32710"/>
                  </a:cubicBezTo>
                  <a:cubicBezTo>
                    <a:pt x="29772" y="32915"/>
                    <a:pt x="29794" y="33122"/>
                    <a:pt x="29734" y="33324"/>
                  </a:cubicBezTo>
                  <a:cubicBezTo>
                    <a:pt x="29716" y="33378"/>
                    <a:pt x="29721" y="33444"/>
                    <a:pt x="29732" y="33503"/>
                  </a:cubicBezTo>
                  <a:cubicBezTo>
                    <a:pt x="29800" y="33878"/>
                    <a:pt x="29799" y="34251"/>
                    <a:pt x="29732" y="34625"/>
                  </a:cubicBezTo>
                  <a:cubicBezTo>
                    <a:pt x="29719" y="34700"/>
                    <a:pt x="29726" y="34779"/>
                    <a:pt x="29726" y="34857"/>
                  </a:cubicBezTo>
                  <a:cubicBezTo>
                    <a:pt x="29725" y="36152"/>
                    <a:pt x="29730" y="37448"/>
                    <a:pt x="29722" y="38743"/>
                  </a:cubicBezTo>
                  <a:cubicBezTo>
                    <a:pt x="29721" y="38950"/>
                    <a:pt x="29793" y="39147"/>
                    <a:pt x="29777" y="39354"/>
                  </a:cubicBezTo>
                  <a:cubicBezTo>
                    <a:pt x="29731" y="39926"/>
                    <a:pt x="29791" y="40497"/>
                    <a:pt x="29782" y="41069"/>
                  </a:cubicBezTo>
                  <a:cubicBezTo>
                    <a:pt x="29769" y="41652"/>
                    <a:pt x="29778" y="42235"/>
                    <a:pt x="29777" y="42820"/>
                  </a:cubicBezTo>
                  <a:cubicBezTo>
                    <a:pt x="29777" y="43394"/>
                    <a:pt x="29783" y="43970"/>
                    <a:pt x="29775" y="44544"/>
                  </a:cubicBezTo>
                  <a:cubicBezTo>
                    <a:pt x="29769" y="45036"/>
                    <a:pt x="29668" y="45513"/>
                    <a:pt x="29483" y="45967"/>
                  </a:cubicBezTo>
                  <a:cubicBezTo>
                    <a:pt x="29308" y="46396"/>
                    <a:pt x="28969" y="46693"/>
                    <a:pt x="28588" y="46930"/>
                  </a:cubicBezTo>
                  <a:cubicBezTo>
                    <a:pt x="27975" y="47310"/>
                    <a:pt x="27290" y="47504"/>
                    <a:pt x="26582" y="47593"/>
                  </a:cubicBezTo>
                  <a:cubicBezTo>
                    <a:pt x="26152" y="47649"/>
                    <a:pt x="25719" y="47667"/>
                    <a:pt x="25285" y="47667"/>
                  </a:cubicBezTo>
                  <a:cubicBezTo>
                    <a:pt x="24982" y="47667"/>
                    <a:pt x="24679" y="47658"/>
                    <a:pt x="24376" y="47646"/>
                  </a:cubicBezTo>
                  <a:cubicBezTo>
                    <a:pt x="23857" y="47624"/>
                    <a:pt x="23336" y="47588"/>
                    <a:pt x="22817" y="47540"/>
                  </a:cubicBezTo>
                  <a:cubicBezTo>
                    <a:pt x="22309" y="47492"/>
                    <a:pt x="21795" y="47491"/>
                    <a:pt x="21289" y="47402"/>
                  </a:cubicBezTo>
                  <a:cubicBezTo>
                    <a:pt x="21253" y="47395"/>
                    <a:pt x="21215" y="47394"/>
                    <a:pt x="21178" y="47394"/>
                  </a:cubicBezTo>
                  <a:cubicBezTo>
                    <a:pt x="21129" y="47394"/>
                    <a:pt x="21081" y="47397"/>
                    <a:pt x="21033" y="47397"/>
                  </a:cubicBezTo>
                  <a:cubicBezTo>
                    <a:pt x="21029" y="47397"/>
                    <a:pt x="21025" y="47397"/>
                    <a:pt x="21021" y="47397"/>
                  </a:cubicBezTo>
                  <a:cubicBezTo>
                    <a:pt x="20674" y="47397"/>
                    <a:pt x="20332" y="47351"/>
                    <a:pt x="19989" y="47304"/>
                  </a:cubicBezTo>
                  <a:cubicBezTo>
                    <a:pt x="19803" y="47278"/>
                    <a:pt x="19615" y="47270"/>
                    <a:pt x="19429" y="47254"/>
                  </a:cubicBezTo>
                  <a:cubicBezTo>
                    <a:pt x="19013" y="47217"/>
                    <a:pt x="18597" y="47171"/>
                    <a:pt x="18182" y="47131"/>
                  </a:cubicBezTo>
                  <a:cubicBezTo>
                    <a:pt x="17784" y="47092"/>
                    <a:pt x="17385" y="47056"/>
                    <a:pt x="16987" y="46999"/>
                  </a:cubicBezTo>
                  <a:cubicBezTo>
                    <a:pt x="16702" y="46958"/>
                    <a:pt x="16409" y="46975"/>
                    <a:pt x="16119" y="46938"/>
                  </a:cubicBezTo>
                  <a:cubicBezTo>
                    <a:pt x="15721" y="46887"/>
                    <a:pt x="15322" y="46855"/>
                    <a:pt x="14925" y="46802"/>
                  </a:cubicBezTo>
                  <a:cubicBezTo>
                    <a:pt x="14527" y="46749"/>
                    <a:pt x="14132" y="46685"/>
                    <a:pt x="13735" y="46626"/>
                  </a:cubicBezTo>
                  <a:cubicBezTo>
                    <a:pt x="13239" y="46554"/>
                    <a:pt x="12741" y="46474"/>
                    <a:pt x="12244" y="46401"/>
                  </a:cubicBezTo>
                  <a:cubicBezTo>
                    <a:pt x="12024" y="46368"/>
                    <a:pt x="11804" y="46337"/>
                    <a:pt x="11584" y="46320"/>
                  </a:cubicBezTo>
                  <a:cubicBezTo>
                    <a:pt x="11277" y="46295"/>
                    <a:pt x="10979" y="46220"/>
                    <a:pt x="10671" y="46195"/>
                  </a:cubicBezTo>
                  <a:cubicBezTo>
                    <a:pt x="10350" y="46171"/>
                    <a:pt x="10031" y="46105"/>
                    <a:pt x="9710" y="46060"/>
                  </a:cubicBezTo>
                  <a:cubicBezTo>
                    <a:pt x="9246" y="45993"/>
                    <a:pt x="8782" y="45927"/>
                    <a:pt x="8318" y="45865"/>
                  </a:cubicBezTo>
                  <a:cubicBezTo>
                    <a:pt x="8005" y="45823"/>
                    <a:pt x="7690" y="45796"/>
                    <a:pt x="7378" y="45747"/>
                  </a:cubicBezTo>
                  <a:cubicBezTo>
                    <a:pt x="7092" y="45701"/>
                    <a:pt x="6809" y="45632"/>
                    <a:pt x="6525" y="45576"/>
                  </a:cubicBezTo>
                  <a:cubicBezTo>
                    <a:pt x="5885" y="45450"/>
                    <a:pt x="5266" y="45254"/>
                    <a:pt x="4654" y="45034"/>
                  </a:cubicBezTo>
                  <a:cubicBezTo>
                    <a:pt x="4241" y="44885"/>
                    <a:pt x="3861" y="44662"/>
                    <a:pt x="3527" y="44379"/>
                  </a:cubicBezTo>
                  <a:cubicBezTo>
                    <a:pt x="3249" y="44144"/>
                    <a:pt x="3073" y="43823"/>
                    <a:pt x="2899" y="43509"/>
                  </a:cubicBezTo>
                  <a:cubicBezTo>
                    <a:pt x="2596" y="42960"/>
                    <a:pt x="2346" y="42387"/>
                    <a:pt x="2228" y="41766"/>
                  </a:cubicBezTo>
                  <a:cubicBezTo>
                    <a:pt x="2155" y="41380"/>
                    <a:pt x="2096" y="40993"/>
                    <a:pt x="2035" y="40607"/>
                  </a:cubicBezTo>
                  <a:cubicBezTo>
                    <a:pt x="1984" y="40285"/>
                    <a:pt x="1942" y="39965"/>
                    <a:pt x="1897" y="39645"/>
                  </a:cubicBezTo>
                  <a:cubicBezTo>
                    <a:pt x="1861" y="39400"/>
                    <a:pt x="1860" y="39151"/>
                    <a:pt x="1840" y="38905"/>
                  </a:cubicBezTo>
                  <a:cubicBezTo>
                    <a:pt x="1794" y="38325"/>
                    <a:pt x="1745" y="37745"/>
                    <a:pt x="1778" y="37162"/>
                  </a:cubicBezTo>
                  <a:cubicBezTo>
                    <a:pt x="1792" y="36937"/>
                    <a:pt x="1711" y="36723"/>
                    <a:pt x="1725" y="36498"/>
                  </a:cubicBezTo>
                  <a:cubicBezTo>
                    <a:pt x="1802" y="35223"/>
                    <a:pt x="1757" y="33944"/>
                    <a:pt x="1791" y="32670"/>
                  </a:cubicBezTo>
                  <a:cubicBezTo>
                    <a:pt x="1799" y="32342"/>
                    <a:pt x="1808" y="32006"/>
                    <a:pt x="1866" y="31675"/>
                  </a:cubicBezTo>
                  <a:cubicBezTo>
                    <a:pt x="1914" y="31399"/>
                    <a:pt x="1893" y="31113"/>
                    <a:pt x="1926" y="30831"/>
                  </a:cubicBezTo>
                  <a:cubicBezTo>
                    <a:pt x="1969" y="30459"/>
                    <a:pt x="1985" y="30084"/>
                    <a:pt x="2026" y="29710"/>
                  </a:cubicBezTo>
                  <a:cubicBezTo>
                    <a:pt x="2054" y="29457"/>
                    <a:pt x="2062" y="29199"/>
                    <a:pt x="2081" y="28944"/>
                  </a:cubicBezTo>
                  <a:cubicBezTo>
                    <a:pt x="2121" y="28426"/>
                    <a:pt x="2190" y="27910"/>
                    <a:pt x="2230" y="27390"/>
                  </a:cubicBezTo>
                  <a:cubicBezTo>
                    <a:pt x="2262" y="26990"/>
                    <a:pt x="2319" y="26595"/>
                    <a:pt x="2350" y="26193"/>
                  </a:cubicBezTo>
                  <a:cubicBezTo>
                    <a:pt x="2379" y="25813"/>
                    <a:pt x="2451" y="25433"/>
                    <a:pt x="2488" y="25052"/>
                  </a:cubicBezTo>
                  <a:cubicBezTo>
                    <a:pt x="2520" y="24712"/>
                    <a:pt x="2560" y="24373"/>
                    <a:pt x="2599" y="24034"/>
                  </a:cubicBezTo>
                  <a:cubicBezTo>
                    <a:pt x="2665" y="23451"/>
                    <a:pt x="2720" y="22863"/>
                    <a:pt x="2818" y="22284"/>
                  </a:cubicBezTo>
                  <a:cubicBezTo>
                    <a:pt x="2932" y="21603"/>
                    <a:pt x="3043" y="20921"/>
                    <a:pt x="3177" y="20244"/>
                  </a:cubicBezTo>
                  <a:cubicBezTo>
                    <a:pt x="3334" y="19448"/>
                    <a:pt x="3490" y="18653"/>
                    <a:pt x="3677" y="17863"/>
                  </a:cubicBezTo>
                  <a:cubicBezTo>
                    <a:pt x="3935" y="16782"/>
                    <a:pt x="4169" y="15696"/>
                    <a:pt x="4456" y="14622"/>
                  </a:cubicBezTo>
                  <a:cubicBezTo>
                    <a:pt x="4688" y="13754"/>
                    <a:pt x="4990" y="12905"/>
                    <a:pt x="5292" y="12059"/>
                  </a:cubicBezTo>
                  <a:cubicBezTo>
                    <a:pt x="5488" y="11511"/>
                    <a:pt x="5683" y="10962"/>
                    <a:pt x="5897" y="10423"/>
                  </a:cubicBezTo>
                  <a:cubicBezTo>
                    <a:pt x="6084" y="9953"/>
                    <a:pt x="6291" y="9493"/>
                    <a:pt x="6500" y="9032"/>
                  </a:cubicBezTo>
                  <a:cubicBezTo>
                    <a:pt x="6676" y="8643"/>
                    <a:pt x="6856" y="8254"/>
                    <a:pt x="7054" y="7876"/>
                  </a:cubicBezTo>
                  <a:cubicBezTo>
                    <a:pt x="7367" y="7276"/>
                    <a:pt x="7687" y="6680"/>
                    <a:pt x="8047" y="6106"/>
                  </a:cubicBezTo>
                  <a:cubicBezTo>
                    <a:pt x="8405" y="5534"/>
                    <a:pt x="8775" y="4967"/>
                    <a:pt x="9187" y="4431"/>
                  </a:cubicBezTo>
                  <a:cubicBezTo>
                    <a:pt x="9515" y="4004"/>
                    <a:pt x="9841" y="3574"/>
                    <a:pt x="10230" y="3199"/>
                  </a:cubicBezTo>
                  <a:cubicBezTo>
                    <a:pt x="10409" y="3025"/>
                    <a:pt x="10577" y="2844"/>
                    <a:pt x="10734" y="2651"/>
                  </a:cubicBezTo>
                  <a:cubicBezTo>
                    <a:pt x="10954" y="2376"/>
                    <a:pt x="11244" y="2168"/>
                    <a:pt x="11505" y="1935"/>
                  </a:cubicBezTo>
                  <a:cubicBezTo>
                    <a:pt x="11773" y="1696"/>
                    <a:pt x="12057" y="1475"/>
                    <a:pt x="12335" y="1250"/>
                  </a:cubicBezTo>
                  <a:cubicBezTo>
                    <a:pt x="12734" y="927"/>
                    <a:pt x="13166" y="648"/>
                    <a:pt x="13595" y="366"/>
                  </a:cubicBezTo>
                  <a:cubicBezTo>
                    <a:pt x="13663" y="322"/>
                    <a:pt x="13733" y="306"/>
                    <a:pt x="13806" y="306"/>
                  </a:cubicBezTo>
                  <a:close/>
                  <a:moveTo>
                    <a:pt x="18340" y="1"/>
                  </a:moveTo>
                  <a:cubicBezTo>
                    <a:pt x="18251" y="1"/>
                    <a:pt x="18162" y="1"/>
                    <a:pt x="18073" y="2"/>
                  </a:cubicBezTo>
                  <a:cubicBezTo>
                    <a:pt x="17560" y="5"/>
                    <a:pt x="17048" y="31"/>
                    <a:pt x="16536" y="31"/>
                  </a:cubicBezTo>
                  <a:cubicBezTo>
                    <a:pt x="16499" y="31"/>
                    <a:pt x="16463" y="31"/>
                    <a:pt x="16426" y="30"/>
                  </a:cubicBezTo>
                  <a:cubicBezTo>
                    <a:pt x="16344" y="30"/>
                    <a:pt x="16262" y="29"/>
                    <a:pt x="16181" y="29"/>
                  </a:cubicBezTo>
                  <a:cubicBezTo>
                    <a:pt x="14975" y="29"/>
                    <a:pt x="13773" y="101"/>
                    <a:pt x="12573" y="207"/>
                  </a:cubicBezTo>
                  <a:cubicBezTo>
                    <a:pt x="12177" y="242"/>
                    <a:pt x="11785" y="302"/>
                    <a:pt x="11437" y="509"/>
                  </a:cubicBezTo>
                  <a:cubicBezTo>
                    <a:pt x="10648" y="980"/>
                    <a:pt x="9891" y="1499"/>
                    <a:pt x="9219" y="2130"/>
                  </a:cubicBezTo>
                  <a:cubicBezTo>
                    <a:pt x="8035" y="3249"/>
                    <a:pt x="7004" y="4493"/>
                    <a:pt x="6152" y="5885"/>
                  </a:cubicBezTo>
                  <a:cubicBezTo>
                    <a:pt x="5017" y="7737"/>
                    <a:pt x="4132" y="9701"/>
                    <a:pt x="3466" y="11767"/>
                  </a:cubicBezTo>
                  <a:cubicBezTo>
                    <a:pt x="2732" y="14038"/>
                    <a:pt x="2221" y="16366"/>
                    <a:pt x="1720" y="18696"/>
                  </a:cubicBezTo>
                  <a:cubicBezTo>
                    <a:pt x="1431" y="20036"/>
                    <a:pt x="1236" y="21395"/>
                    <a:pt x="978" y="22743"/>
                  </a:cubicBezTo>
                  <a:cubicBezTo>
                    <a:pt x="593" y="24759"/>
                    <a:pt x="383" y="26797"/>
                    <a:pt x="237" y="28841"/>
                  </a:cubicBezTo>
                  <a:cubicBezTo>
                    <a:pt x="130" y="30337"/>
                    <a:pt x="68" y="31838"/>
                    <a:pt x="39" y="33338"/>
                  </a:cubicBezTo>
                  <a:cubicBezTo>
                    <a:pt x="8" y="35037"/>
                    <a:pt x="0" y="36736"/>
                    <a:pt x="34" y="38433"/>
                  </a:cubicBezTo>
                  <a:cubicBezTo>
                    <a:pt x="51" y="39340"/>
                    <a:pt x="37" y="40252"/>
                    <a:pt x="175" y="41154"/>
                  </a:cubicBezTo>
                  <a:cubicBezTo>
                    <a:pt x="338" y="42226"/>
                    <a:pt x="601" y="43272"/>
                    <a:pt x="998" y="44280"/>
                  </a:cubicBezTo>
                  <a:cubicBezTo>
                    <a:pt x="1356" y="45194"/>
                    <a:pt x="2004" y="45822"/>
                    <a:pt x="2917" y="46172"/>
                  </a:cubicBezTo>
                  <a:cubicBezTo>
                    <a:pt x="3309" y="46322"/>
                    <a:pt x="3717" y="46426"/>
                    <a:pt x="4127" y="46521"/>
                  </a:cubicBezTo>
                  <a:cubicBezTo>
                    <a:pt x="5180" y="46765"/>
                    <a:pt x="6242" y="46959"/>
                    <a:pt x="7311" y="47114"/>
                  </a:cubicBezTo>
                  <a:cubicBezTo>
                    <a:pt x="8338" y="47263"/>
                    <a:pt x="9362" y="47422"/>
                    <a:pt x="10392" y="47550"/>
                  </a:cubicBezTo>
                  <a:cubicBezTo>
                    <a:pt x="11574" y="47696"/>
                    <a:pt x="12753" y="47868"/>
                    <a:pt x="13931" y="48043"/>
                  </a:cubicBezTo>
                  <a:cubicBezTo>
                    <a:pt x="15177" y="48227"/>
                    <a:pt x="16427" y="48395"/>
                    <a:pt x="17681" y="48533"/>
                  </a:cubicBezTo>
                  <a:cubicBezTo>
                    <a:pt x="18328" y="48604"/>
                    <a:pt x="18975" y="48676"/>
                    <a:pt x="19622" y="48753"/>
                  </a:cubicBezTo>
                  <a:cubicBezTo>
                    <a:pt x="20421" y="48849"/>
                    <a:pt x="21220" y="48949"/>
                    <a:pt x="22020" y="49048"/>
                  </a:cubicBezTo>
                  <a:cubicBezTo>
                    <a:pt x="22446" y="49101"/>
                    <a:pt x="22875" y="49103"/>
                    <a:pt x="23299" y="49173"/>
                  </a:cubicBezTo>
                  <a:cubicBezTo>
                    <a:pt x="24112" y="49312"/>
                    <a:pt x="24931" y="49395"/>
                    <a:pt x="25753" y="49433"/>
                  </a:cubicBezTo>
                  <a:cubicBezTo>
                    <a:pt x="26156" y="49452"/>
                    <a:pt x="26560" y="49460"/>
                    <a:pt x="26965" y="49460"/>
                  </a:cubicBezTo>
                  <a:cubicBezTo>
                    <a:pt x="27264" y="49460"/>
                    <a:pt x="27564" y="49456"/>
                    <a:pt x="27862" y="49448"/>
                  </a:cubicBezTo>
                  <a:cubicBezTo>
                    <a:pt x="28821" y="49422"/>
                    <a:pt x="29694" y="49150"/>
                    <a:pt x="30444" y="48516"/>
                  </a:cubicBezTo>
                  <a:cubicBezTo>
                    <a:pt x="30955" y="48083"/>
                    <a:pt x="31246" y="47538"/>
                    <a:pt x="31364" y="46897"/>
                  </a:cubicBezTo>
                  <a:cubicBezTo>
                    <a:pt x="31513" y="46089"/>
                    <a:pt x="31482" y="45273"/>
                    <a:pt x="31452" y="44459"/>
                  </a:cubicBezTo>
                  <a:cubicBezTo>
                    <a:pt x="31406" y="43267"/>
                    <a:pt x="31357" y="42077"/>
                    <a:pt x="31321" y="40885"/>
                  </a:cubicBezTo>
                  <a:cubicBezTo>
                    <a:pt x="31297" y="40088"/>
                    <a:pt x="31295" y="39290"/>
                    <a:pt x="31285" y="38493"/>
                  </a:cubicBezTo>
                  <a:cubicBezTo>
                    <a:pt x="31256" y="36091"/>
                    <a:pt x="31237" y="33689"/>
                    <a:pt x="31322" y="31289"/>
                  </a:cubicBezTo>
                  <a:cubicBezTo>
                    <a:pt x="31353" y="30441"/>
                    <a:pt x="31420" y="29593"/>
                    <a:pt x="31474" y="28746"/>
                  </a:cubicBezTo>
                  <a:cubicBezTo>
                    <a:pt x="31511" y="28198"/>
                    <a:pt x="31549" y="27651"/>
                    <a:pt x="31592" y="27105"/>
                  </a:cubicBezTo>
                  <a:cubicBezTo>
                    <a:pt x="31677" y="26063"/>
                    <a:pt x="31756" y="25020"/>
                    <a:pt x="31884" y="23980"/>
                  </a:cubicBezTo>
                  <a:cubicBezTo>
                    <a:pt x="31991" y="23096"/>
                    <a:pt x="32103" y="22212"/>
                    <a:pt x="32221" y="21329"/>
                  </a:cubicBezTo>
                  <a:cubicBezTo>
                    <a:pt x="32312" y="20658"/>
                    <a:pt x="32476" y="19999"/>
                    <a:pt x="32607" y="19335"/>
                  </a:cubicBezTo>
                  <a:cubicBezTo>
                    <a:pt x="32789" y="18419"/>
                    <a:pt x="32973" y="17504"/>
                    <a:pt x="33218" y="16601"/>
                  </a:cubicBezTo>
                  <a:cubicBezTo>
                    <a:pt x="33544" y="15392"/>
                    <a:pt x="33912" y="14197"/>
                    <a:pt x="34236" y="12988"/>
                  </a:cubicBezTo>
                  <a:cubicBezTo>
                    <a:pt x="34557" y="11793"/>
                    <a:pt x="34959" y="10626"/>
                    <a:pt x="35384" y="9468"/>
                  </a:cubicBezTo>
                  <a:cubicBezTo>
                    <a:pt x="35859" y="8180"/>
                    <a:pt x="36470" y="6951"/>
                    <a:pt x="37151" y="5759"/>
                  </a:cubicBezTo>
                  <a:cubicBezTo>
                    <a:pt x="37874" y="4493"/>
                    <a:pt x="38763" y="3376"/>
                    <a:pt x="39913" y="2471"/>
                  </a:cubicBezTo>
                  <a:cubicBezTo>
                    <a:pt x="40566" y="1957"/>
                    <a:pt x="41278" y="1622"/>
                    <a:pt x="42109" y="1553"/>
                  </a:cubicBezTo>
                  <a:cubicBezTo>
                    <a:pt x="42254" y="1541"/>
                    <a:pt x="42398" y="1534"/>
                    <a:pt x="42541" y="1534"/>
                  </a:cubicBezTo>
                  <a:cubicBezTo>
                    <a:pt x="42918" y="1534"/>
                    <a:pt x="43288" y="1584"/>
                    <a:pt x="43652" y="1730"/>
                  </a:cubicBezTo>
                  <a:cubicBezTo>
                    <a:pt x="44217" y="1957"/>
                    <a:pt x="44655" y="2302"/>
                    <a:pt x="44914" y="2871"/>
                  </a:cubicBezTo>
                  <a:cubicBezTo>
                    <a:pt x="45067" y="3207"/>
                    <a:pt x="45127" y="3558"/>
                    <a:pt x="45155" y="3917"/>
                  </a:cubicBezTo>
                  <a:cubicBezTo>
                    <a:pt x="45210" y="4617"/>
                    <a:pt x="45155" y="5322"/>
                    <a:pt x="45204" y="6024"/>
                  </a:cubicBezTo>
                  <a:cubicBezTo>
                    <a:pt x="45233" y="6461"/>
                    <a:pt x="45205" y="6899"/>
                    <a:pt x="45230" y="7335"/>
                  </a:cubicBezTo>
                  <a:cubicBezTo>
                    <a:pt x="45284" y="8381"/>
                    <a:pt x="45292" y="9428"/>
                    <a:pt x="45302" y="10473"/>
                  </a:cubicBezTo>
                  <a:cubicBezTo>
                    <a:pt x="45327" y="12883"/>
                    <a:pt x="45318" y="15293"/>
                    <a:pt x="45315" y="17703"/>
                  </a:cubicBezTo>
                  <a:cubicBezTo>
                    <a:pt x="45312" y="19599"/>
                    <a:pt x="45292" y="21495"/>
                    <a:pt x="45285" y="23390"/>
                  </a:cubicBezTo>
                  <a:cubicBezTo>
                    <a:pt x="45283" y="24240"/>
                    <a:pt x="45300" y="25089"/>
                    <a:pt x="45296" y="25937"/>
                  </a:cubicBezTo>
                  <a:cubicBezTo>
                    <a:pt x="45294" y="26692"/>
                    <a:pt x="45281" y="27447"/>
                    <a:pt x="45264" y="28202"/>
                  </a:cubicBezTo>
                  <a:cubicBezTo>
                    <a:pt x="45238" y="29257"/>
                    <a:pt x="45304" y="30313"/>
                    <a:pt x="45258" y="31367"/>
                  </a:cubicBezTo>
                  <a:cubicBezTo>
                    <a:pt x="45235" y="31882"/>
                    <a:pt x="45203" y="32395"/>
                    <a:pt x="45211" y="32910"/>
                  </a:cubicBezTo>
                  <a:cubicBezTo>
                    <a:pt x="45227" y="34180"/>
                    <a:pt x="45246" y="35449"/>
                    <a:pt x="45221" y="36719"/>
                  </a:cubicBezTo>
                  <a:cubicBezTo>
                    <a:pt x="45189" y="38416"/>
                    <a:pt x="45169" y="40115"/>
                    <a:pt x="44906" y="41798"/>
                  </a:cubicBezTo>
                  <a:cubicBezTo>
                    <a:pt x="44799" y="42484"/>
                    <a:pt x="44658" y="43162"/>
                    <a:pt x="44352" y="43796"/>
                  </a:cubicBezTo>
                  <a:cubicBezTo>
                    <a:pt x="44127" y="44264"/>
                    <a:pt x="43807" y="44656"/>
                    <a:pt x="43386" y="44944"/>
                  </a:cubicBezTo>
                  <a:cubicBezTo>
                    <a:pt x="43063" y="45167"/>
                    <a:pt x="42709" y="45348"/>
                    <a:pt x="42339" y="45490"/>
                  </a:cubicBezTo>
                  <a:cubicBezTo>
                    <a:pt x="41579" y="45779"/>
                    <a:pt x="40828" y="46099"/>
                    <a:pt x="40056" y="46358"/>
                  </a:cubicBezTo>
                  <a:cubicBezTo>
                    <a:pt x="39987" y="46381"/>
                    <a:pt x="39918" y="46406"/>
                    <a:pt x="39850" y="46429"/>
                  </a:cubicBezTo>
                  <a:cubicBezTo>
                    <a:pt x="39853" y="46445"/>
                    <a:pt x="39857" y="46461"/>
                    <a:pt x="39859" y="46477"/>
                  </a:cubicBezTo>
                  <a:cubicBezTo>
                    <a:pt x="40013" y="46477"/>
                    <a:pt x="40167" y="46469"/>
                    <a:pt x="40321" y="46469"/>
                  </a:cubicBezTo>
                  <a:cubicBezTo>
                    <a:pt x="40412" y="46469"/>
                    <a:pt x="40503" y="46472"/>
                    <a:pt x="40593" y="46482"/>
                  </a:cubicBezTo>
                  <a:cubicBezTo>
                    <a:pt x="40888" y="46515"/>
                    <a:pt x="41184" y="46526"/>
                    <a:pt x="41479" y="46526"/>
                  </a:cubicBezTo>
                  <a:cubicBezTo>
                    <a:pt x="41689" y="46526"/>
                    <a:pt x="41899" y="46521"/>
                    <a:pt x="42109" y="46514"/>
                  </a:cubicBezTo>
                  <a:cubicBezTo>
                    <a:pt x="43100" y="46479"/>
                    <a:pt x="43863" y="46019"/>
                    <a:pt x="44429" y="45230"/>
                  </a:cubicBezTo>
                  <a:cubicBezTo>
                    <a:pt x="44767" y="44763"/>
                    <a:pt x="45017" y="44246"/>
                    <a:pt x="45216" y="43704"/>
                  </a:cubicBezTo>
                  <a:cubicBezTo>
                    <a:pt x="45652" y="42517"/>
                    <a:pt x="45860" y="41286"/>
                    <a:pt x="45936" y="40032"/>
                  </a:cubicBezTo>
                  <a:cubicBezTo>
                    <a:pt x="46023" y="38662"/>
                    <a:pt x="46015" y="37288"/>
                    <a:pt x="46076" y="35917"/>
                  </a:cubicBezTo>
                  <a:cubicBezTo>
                    <a:pt x="46123" y="34821"/>
                    <a:pt x="46108" y="33722"/>
                    <a:pt x="46121" y="32624"/>
                  </a:cubicBezTo>
                  <a:cubicBezTo>
                    <a:pt x="46152" y="30300"/>
                    <a:pt x="46142" y="27974"/>
                    <a:pt x="46168" y="25652"/>
                  </a:cubicBezTo>
                  <a:cubicBezTo>
                    <a:pt x="46184" y="24253"/>
                    <a:pt x="46178" y="22855"/>
                    <a:pt x="46189" y="21457"/>
                  </a:cubicBezTo>
                  <a:cubicBezTo>
                    <a:pt x="46212" y="18429"/>
                    <a:pt x="46195" y="15401"/>
                    <a:pt x="46158" y="12374"/>
                  </a:cubicBezTo>
                  <a:cubicBezTo>
                    <a:pt x="46143" y="11156"/>
                    <a:pt x="46144" y="9938"/>
                    <a:pt x="46106" y="8720"/>
                  </a:cubicBezTo>
                  <a:cubicBezTo>
                    <a:pt x="46061" y="7288"/>
                    <a:pt x="46061" y="5855"/>
                    <a:pt x="46024" y="4423"/>
                  </a:cubicBezTo>
                  <a:cubicBezTo>
                    <a:pt x="46003" y="3640"/>
                    <a:pt x="45886" y="2875"/>
                    <a:pt x="45574" y="2141"/>
                  </a:cubicBezTo>
                  <a:cubicBezTo>
                    <a:pt x="45312" y="1525"/>
                    <a:pt x="44875" y="1169"/>
                    <a:pt x="44234" y="1021"/>
                  </a:cubicBezTo>
                  <a:cubicBezTo>
                    <a:pt x="43722" y="903"/>
                    <a:pt x="43204" y="840"/>
                    <a:pt x="42683" y="811"/>
                  </a:cubicBezTo>
                  <a:cubicBezTo>
                    <a:pt x="41784" y="762"/>
                    <a:pt x="40886" y="701"/>
                    <a:pt x="39985" y="682"/>
                  </a:cubicBezTo>
                  <a:cubicBezTo>
                    <a:pt x="38363" y="647"/>
                    <a:pt x="36745" y="563"/>
                    <a:pt x="35124" y="525"/>
                  </a:cubicBezTo>
                  <a:cubicBezTo>
                    <a:pt x="33092" y="476"/>
                    <a:pt x="31059" y="451"/>
                    <a:pt x="29027" y="363"/>
                  </a:cubicBezTo>
                  <a:cubicBezTo>
                    <a:pt x="27742" y="307"/>
                    <a:pt x="26455" y="279"/>
                    <a:pt x="25168" y="236"/>
                  </a:cubicBezTo>
                  <a:cubicBezTo>
                    <a:pt x="24689" y="220"/>
                    <a:pt x="24209" y="206"/>
                    <a:pt x="23730" y="174"/>
                  </a:cubicBezTo>
                  <a:cubicBezTo>
                    <a:pt x="22729" y="108"/>
                    <a:pt x="21726" y="73"/>
                    <a:pt x="20723" y="44"/>
                  </a:cubicBezTo>
                  <a:cubicBezTo>
                    <a:pt x="19929" y="21"/>
                    <a:pt x="19135" y="1"/>
                    <a:pt x="1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2342435" y="3363296"/>
              <a:ext cx="432141" cy="1484368"/>
            </a:xfrm>
            <a:custGeom>
              <a:avLst/>
              <a:gdLst/>
              <a:ahLst/>
              <a:cxnLst/>
              <a:rect l="l" t="t" r="r" b="b"/>
              <a:pathLst>
                <a:path w="13129" h="45097" extrusionOk="0">
                  <a:moveTo>
                    <a:pt x="8547" y="30113"/>
                  </a:moveTo>
                  <a:cubicBezTo>
                    <a:pt x="8662" y="30113"/>
                    <a:pt x="8779" y="30124"/>
                    <a:pt x="8894" y="30124"/>
                  </a:cubicBezTo>
                  <a:cubicBezTo>
                    <a:pt x="8955" y="30120"/>
                    <a:pt x="9014" y="30118"/>
                    <a:pt x="9073" y="30118"/>
                  </a:cubicBezTo>
                  <a:cubicBezTo>
                    <a:pt x="9800" y="30118"/>
                    <a:pt x="10430" y="30405"/>
                    <a:pt x="11001" y="30851"/>
                  </a:cubicBezTo>
                  <a:cubicBezTo>
                    <a:pt x="11795" y="31472"/>
                    <a:pt x="12257" y="32303"/>
                    <a:pt x="12501" y="33268"/>
                  </a:cubicBezTo>
                  <a:cubicBezTo>
                    <a:pt x="12601" y="33657"/>
                    <a:pt x="12667" y="34057"/>
                    <a:pt x="12655" y="34456"/>
                  </a:cubicBezTo>
                  <a:cubicBezTo>
                    <a:pt x="12635" y="35109"/>
                    <a:pt x="12507" y="35738"/>
                    <a:pt x="12257" y="36350"/>
                  </a:cubicBezTo>
                  <a:cubicBezTo>
                    <a:pt x="11983" y="37021"/>
                    <a:pt x="11550" y="37568"/>
                    <a:pt x="11004" y="38015"/>
                  </a:cubicBezTo>
                  <a:cubicBezTo>
                    <a:pt x="10437" y="38478"/>
                    <a:pt x="9778" y="38742"/>
                    <a:pt x="9026" y="38772"/>
                  </a:cubicBezTo>
                  <a:cubicBezTo>
                    <a:pt x="8973" y="38774"/>
                    <a:pt x="8920" y="38775"/>
                    <a:pt x="8867" y="38775"/>
                  </a:cubicBezTo>
                  <a:cubicBezTo>
                    <a:pt x="8118" y="38775"/>
                    <a:pt x="7450" y="38550"/>
                    <a:pt x="6832" y="38121"/>
                  </a:cubicBezTo>
                  <a:cubicBezTo>
                    <a:pt x="6204" y="37680"/>
                    <a:pt x="5776" y="37082"/>
                    <a:pt x="5467" y="36393"/>
                  </a:cubicBezTo>
                  <a:cubicBezTo>
                    <a:pt x="5128" y="35642"/>
                    <a:pt x="5027" y="34841"/>
                    <a:pt x="5107" y="34034"/>
                  </a:cubicBezTo>
                  <a:cubicBezTo>
                    <a:pt x="5203" y="33079"/>
                    <a:pt x="5474" y="32180"/>
                    <a:pt x="6122" y="31423"/>
                  </a:cubicBezTo>
                  <a:cubicBezTo>
                    <a:pt x="6720" y="30725"/>
                    <a:pt x="7454" y="30285"/>
                    <a:pt x="8356" y="30127"/>
                  </a:cubicBezTo>
                  <a:cubicBezTo>
                    <a:pt x="8419" y="30117"/>
                    <a:pt x="8483" y="30113"/>
                    <a:pt x="8547" y="30113"/>
                  </a:cubicBezTo>
                  <a:close/>
                  <a:moveTo>
                    <a:pt x="10383" y="1"/>
                  </a:moveTo>
                  <a:cubicBezTo>
                    <a:pt x="10097" y="1"/>
                    <a:pt x="9812" y="19"/>
                    <a:pt x="9537" y="112"/>
                  </a:cubicBezTo>
                  <a:cubicBezTo>
                    <a:pt x="8896" y="329"/>
                    <a:pt x="8275" y="591"/>
                    <a:pt x="7750" y="1037"/>
                  </a:cubicBezTo>
                  <a:cubicBezTo>
                    <a:pt x="7484" y="1263"/>
                    <a:pt x="7209" y="1479"/>
                    <a:pt x="6940" y="1698"/>
                  </a:cubicBezTo>
                  <a:cubicBezTo>
                    <a:pt x="6895" y="1750"/>
                    <a:pt x="6846" y="1798"/>
                    <a:pt x="6808" y="1853"/>
                  </a:cubicBezTo>
                  <a:cubicBezTo>
                    <a:pt x="6080" y="2911"/>
                    <a:pt x="5468" y="4033"/>
                    <a:pt x="4921" y="5193"/>
                  </a:cubicBezTo>
                  <a:cubicBezTo>
                    <a:pt x="4826" y="5393"/>
                    <a:pt x="4740" y="5597"/>
                    <a:pt x="4680" y="5813"/>
                  </a:cubicBezTo>
                  <a:cubicBezTo>
                    <a:pt x="4619" y="6329"/>
                    <a:pt x="4559" y="6846"/>
                    <a:pt x="4498" y="7362"/>
                  </a:cubicBezTo>
                  <a:cubicBezTo>
                    <a:pt x="4493" y="7405"/>
                    <a:pt x="4486" y="7447"/>
                    <a:pt x="4487" y="7490"/>
                  </a:cubicBezTo>
                  <a:cubicBezTo>
                    <a:pt x="4510" y="8082"/>
                    <a:pt x="4455" y="8671"/>
                    <a:pt x="4425" y="9260"/>
                  </a:cubicBezTo>
                  <a:cubicBezTo>
                    <a:pt x="4339" y="10863"/>
                    <a:pt x="4429" y="12465"/>
                    <a:pt x="4369" y="14066"/>
                  </a:cubicBezTo>
                  <a:cubicBezTo>
                    <a:pt x="4304" y="15832"/>
                    <a:pt x="4382" y="17598"/>
                    <a:pt x="4317" y="19362"/>
                  </a:cubicBezTo>
                  <a:cubicBezTo>
                    <a:pt x="4280" y="20373"/>
                    <a:pt x="4325" y="21385"/>
                    <a:pt x="4265" y="22393"/>
                  </a:cubicBezTo>
                  <a:cubicBezTo>
                    <a:pt x="4217" y="23216"/>
                    <a:pt x="4278" y="24039"/>
                    <a:pt x="4213" y="24859"/>
                  </a:cubicBezTo>
                  <a:cubicBezTo>
                    <a:pt x="4170" y="25414"/>
                    <a:pt x="4207" y="25971"/>
                    <a:pt x="4138" y="26525"/>
                  </a:cubicBezTo>
                  <a:cubicBezTo>
                    <a:pt x="4097" y="26838"/>
                    <a:pt x="4126" y="27158"/>
                    <a:pt x="4124" y="27476"/>
                  </a:cubicBezTo>
                  <a:cubicBezTo>
                    <a:pt x="4123" y="27939"/>
                    <a:pt x="4145" y="28404"/>
                    <a:pt x="4115" y="28865"/>
                  </a:cubicBezTo>
                  <a:cubicBezTo>
                    <a:pt x="4042" y="29954"/>
                    <a:pt x="4115" y="31042"/>
                    <a:pt x="4060" y="32128"/>
                  </a:cubicBezTo>
                  <a:cubicBezTo>
                    <a:pt x="3996" y="33404"/>
                    <a:pt x="4057" y="34681"/>
                    <a:pt x="4011" y="35958"/>
                  </a:cubicBezTo>
                  <a:cubicBezTo>
                    <a:pt x="3986" y="36669"/>
                    <a:pt x="3991" y="37380"/>
                    <a:pt x="3958" y="38089"/>
                  </a:cubicBezTo>
                  <a:cubicBezTo>
                    <a:pt x="3938" y="38522"/>
                    <a:pt x="3943" y="38956"/>
                    <a:pt x="3927" y="39389"/>
                  </a:cubicBezTo>
                  <a:cubicBezTo>
                    <a:pt x="3904" y="40047"/>
                    <a:pt x="3856" y="40705"/>
                    <a:pt x="3824" y="41361"/>
                  </a:cubicBezTo>
                  <a:cubicBezTo>
                    <a:pt x="3805" y="41767"/>
                    <a:pt x="3730" y="42158"/>
                    <a:pt x="3640" y="42549"/>
                  </a:cubicBezTo>
                  <a:cubicBezTo>
                    <a:pt x="3495" y="43179"/>
                    <a:pt x="3133" y="43657"/>
                    <a:pt x="2631" y="44052"/>
                  </a:cubicBezTo>
                  <a:cubicBezTo>
                    <a:pt x="2027" y="44527"/>
                    <a:pt x="1338" y="44778"/>
                    <a:pt x="588" y="44876"/>
                  </a:cubicBezTo>
                  <a:cubicBezTo>
                    <a:pt x="559" y="44879"/>
                    <a:pt x="530" y="44881"/>
                    <a:pt x="500" y="44881"/>
                  </a:cubicBezTo>
                  <a:cubicBezTo>
                    <a:pt x="362" y="44881"/>
                    <a:pt x="219" y="44846"/>
                    <a:pt x="79" y="44834"/>
                  </a:cubicBezTo>
                  <a:lnTo>
                    <a:pt x="79" y="44834"/>
                  </a:lnTo>
                  <a:cubicBezTo>
                    <a:pt x="0" y="45023"/>
                    <a:pt x="1" y="45035"/>
                    <a:pt x="181" y="45070"/>
                  </a:cubicBezTo>
                  <a:cubicBezTo>
                    <a:pt x="271" y="45088"/>
                    <a:pt x="362" y="45096"/>
                    <a:pt x="454" y="45096"/>
                  </a:cubicBezTo>
                  <a:cubicBezTo>
                    <a:pt x="551" y="45096"/>
                    <a:pt x="648" y="45087"/>
                    <a:pt x="744" y="45071"/>
                  </a:cubicBezTo>
                  <a:cubicBezTo>
                    <a:pt x="1157" y="45004"/>
                    <a:pt x="1574" y="44943"/>
                    <a:pt x="1984" y="44854"/>
                  </a:cubicBezTo>
                  <a:cubicBezTo>
                    <a:pt x="2846" y="44665"/>
                    <a:pt x="3707" y="44469"/>
                    <a:pt x="4563" y="44260"/>
                  </a:cubicBezTo>
                  <a:cubicBezTo>
                    <a:pt x="5920" y="43928"/>
                    <a:pt x="7275" y="43590"/>
                    <a:pt x="8596" y="43129"/>
                  </a:cubicBezTo>
                  <a:cubicBezTo>
                    <a:pt x="9241" y="42905"/>
                    <a:pt x="9884" y="42668"/>
                    <a:pt x="10502" y="42368"/>
                  </a:cubicBezTo>
                  <a:cubicBezTo>
                    <a:pt x="10582" y="42234"/>
                    <a:pt x="10735" y="42198"/>
                    <a:pt x="10853" y="42119"/>
                  </a:cubicBezTo>
                  <a:cubicBezTo>
                    <a:pt x="11723" y="41549"/>
                    <a:pt x="12299" y="40777"/>
                    <a:pt x="12510" y="39750"/>
                  </a:cubicBezTo>
                  <a:cubicBezTo>
                    <a:pt x="12607" y="39273"/>
                    <a:pt x="12661" y="38791"/>
                    <a:pt x="12724" y="38309"/>
                  </a:cubicBezTo>
                  <a:cubicBezTo>
                    <a:pt x="12781" y="37868"/>
                    <a:pt x="12792" y="37426"/>
                    <a:pt x="12864" y="36989"/>
                  </a:cubicBezTo>
                  <a:cubicBezTo>
                    <a:pt x="12868" y="36963"/>
                    <a:pt x="12871" y="36936"/>
                    <a:pt x="12869" y="36912"/>
                  </a:cubicBezTo>
                  <a:cubicBezTo>
                    <a:pt x="12857" y="36339"/>
                    <a:pt x="12936" y="35769"/>
                    <a:pt x="12927" y="35195"/>
                  </a:cubicBezTo>
                  <a:cubicBezTo>
                    <a:pt x="12911" y="34217"/>
                    <a:pt x="12883" y="33238"/>
                    <a:pt x="12932" y="32264"/>
                  </a:cubicBezTo>
                  <a:cubicBezTo>
                    <a:pt x="13006" y="30824"/>
                    <a:pt x="12926" y="29386"/>
                    <a:pt x="12979" y="27949"/>
                  </a:cubicBezTo>
                  <a:cubicBezTo>
                    <a:pt x="13075" y="25370"/>
                    <a:pt x="12995" y="22792"/>
                    <a:pt x="13027" y="20215"/>
                  </a:cubicBezTo>
                  <a:cubicBezTo>
                    <a:pt x="13032" y="19805"/>
                    <a:pt x="13098" y="19396"/>
                    <a:pt x="13076" y="18986"/>
                  </a:cubicBezTo>
                  <a:cubicBezTo>
                    <a:pt x="13065" y="18790"/>
                    <a:pt x="13078" y="18594"/>
                    <a:pt x="13033" y="18397"/>
                  </a:cubicBezTo>
                  <a:cubicBezTo>
                    <a:pt x="12980" y="18169"/>
                    <a:pt x="13075" y="17940"/>
                    <a:pt x="13075" y="17710"/>
                  </a:cubicBezTo>
                  <a:cubicBezTo>
                    <a:pt x="13074" y="16596"/>
                    <a:pt x="13075" y="15481"/>
                    <a:pt x="13075" y="14367"/>
                  </a:cubicBezTo>
                  <a:lnTo>
                    <a:pt x="13075" y="14367"/>
                  </a:lnTo>
                  <a:cubicBezTo>
                    <a:pt x="12818" y="14432"/>
                    <a:pt x="12559" y="14468"/>
                    <a:pt x="12292" y="14475"/>
                  </a:cubicBezTo>
                  <a:cubicBezTo>
                    <a:pt x="11798" y="14488"/>
                    <a:pt x="11303" y="14507"/>
                    <a:pt x="10811" y="14564"/>
                  </a:cubicBezTo>
                  <a:cubicBezTo>
                    <a:pt x="10753" y="14571"/>
                    <a:pt x="10696" y="14572"/>
                    <a:pt x="10638" y="14572"/>
                  </a:cubicBezTo>
                  <a:cubicBezTo>
                    <a:pt x="10585" y="14572"/>
                    <a:pt x="10531" y="14571"/>
                    <a:pt x="10478" y="14570"/>
                  </a:cubicBezTo>
                  <a:cubicBezTo>
                    <a:pt x="10445" y="14570"/>
                    <a:pt x="10412" y="14570"/>
                    <a:pt x="10379" y="14570"/>
                  </a:cubicBezTo>
                  <a:cubicBezTo>
                    <a:pt x="9865" y="14570"/>
                    <a:pt x="9354" y="14601"/>
                    <a:pt x="8843" y="14668"/>
                  </a:cubicBezTo>
                  <a:cubicBezTo>
                    <a:pt x="8825" y="14671"/>
                    <a:pt x="8805" y="14671"/>
                    <a:pt x="8786" y="14671"/>
                  </a:cubicBezTo>
                  <a:cubicBezTo>
                    <a:pt x="8762" y="14671"/>
                    <a:pt x="8739" y="14671"/>
                    <a:pt x="8716" y="14671"/>
                  </a:cubicBezTo>
                  <a:cubicBezTo>
                    <a:pt x="8675" y="14816"/>
                    <a:pt x="8699" y="14980"/>
                    <a:pt x="8598" y="15110"/>
                  </a:cubicBezTo>
                  <a:cubicBezTo>
                    <a:pt x="8574" y="15141"/>
                    <a:pt x="8576" y="15173"/>
                    <a:pt x="8604" y="15202"/>
                  </a:cubicBezTo>
                  <a:cubicBezTo>
                    <a:pt x="8792" y="15406"/>
                    <a:pt x="8812" y="15673"/>
                    <a:pt x="8841" y="15922"/>
                  </a:cubicBezTo>
                  <a:cubicBezTo>
                    <a:pt x="8955" y="16926"/>
                    <a:pt x="9050" y="17931"/>
                    <a:pt x="9148" y="18937"/>
                  </a:cubicBezTo>
                  <a:cubicBezTo>
                    <a:pt x="9172" y="19200"/>
                    <a:pt x="9186" y="19466"/>
                    <a:pt x="9202" y="19732"/>
                  </a:cubicBezTo>
                  <a:cubicBezTo>
                    <a:pt x="9206" y="19800"/>
                    <a:pt x="9206" y="19869"/>
                    <a:pt x="9206" y="19937"/>
                  </a:cubicBezTo>
                  <a:cubicBezTo>
                    <a:pt x="9198" y="20493"/>
                    <a:pt x="8989" y="20712"/>
                    <a:pt x="8437" y="20753"/>
                  </a:cubicBezTo>
                  <a:cubicBezTo>
                    <a:pt x="8104" y="20779"/>
                    <a:pt x="7771" y="20804"/>
                    <a:pt x="7439" y="20838"/>
                  </a:cubicBezTo>
                  <a:cubicBezTo>
                    <a:pt x="7386" y="20844"/>
                    <a:pt x="7337" y="20846"/>
                    <a:pt x="7292" y="20846"/>
                  </a:cubicBezTo>
                  <a:cubicBezTo>
                    <a:pt x="6982" y="20846"/>
                    <a:pt x="6849" y="20709"/>
                    <a:pt x="6799" y="20307"/>
                  </a:cubicBezTo>
                  <a:cubicBezTo>
                    <a:pt x="6776" y="20121"/>
                    <a:pt x="6787" y="19932"/>
                    <a:pt x="6791" y="19742"/>
                  </a:cubicBezTo>
                  <a:cubicBezTo>
                    <a:pt x="6804" y="18878"/>
                    <a:pt x="6847" y="18013"/>
                    <a:pt x="6823" y="17147"/>
                  </a:cubicBezTo>
                  <a:cubicBezTo>
                    <a:pt x="6809" y="16690"/>
                    <a:pt x="6816" y="16224"/>
                    <a:pt x="6892" y="15764"/>
                  </a:cubicBezTo>
                  <a:cubicBezTo>
                    <a:pt x="6894" y="15747"/>
                    <a:pt x="6899" y="15731"/>
                    <a:pt x="6901" y="15714"/>
                  </a:cubicBezTo>
                  <a:cubicBezTo>
                    <a:pt x="6921" y="15559"/>
                    <a:pt x="7044" y="15424"/>
                    <a:pt x="7055" y="15290"/>
                  </a:cubicBezTo>
                  <a:cubicBezTo>
                    <a:pt x="7065" y="15162"/>
                    <a:pt x="6923" y="15025"/>
                    <a:pt x="6932" y="14865"/>
                  </a:cubicBezTo>
                  <a:cubicBezTo>
                    <a:pt x="6898" y="14776"/>
                    <a:pt x="6850" y="14723"/>
                    <a:pt x="6749" y="14723"/>
                  </a:cubicBezTo>
                  <a:cubicBezTo>
                    <a:pt x="6741" y="14723"/>
                    <a:pt x="6733" y="14723"/>
                    <a:pt x="6725" y="14724"/>
                  </a:cubicBezTo>
                  <a:cubicBezTo>
                    <a:pt x="6631" y="14730"/>
                    <a:pt x="6536" y="14731"/>
                    <a:pt x="6441" y="14731"/>
                  </a:cubicBezTo>
                  <a:cubicBezTo>
                    <a:pt x="6344" y="14731"/>
                    <a:pt x="6247" y="14730"/>
                    <a:pt x="6150" y="14730"/>
                  </a:cubicBezTo>
                  <a:cubicBezTo>
                    <a:pt x="5966" y="14730"/>
                    <a:pt x="5782" y="14736"/>
                    <a:pt x="5598" y="14769"/>
                  </a:cubicBezTo>
                  <a:cubicBezTo>
                    <a:pt x="5538" y="14780"/>
                    <a:pt x="5477" y="14784"/>
                    <a:pt x="5415" y="14784"/>
                  </a:cubicBezTo>
                  <a:cubicBezTo>
                    <a:pt x="5340" y="14784"/>
                    <a:pt x="5264" y="14779"/>
                    <a:pt x="5189" y="14779"/>
                  </a:cubicBezTo>
                  <a:cubicBezTo>
                    <a:pt x="5174" y="14779"/>
                    <a:pt x="5160" y="14779"/>
                    <a:pt x="5147" y="14779"/>
                  </a:cubicBezTo>
                  <a:cubicBezTo>
                    <a:pt x="4912" y="14779"/>
                    <a:pt x="4925" y="14764"/>
                    <a:pt x="4886" y="14512"/>
                  </a:cubicBezTo>
                  <a:cubicBezTo>
                    <a:pt x="4806" y="14000"/>
                    <a:pt x="4858" y="13486"/>
                    <a:pt x="4845" y="12975"/>
                  </a:cubicBezTo>
                  <a:cubicBezTo>
                    <a:pt x="4838" y="12734"/>
                    <a:pt x="4938" y="12625"/>
                    <a:pt x="5181" y="12622"/>
                  </a:cubicBezTo>
                  <a:cubicBezTo>
                    <a:pt x="5575" y="12617"/>
                    <a:pt x="5965" y="12575"/>
                    <a:pt x="6358" y="12555"/>
                  </a:cubicBezTo>
                  <a:cubicBezTo>
                    <a:pt x="7034" y="12522"/>
                    <a:pt x="7709" y="12545"/>
                    <a:pt x="8384" y="12505"/>
                  </a:cubicBezTo>
                  <a:cubicBezTo>
                    <a:pt x="9004" y="12468"/>
                    <a:pt x="9623" y="12458"/>
                    <a:pt x="10242" y="12458"/>
                  </a:cubicBezTo>
                  <a:cubicBezTo>
                    <a:pt x="10956" y="12458"/>
                    <a:pt x="11671" y="12472"/>
                    <a:pt x="12385" y="12472"/>
                  </a:cubicBezTo>
                  <a:cubicBezTo>
                    <a:pt x="12506" y="12472"/>
                    <a:pt x="12626" y="12471"/>
                    <a:pt x="12747" y="12470"/>
                  </a:cubicBezTo>
                  <a:cubicBezTo>
                    <a:pt x="12749" y="12470"/>
                    <a:pt x="12751" y="12470"/>
                    <a:pt x="12753" y="12470"/>
                  </a:cubicBezTo>
                  <a:cubicBezTo>
                    <a:pt x="12879" y="12470"/>
                    <a:pt x="13003" y="12500"/>
                    <a:pt x="13129" y="12514"/>
                  </a:cubicBezTo>
                  <a:cubicBezTo>
                    <a:pt x="13054" y="11918"/>
                    <a:pt x="13115" y="11316"/>
                    <a:pt x="13066" y="10721"/>
                  </a:cubicBezTo>
                  <a:cubicBezTo>
                    <a:pt x="13023" y="10199"/>
                    <a:pt x="13070" y="9676"/>
                    <a:pt x="13019" y="9159"/>
                  </a:cubicBezTo>
                  <a:cubicBezTo>
                    <a:pt x="12961" y="8551"/>
                    <a:pt x="13007" y="7943"/>
                    <a:pt x="12969" y="7338"/>
                  </a:cubicBezTo>
                  <a:cubicBezTo>
                    <a:pt x="12936" y="6793"/>
                    <a:pt x="12908" y="6247"/>
                    <a:pt x="12860" y="5705"/>
                  </a:cubicBezTo>
                  <a:cubicBezTo>
                    <a:pt x="12809" y="5113"/>
                    <a:pt x="12795" y="4522"/>
                    <a:pt x="12835" y="3936"/>
                  </a:cubicBezTo>
                  <a:cubicBezTo>
                    <a:pt x="12884" y="3234"/>
                    <a:pt x="12862" y="2533"/>
                    <a:pt x="12869" y="1832"/>
                  </a:cubicBezTo>
                  <a:cubicBezTo>
                    <a:pt x="12873" y="1517"/>
                    <a:pt x="12816" y="1204"/>
                    <a:pt x="12716" y="901"/>
                  </a:cubicBezTo>
                  <a:cubicBezTo>
                    <a:pt x="12635" y="654"/>
                    <a:pt x="12486" y="467"/>
                    <a:pt x="12242" y="361"/>
                  </a:cubicBezTo>
                  <a:cubicBezTo>
                    <a:pt x="11767" y="155"/>
                    <a:pt x="11277" y="17"/>
                    <a:pt x="10756" y="6"/>
                  </a:cubicBezTo>
                  <a:cubicBezTo>
                    <a:pt x="10632" y="4"/>
                    <a:pt x="10508" y="1"/>
                    <a:pt x="10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2851168" y="3146058"/>
              <a:ext cx="261674" cy="1318344"/>
            </a:xfrm>
            <a:custGeom>
              <a:avLst/>
              <a:gdLst/>
              <a:ahLst/>
              <a:cxnLst/>
              <a:rect l="l" t="t" r="r" b="b"/>
              <a:pathLst>
                <a:path w="7950" h="40053" extrusionOk="0">
                  <a:moveTo>
                    <a:pt x="1997" y="0"/>
                  </a:moveTo>
                  <a:cubicBezTo>
                    <a:pt x="1525" y="0"/>
                    <a:pt x="1052" y="45"/>
                    <a:pt x="581" y="133"/>
                  </a:cubicBezTo>
                  <a:cubicBezTo>
                    <a:pt x="384" y="171"/>
                    <a:pt x="182" y="208"/>
                    <a:pt x="7" y="308"/>
                  </a:cubicBezTo>
                  <a:cubicBezTo>
                    <a:pt x="1" y="383"/>
                    <a:pt x="51" y="412"/>
                    <a:pt x="86" y="445"/>
                  </a:cubicBezTo>
                  <a:cubicBezTo>
                    <a:pt x="358" y="699"/>
                    <a:pt x="581" y="993"/>
                    <a:pt x="779" y="1304"/>
                  </a:cubicBezTo>
                  <a:cubicBezTo>
                    <a:pt x="1023" y="1687"/>
                    <a:pt x="1274" y="2067"/>
                    <a:pt x="1504" y="2458"/>
                  </a:cubicBezTo>
                  <a:cubicBezTo>
                    <a:pt x="1804" y="2968"/>
                    <a:pt x="2124" y="3468"/>
                    <a:pt x="2357" y="4014"/>
                  </a:cubicBezTo>
                  <a:cubicBezTo>
                    <a:pt x="3184" y="5952"/>
                    <a:pt x="3767" y="7966"/>
                    <a:pt x="4207" y="10023"/>
                  </a:cubicBezTo>
                  <a:cubicBezTo>
                    <a:pt x="4381" y="10835"/>
                    <a:pt x="4501" y="11658"/>
                    <a:pt x="4616" y="12480"/>
                  </a:cubicBezTo>
                  <a:cubicBezTo>
                    <a:pt x="4706" y="13117"/>
                    <a:pt x="4833" y="13749"/>
                    <a:pt x="4844" y="14393"/>
                  </a:cubicBezTo>
                  <a:cubicBezTo>
                    <a:pt x="4847" y="14590"/>
                    <a:pt x="4866" y="14787"/>
                    <a:pt x="4893" y="14983"/>
                  </a:cubicBezTo>
                  <a:cubicBezTo>
                    <a:pt x="5051" y="16113"/>
                    <a:pt x="5074" y="17253"/>
                    <a:pt x="5132" y="18390"/>
                  </a:cubicBezTo>
                  <a:cubicBezTo>
                    <a:pt x="5166" y="19032"/>
                    <a:pt x="5150" y="19677"/>
                    <a:pt x="5164" y="20319"/>
                  </a:cubicBezTo>
                  <a:cubicBezTo>
                    <a:pt x="5187" y="21322"/>
                    <a:pt x="5178" y="22326"/>
                    <a:pt x="5173" y="23330"/>
                  </a:cubicBezTo>
                  <a:cubicBezTo>
                    <a:pt x="5172" y="23646"/>
                    <a:pt x="5153" y="23965"/>
                    <a:pt x="5118" y="24279"/>
                  </a:cubicBezTo>
                  <a:cubicBezTo>
                    <a:pt x="5029" y="25062"/>
                    <a:pt x="5008" y="25853"/>
                    <a:pt x="4940" y="26637"/>
                  </a:cubicBezTo>
                  <a:cubicBezTo>
                    <a:pt x="4898" y="27124"/>
                    <a:pt x="4863" y="27610"/>
                    <a:pt x="4799" y="28095"/>
                  </a:cubicBezTo>
                  <a:cubicBezTo>
                    <a:pt x="4693" y="28902"/>
                    <a:pt x="4570" y="29706"/>
                    <a:pt x="4526" y="30520"/>
                  </a:cubicBezTo>
                  <a:cubicBezTo>
                    <a:pt x="4467" y="31619"/>
                    <a:pt x="4237" y="32694"/>
                    <a:pt x="4076" y="33778"/>
                  </a:cubicBezTo>
                  <a:cubicBezTo>
                    <a:pt x="3981" y="34404"/>
                    <a:pt x="3859" y="35025"/>
                    <a:pt x="3747" y="35651"/>
                  </a:cubicBezTo>
                  <a:cubicBezTo>
                    <a:pt x="3541" y="36813"/>
                    <a:pt x="3326" y="37976"/>
                    <a:pt x="3012" y="39117"/>
                  </a:cubicBezTo>
                  <a:cubicBezTo>
                    <a:pt x="2940" y="39370"/>
                    <a:pt x="2873" y="39625"/>
                    <a:pt x="2853" y="39896"/>
                  </a:cubicBezTo>
                  <a:cubicBezTo>
                    <a:pt x="3350" y="39972"/>
                    <a:pt x="3836" y="40011"/>
                    <a:pt x="4321" y="40051"/>
                  </a:cubicBezTo>
                  <a:cubicBezTo>
                    <a:pt x="4331" y="40052"/>
                    <a:pt x="4340" y="40052"/>
                    <a:pt x="4349" y="40052"/>
                  </a:cubicBezTo>
                  <a:cubicBezTo>
                    <a:pt x="4466" y="40052"/>
                    <a:pt x="4527" y="39989"/>
                    <a:pt x="4576" y="39885"/>
                  </a:cubicBezTo>
                  <a:cubicBezTo>
                    <a:pt x="4744" y="39508"/>
                    <a:pt x="4919" y="39136"/>
                    <a:pt x="5040" y="38741"/>
                  </a:cubicBezTo>
                  <a:cubicBezTo>
                    <a:pt x="5540" y="37090"/>
                    <a:pt x="5939" y="35418"/>
                    <a:pt x="6255" y="33723"/>
                  </a:cubicBezTo>
                  <a:cubicBezTo>
                    <a:pt x="6417" y="32856"/>
                    <a:pt x="6595" y="31992"/>
                    <a:pt x="6694" y="31114"/>
                  </a:cubicBezTo>
                  <a:cubicBezTo>
                    <a:pt x="6758" y="30552"/>
                    <a:pt x="6828" y="29992"/>
                    <a:pt x="6906" y="29432"/>
                  </a:cubicBezTo>
                  <a:cubicBezTo>
                    <a:pt x="7029" y="28523"/>
                    <a:pt x="7175" y="27619"/>
                    <a:pt x="7286" y="26709"/>
                  </a:cubicBezTo>
                  <a:cubicBezTo>
                    <a:pt x="7406" y="25715"/>
                    <a:pt x="7540" y="24721"/>
                    <a:pt x="7625" y="23722"/>
                  </a:cubicBezTo>
                  <a:cubicBezTo>
                    <a:pt x="7720" y="22620"/>
                    <a:pt x="7823" y="21517"/>
                    <a:pt x="7844" y="20415"/>
                  </a:cubicBezTo>
                  <a:cubicBezTo>
                    <a:pt x="7903" y="17346"/>
                    <a:pt x="7949" y="14274"/>
                    <a:pt x="7648" y="11213"/>
                  </a:cubicBezTo>
                  <a:cubicBezTo>
                    <a:pt x="7599" y="10695"/>
                    <a:pt x="7560" y="10172"/>
                    <a:pt x="7483" y="9656"/>
                  </a:cubicBezTo>
                  <a:cubicBezTo>
                    <a:pt x="7354" y="8775"/>
                    <a:pt x="7171" y="7903"/>
                    <a:pt x="6900" y="7051"/>
                  </a:cubicBezTo>
                  <a:cubicBezTo>
                    <a:pt x="6659" y="6291"/>
                    <a:pt x="6467" y="5516"/>
                    <a:pt x="6243" y="4753"/>
                  </a:cubicBezTo>
                  <a:cubicBezTo>
                    <a:pt x="5961" y="3798"/>
                    <a:pt x="5568" y="2883"/>
                    <a:pt x="5207" y="1956"/>
                  </a:cubicBezTo>
                  <a:cubicBezTo>
                    <a:pt x="5039" y="1522"/>
                    <a:pt x="4808" y="1121"/>
                    <a:pt x="4573" y="722"/>
                  </a:cubicBezTo>
                  <a:cubicBezTo>
                    <a:pt x="4477" y="561"/>
                    <a:pt x="4350" y="434"/>
                    <a:pt x="4177" y="371"/>
                  </a:cubicBezTo>
                  <a:cubicBezTo>
                    <a:pt x="3944" y="284"/>
                    <a:pt x="3710" y="192"/>
                    <a:pt x="3467" y="144"/>
                  </a:cubicBezTo>
                  <a:cubicBezTo>
                    <a:pt x="2978" y="48"/>
                    <a:pt x="2488" y="0"/>
                    <a:pt x="1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2347899" y="3578691"/>
              <a:ext cx="139461" cy="1253831"/>
            </a:xfrm>
            <a:custGeom>
              <a:avLst/>
              <a:gdLst/>
              <a:ahLst/>
              <a:cxnLst/>
              <a:rect l="l" t="t" r="r" b="b"/>
              <a:pathLst>
                <a:path w="4237" h="38093" extrusionOk="0">
                  <a:moveTo>
                    <a:pt x="4181" y="0"/>
                  </a:moveTo>
                  <a:cubicBezTo>
                    <a:pt x="3946" y="597"/>
                    <a:pt x="3745" y="1208"/>
                    <a:pt x="3541" y="1817"/>
                  </a:cubicBezTo>
                  <a:cubicBezTo>
                    <a:pt x="3165" y="2939"/>
                    <a:pt x="2901" y="4092"/>
                    <a:pt x="2561" y="5224"/>
                  </a:cubicBezTo>
                  <a:cubicBezTo>
                    <a:pt x="2462" y="5552"/>
                    <a:pt x="2350" y="5876"/>
                    <a:pt x="2303" y="6218"/>
                  </a:cubicBezTo>
                  <a:cubicBezTo>
                    <a:pt x="2306" y="6879"/>
                    <a:pt x="2345" y="7541"/>
                    <a:pt x="2297" y="8198"/>
                  </a:cubicBezTo>
                  <a:cubicBezTo>
                    <a:pt x="2253" y="8815"/>
                    <a:pt x="2306" y="9433"/>
                    <a:pt x="2250" y="10047"/>
                  </a:cubicBezTo>
                  <a:cubicBezTo>
                    <a:pt x="2183" y="10818"/>
                    <a:pt x="2250" y="11590"/>
                    <a:pt x="2195" y="12358"/>
                  </a:cubicBezTo>
                  <a:cubicBezTo>
                    <a:pt x="2154" y="12906"/>
                    <a:pt x="2194" y="13457"/>
                    <a:pt x="2144" y="14000"/>
                  </a:cubicBezTo>
                  <a:cubicBezTo>
                    <a:pt x="2091" y="14582"/>
                    <a:pt x="2143" y="15167"/>
                    <a:pt x="2094" y="15746"/>
                  </a:cubicBezTo>
                  <a:cubicBezTo>
                    <a:pt x="2020" y="16620"/>
                    <a:pt x="2095" y="17495"/>
                    <a:pt x="2041" y="18366"/>
                  </a:cubicBezTo>
                  <a:cubicBezTo>
                    <a:pt x="1999" y="19035"/>
                    <a:pt x="2037" y="19704"/>
                    <a:pt x="1987" y="20369"/>
                  </a:cubicBezTo>
                  <a:cubicBezTo>
                    <a:pt x="1954" y="20806"/>
                    <a:pt x="1988" y="21246"/>
                    <a:pt x="1936" y="21677"/>
                  </a:cubicBezTo>
                  <a:cubicBezTo>
                    <a:pt x="1893" y="22042"/>
                    <a:pt x="1896" y="22409"/>
                    <a:pt x="1859" y="22777"/>
                  </a:cubicBezTo>
                  <a:cubicBezTo>
                    <a:pt x="1808" y="23277"/>
                    <a:pt x="1780" y="23782"/>
                    <a:pt x="1791" y="24290"/>
                  </a:cubicBezTo>
                  <a:cubicBezTo>
                    <a:pt x="1806" y="25026"/>
                    <a:pt x="1763" y="25763"/>
                    <a:pt x="1727" y="26497"/>
                  </a:cubicBezTo>
                  <a:cubicBezTo>
                    <a:pt x="1674" y="27594"/>
                    <a:pt x="1682" y="28691"/>
                    <a:pt x="1708" y="29787"/>
                  </a:cubicBezTo>
                  <a:cubicBezTo>
                    <a:pt x="1720" y="30271"/>
                    <a:pt x="1687" y="30764"/>
                    <a:pt x="1786" y="31247"/>
                  </a:cubicBezTo>
                  <a:cubicBezTo>
                    <a:pt x="1791" y="31263"/>
                    <a:pt x="1788" y="31281"/>
                    <a:pt x="1788" y="31298"/>
                  </a:cubicBezTo>
                  <a:cubicBezTo>
                    <a:pt x="1793" y="32455"/>
                    <a:pt x="1890" y="33611"/>
                    <a:pt x="1840" y="34768"/>
                  </a:cubicBezTo>
                  <a:cubicBezTo>
                    <a:pt x="1812" y="35399"/>
                    <a:pt x="1761" y="36032"/>
                    <a:pt x="1452" y="36610"/>
                  </a:cubicBezTo>
                  <a:cubicBezTo>
                    <a:pt x="1270" y="36951"/>
                    <a:pt x="1046" y="37242"/>
                    <a:pt x="673" y="37393"/>
                  </a:cubicBezTo>
                  <a:cubicBezTo>
                    <a:pt x="499" y="37466"/>
                    <a:pt x="329" y="37546"/>
                    <a:pt x="157" y="37623"/>
                  </a:cubicBezTo>
                  <a:cubicBezTo>
                    <a:pt x="101" y="37776"/>
                    <a:pt x="26" y="37924"/>
                    <a:pt x="0" y="38088"/>
                  </a:cubicBezTo>
                  <a:cubicBezTo>
                    <a:pt x="60" y="38091"/>
                    <a:pt x="119" y="38093"/>
                    <a:pt x="178" y="38093"/>
                  </a:cubicBezTo>
                  <a:cubicBezTo>
                    <a:pt x="1112" y="38093"/>
                    <a:pt x="1879" y="37684"/>
                    <a:pt x="2580" y="37076"/>
                  </a:cubicBezTo>
                  <a:cubicBezTo>
                    <a:pt x="3091" y="36631"/>
                    <a:pt x="3266" y="36062"/>
                    <a:pt x="3345" y="35423"/>
                  </a:cubicBezTo>
                  <a:cubicBezTo>
                    <a:pt x="3399" y="34977"/>
                    <a:pt x="3364" y="34533"/>
                    <a:pt x="3392" y="34089"/>
                  </a:cubicBezTo>
                  <a:cubicBezTo>
                    <a:pt x="3461" y="32985"/>
                    <a:pt x="3396" y="31877"/>
                    <a:pt x="3455" y="30774"/>
                  </a:cubicBezTo>
                  <a:cubicBezTo>
                    <a:pt x="3509" y="29730"/>
                    <a:pt x="3442" y="28683"/>
                    <a:pt x="3504" y="27640"/>
                  </a:cubicBezTo>
                  <a:cubicBezTo>
                    <a:pt x="3567" y="26543"/>
                    <a:pt x="3495" y="25445"/>
                    <a:pt x="3557" y="24351"/>
                  </a:cubicBezTo>
                  <a:cubicBezTo>
                    <a:pt x="3597" y="23623"/>
                    <a:pt x="3549" y="22894"/>
                    <a:pt x="3607" y="22168"/>
                  </a:cubicBezTo>
                  <a:cubicBezTo>
                    <a:pt x="3665" y="21432"/>
                    <a:pt x="3606" y="20694"/>
                    <a:pt x="3656" y="19960"/>
                  </a:cubicBezTo>
                  <a:cubicBezTo>
                    <a:pt x="3690" y="19481"/>
                    <a:pt x="3662" y="19000"/>
                    <a:pt x="3711" y="18523"/>
                  </a:cubicBezTo>
                  <a:cubicBezTo>
                    <a:pt x="3760" y="18035"/>
                    <a:pt x="3733" y="17548"/>
                    <a:pt x="3750" y="17060"/>
                  </a:cubicBezTo>
                  <a:cubicBezTo>
                    <a:pt x="3796" y="15741"/>
                    <a:pt x="3768" y="14421"/>
                    <a:pt x="3817" y="13103"/>
                  </a:cubicBezTo>
                  <a:cubicBezTo>
                    <a:pt x="3865" y="11809"/>
                    <a:pt x="3802" y="10513"/>
                    <a:pt x="3861" y="9222"/>
                  </a:cubicBezTo>
                  <a:cubicBezTo>
                    <a:pt x="3918" y="7970"/>
                    <a:pt x="3861" y="6719"/>
                    <a:pt x="3918" y="5470"/>
                  </a:cubicBezTo>
                  <a:cubicBezTo>
                    <a:pt x="3956" y="4664"/>
                    <a:pt x="3913" y="3858"/>
                    <a:pt x="3968" y="3057"/>
                  </a:cubicBezTo>
                  <a:cubicBezTo>
                    <a:pt x="3995" y="2682"/>
                    <a:pt x="3972" y="2304"/>
                    <a:pt x="4047" y="1932"/>
                  </a:cubicBezTo>
                  <a:cubicBezTo>
                    <a:pt x="4070" y="1825"/>
                    <a:pt x="4056" y="1711"/>
                    <a:pt x="4059" y="1599"/>
                  </a:cubicBezTo>
                  <a:cubicBezTo>
                    <a:pt x="4073" y="1180"/>
                    <a:pt x="4138" y="766"/>
                    <a:pt x="4192" y="352"/>
                  </a:cubicBezTo>
                  <a:cubicBezTo>
                    <a:pt x="4208" y="233"/>
                    <a:pt x="4237" y="116"/>
                    <a:pt x="4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2484792" y="3071638"/>
              <a:ext cx="503237" cy="205620"/>
            </a:xfrm>
            <a:custGeom>
              <a:avLst/>
              <a:gdLst/>
              <a:ahLst/>
              <a:cxnLst/>
              <a:rect l="l" t="t" r="r" b="b"/>
              <a:pathLst>
                <a:path w="15289" h="6247" extrusionOk="0">
                  <a:moveTo>
                    <a:pt x="8524" y="1"/>
                  </a:moveTo>
                  <a:cubicBezTo>
                    <a:pt x="7808" y="1"/>
                    <a:pt x="7107" y="110"/>
                    <a:pt x="6419" y="373"/>
                  </a:cubicBezTo>
                  <a:cubicBezTo>
                    <a:pt x="5382" y="769"/>
                    <a:pt x="4394" y="1261"/>
                    <a:pt x="3426" y="1795"/>
                  </a:cubicBezTo>
                  <a:cubicBezTo>
                    <a:pt x="2541" y="2282"/>
                    <a:pt x="1669" y="2795"/>
                    <a:pt x="793" y="3301"/>
                  </a:cubicBezTo>
                  <a:cubicBezTo>
                    <a:pt x="660" y="3377"/>
                    <a:pt x="533" y="3467"/>
                    <a:pt x="411" y="3561"/>
                  </a:cubicBezTo>
                  <a:cubicBezTo>
                    <a:pt x="292" y="3652"/>
                    <a:pt x="145" y="3706"/>
                    <a:pt x="1" y="3855"/>
                  </a:cubicBezTo>
                  <a:cubicBezTo>
                    <a:pt x="82" y="3915"/>
                    <a:pt x="150" y="3953"/>
                    <a:pt x="206" y="4006"/>
                  </a:cubicBezTo>
                  <a:cubicBezTo>
                    <a:pt x="849" y="4617"/>
                    <a:pt x="1440" y="5269"/>
                    <a:pt x="1828" y="6079"/>
                  </a:cubicBezTo>
                  <a:cubicBezTo>
                    <a:pt x="1867" y="6161"/>
                    <a:pt x="1925" y="6186"/>
                    <a:pt x="2010" y="6188"/>
                  </a:cubicBezTo>
                  <a:cubicBezTo>
                    <a:pt x="2661" y="6206"/>
                    <a:pt x="3312" y="6226"/>
                    <a:pt x="3963" y="6246"/>
                  </a:cubicBezTo>
                  <a:cubicBezTo>
                    <a:pt x="3969" y="6246"/>
                    <a:pt x="3974" y="6246"/>
                    <a:pt x="3980" y="6246"/>
                  </a:cubicBezTo>
                  <a:cubicBezTo>
                    <a:pt x="4052" y="6246"/>
                    <a:pt x="4114" y="6226"/>
                    <a:pt x="4174" y="6176"/>
                  </a:cubicBezTo>
                  <a:cubicBezTo>
                    <a:pt x="4913" y="5547"/>
                    <a:pt x="5706" y="4994"/>
                    <a:pt x="6531" y="4481"/>
                  </a:cubicBezTo>
                  <a:cubicBezTo>
                    <a:pt x="7202" y="4066"/>
                    <a:pt x="7846" y="3605"/>
                    <a:pt x="8552" y="3252"/>
                  </a:cubicBezTo>
                  <a:cubicBezTo>
                    <a:pt x="9824" y="2618"/>
                    <a:pt x="11158" y="2158"/>
                    <a:pt x="12587" y="2042"/>
                  </a:cubicBezTo>
                  <a:cubicBezTo>
                    <a:pt x="12838" y="2022"/>
                    <a:pt x="13088" y="2011"/>
                    <a:pt x="13339" y="2011"/>
                  </a:cubicBezTo>
                  <a:cubicBezTo>
                    <a:pt x="13730" y="2011"/>
                    <a:pt x="14121" y="2038"/>
                    <a:pt x="14511" y="2102"/>
                  </a:cubicBezTo>
                  <a:cubicBezTo>
                    <a:pt x="14763" y="2143"/>
                    <a:pt x="14999" y="2243"/>
                    <a:pt x="15289" y="2328"/>
                  </a:cubicBezTo>
                  <a:cubicBezTo>
                    <a:pt x="15088" y="2052"/>
                    <a:pt x="14856" y="1891"/>
                    <a:pt x="14619" y="1738"/>
                  </a:cubicBezTo>
                  <a:cubicBezTo>
                    <a:pt x="14027" y="1355"/>
                    <a:pt x="13384" y="1070"/>
                    <a:pt x="12720" y="836"/>
                  </a:cubicBezTo>
                  <a:cubicBezTo>
                    <a:pt x="11625" y="451"/>
                    <a:pt x="10507" y="170"/>
                    <a:pt x="9351" y="46"/>
                  </a:cubicBezTo>
                  <a:cubicBezTo>
                    <a:pt x="9073" y="17"/>
                    <a:pt x="8798" y="1"/>
                    <a:pt x="8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2349347" y="3803336"/>
              <a:ext cx="70109" cy="1003545"/>
            </a:xfrm>
            <a:custGeom>
              <a:avLst/>
              <a:gdLst/>
              <a:ahLst/>
              <a:cxnLst/>
              <a:rect l="l" t="t" r="r" b="b"/>
              <a:pathLst>
                <a:path w="2130" h="30489" extrusionOk="0">
                  <a:moveTo>
                    <a:pt x="2099" y="0"/>
                  </a:moveTo>
                  <a:lnTo>
                    <a:pt x="2099" y="0"/>
                  </a:lnTo>
                  <a:cubicBezTo>
                    <a:pt x="1967" y="335"/>
                    <a:pt x="1889" y="687"/>
                    <a:pt x="1801" y="1034"/>
                  </a:cubicBezTo>
                  <a:cubicBezTo>
                    <a:pt x="1604" y="1808"/>
                    <a:pt x="1480" y="2595"/>
                    <a:pt x="1328" y="3377"/>
                  </a:cubicBezTo>
                  <a:cubicBezTo>
                    <a:pt x="1210" y="3990"/>
                    <a:pt x="1066" y="4601"/>
                    <a:pt x="983" y="5220"/>
                  </a:cubicBezTo>
                  <a:cubicBezTo>
                    <a:pt x="821" y="6452"/>
                    <a:pt x="650" y="7681"/>
                    <a:pt x="549" y="8919"/>
                  </a:cubicBezTo>
                  <a:cubicBezTo>
                    <a:pt x="460" y="9985"/>
                    <a:pt x="342" y="11050"/>
                    <a:pt x="263" y="12117"/>
                  </a:cubicBezTo>
                  <a:cubicBezTo>
                    <a:pt x="205" y="12921"/>
                    <a:pt x="155" y="13725"/>
                    <a:pt x="112" y="14528"/>
                  </a:cubicBezTo>
                  <a:cubicBezTo>
                    <a:pt x="60" y="15529"/>
                    <a:pt x="19" y="16533"/>
                    <a:pt x="11" y="17535"/>
                  </a:cubicBezTo>
                  <a:cubicBezTo>
                    <a:pt x="1" y="18881"/>
                    <a:pt x="7" y="20227"/>
                    <a:pt x="25" y="21575"/>
                  </a:cubicBezTo>
                  <a:cubicBezTo>
                    <a:pt x="51" y="23349"/>
                    <a:pt x="86" y="25124"/>
                    <a:pt x="152" y="26898"/>
                  </a:cubicBezTo>
                  <a:cubicBezTo>
                    <a:pt x="160" y="27113"/>
                    <a:pt x="167" y="27326"/>
                    <a:pt x="181" y="27540"/>
                  </a:cubicBezTo>
                  <a:cubicBezTo>
                    <a:pt x="216" y="28045"/>
                    <a:pt x="196" y="28548"/>
                    <a:pt x="248" y="29053"/>
                  </a:cubicBezTo>
                  <a:cubicBezTo>
                    <a:pt x="294" y="29530"/>
                    <a:pt x="231" y="30011"/>
                    <a:pt x="178" y="30488"/>
                  </a:cubicBezTo>
                  <a:cubicBezTo>
                    <a:pt x="342" y="30435"/>
                    <a:pt x="491" y="30349"/>
                    <a:pt x="641" y="30268"/>
                  </a:cubicBezTo>
                  <a:cubicBezTo>
                    <a:pt x="995" y="30081"/>
                    <a:pt x="1156" y="29752"/>
                    <a:pt x="1281" y="29400"/>
                  </a:cubicBezTo>
                  <a:cubicBezTo>
                    <a:pt x="1414" y="29028"/>
                    <a:pt x="1474" y="28647"/>
                    <a:pt x="1502" y="28248"/>
                  </a:cubicBezTo>
                  <a:cubicBezTo>
                    <a:pt x="1539" y="27725"/>
                    <a:pt x="1561" y="27203"/>
                    <a:pt x="1533" y="26683"/>
                  </a:cubicBezTo>
                  <a:cubicBezTo>
                    <a:pt x="1502" y="26129"/>
                    <a:pt x="1509" y="25573"/>
                    <a:pt x="1448" y="25020"/>
                  </a:cubicBezTo>
                  <a:cubicBezTo>
                    <a:pt x="1411" y="24689"/>
                    <a:pt x="1458" y="24349"/>
                    <a:pt x="1434" y="24018"/>
                  </a:cubicBezTo>
                  <a:cubicBezTo>
                    <a:pt x="1327" y="22535"/>
                    <a:pt x="1405" y="21053"/>
                    <a:pt x="1391" y="19570"/>
                  </a:cubicBezTo>
                  <a:cubicBezTo>
                    <a:pt x="1386" y="18905"/>
                    <a:pt x="1424" y="18239"/>
                    <a:pt x="1453" y="17575"/>
                  </a:cubicBezTo>
                  <a:cubicBezTo>
                    <a:pt x="1469" y="17183"/>
                    <a:pt x="1449" y="16785"/>
                    <a:pt x="1498" y="16397"/>
                  </a:cubicBezTo>
                  <a:cubicBezTo>
                    <a:pt x="1546" y="16023"/>
                    <a:pt x="1514" y="15647"/>
                    <a:pt x="1581" y="15273"/>
                  </a:cubicBezTo>
                  <a:cubicBezTo>
                    <a:pt x="1630" y="15006"/>
                    <a:pt x="1587" y="14728"/>
                    <a:pt x="1618" y="14455"/>
                  </a:cubicBezTo>
                  <a:cubicBezTo>
                    <a:pt x="1661" y="14067"/>
                    <a:pt x="1631" y="13674"/>
                    <a:pt x="1680" y="13285"/>
                  </a:cubicBezTo>
                  <a:cubicBezTo>
                    <a:pt x="1714" y="13015"/>
                    <a:pt x="1677" y="12736"/>
                    <a:pt x="1698" y="12463"/>
                  </a:cubicBezTo>
                  <a:cubicBezTo>
                    <a:pt x="1759" y="11598"/>
                    <a:pt x="1709" y="10733"/>
                    <a:pt x="1758" y="9869"/>
                  </a:cubicBezTo>
                  <a:cubicBezTo>
                    <a:pt x="1789" y="9337"/>
                    <a:pt x="1754" y="8805"/>
                    <a:pt x="1805" y="8279"/>
                  </a:cubicBezTo>
                  <a:cubicBezTo>
                    <a:pt x="1859" y="7714"/>
                    <a:pt x="1810" y="7148"/>
                    <a:pt x="1858" y="6586"/>
                  </a:cubicBezTo>
                  <a:cubicBezTo>
                    <a:pt x="1892" y="6183"/>
                    <a:pt x="1860" y="5779"/>
                    <a:pt x="1908" y="5383"/>
                  </a:cubicBezTo>
                  <a:cubicBezTo>
                    <a:pt x="1981" y="4783"/>
                    <a:pt x="1939" y="4185"/>
                    <a:pt x="1949" y="3586"/>
                  </a:cubicBezTo>
                  <a:cubicBezTo>
                    <a:pt x="1958" y="3012"/>
                    <a:pt x="1998" y="2441"/>
                    <a:pt x="2018" y="1868"/>
                  </a:cubicBezTo>
                  <a:cubicBezTo>
                    <a:pt x="2031" y="1475"/>
                    <a:pt x="2038" y="1081"/>
                    <a:pt x="2056" y="689"/>
                  </a:cubicBezTo>
                  <a:cubicBezTo>
                    <a:pt x="2068" y="459"/>
                    <a:pt x="2130" y="233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2761508" y="4389945"/>
              <a:ext cx="291857" cy="394783"/>
            </a:xfrm>
            <a:custGeom>
              <a:avLst/>
              <a:gdLst/>
              <a:ahLst/>
              <a:cxnLst/>
              <a:rect l="l" t="t" r="r" b="b"/>
              <a:pathLst>
                <a:path w="8867" h="11994" extrusionOk="0">
                  <a:moveTo>
                    <a:pt x="8404" y="0"/>
                  </a:moveTo>
                  <a:cubicBezTo>
                    <a:pt x="8321" y="117"/>
                    <a:pt x="8305" y="239"/>
                    <a:pt x="8274" y="355"/>
                  </a:cubicBezTo>
                  <a:cubicBezTo>
                    <a:pt x="8096" y="1019"/>
                    <a:pt x="7843" y="1655"/>
                    <a:pt x="7537" y="2272"/>
                  </a:cubicBezTo>
                  <a:cubicBezTo>
                    <a:pt x="7444" y="2458"/>
                    <a:pt x="7320" y="2548"/>
                    <a:pt x="7113" y="2548"/>
                  </a:cubicBezTo>
                  <a:cubicBezTo>
                    <a:pt x="7107" y="2548"/>
                    <a:pt x="7100" y="2547"/>
                    <a:pt x="7094" y="2547"/>
                  </a:cubicBezTo>
                  <a:cubicBezTo>
                    <a:pt x="6555" y="2536"/>
                    <a:pt x="6018" y="2490"/>
                    <a:pt x="5480" y="2435"/>
                  </a:cubicBezTo>
                  <a:cubicBezTo>
                    <a:pt x="5289" y="2414"/>
                    <a:pt x="5232" y="2343"/>
                    <a:pt x="5228" y="2146"/>
                  </a:cubicBezTo>
                  <a:cubicBezTo>
                    <a:pt x="5225" y="1946"/>
                    <a:pt x="5276" y="1755"/>
                    <a:pt x="5317" y="1562"/>
                  </a:cubicBezTo>
                  <a:cubicBezTo>
                    <a:pt x="5397" y="1159"/>
                    <a:pt x="5493" y="761"/>
                    <a:pt x="5584" y="361"/>
                  </a:cubicBezTo>
                  <a:cubicBezTo>
                    <a:pt x="5567" y="353"/>
                    <a:pt x="5551" y="345"/>
                    <a:pt x="5533" y="338"/>
                  </a:cubicBezTo>
                  <a:cubicBezTo>
                    <a:pt x="5514" y="366"/>
                    <a:pt x="5498" y="397"/>
                    <a:pt x="5478" y="424"/>
                  </a:cubicBezTo>
                  <a:cubicBezTo>
                    <a:pt x="5024" y="1027"/>
                    <a:pt x="4590" y="1643"/>
                    <a:pt x="4247" y="2319"/>
                  </a:cubicBezTo>
                  <a:cubicBezTo>
                    <a:pt x="4026" y="2755"/>
                    <a:pt x="3817" y="3196"/>
                    <a:pt x="3576" y="3622"/>
                  </a:cubicBezTo>
                  <a:cubicBezTo>
                    <a:pt x="3254" y="4185"/>
                    <a:pt x="2840" y="4675"/>
                    <a:pt x="2386" y="5134"/>
                  </a:cubicBezTo>
                  <a:cubicBezTo>
                    <a:pt x="2282" y="5239"/>
                    <a:pt x="2238" y="5349"/>
                    <a:pt x="2229" y="5494"/>
                  </a:cubicBezTo>
                  <a:cubicBezTo>
                    <a:pt x="2202" y="5948"/>
                    <a:pt x="2158" y="6399"/>
                    <a:pt x="2103" y="6851"/>
                  </a:cubicBezTo>
                  <a:cubicBezTo>
                    <a:pt x="1988" y="7824"/>
                    <a:pt x="1793" y="8781"/>
                    <a:pt x="1470" y="9707"/>
                  </a:cubicBezTo>
                  <a:cubicBezTo>
                    <a:pt x="1185" y="10517"/>
                    <a:pt x="774" y="11253"/>
                    <a:pt x="125" y="11836"/>
                  </a:cubicBezTo>
                  <a:cubicBezTo>
                    <a:pt x="78" y="11878"/>
                    <a:pt x="4" y="11904"/>
                    <a:pt x="0" y="11982"/>
                  </a:cubicBezTo>
                  <a:cubicBezTo>
                    <a:pt x="58" y="11990"/>
                    <a:pt x="116" y="11994"/>
                    <a:pt x="172" y="11994"/>
                  </a:cubicBezTo>
                  <a:cubicBezTo>
                    <a:pt x="474" y="11994"/>
                    <a:pt x="748" y="11887"/>
                    <a:pt x="1013" y="11743"/>
                  </a:cubicBezTo>
                  <a:cubicBezTo>
                    <a:pt x="1263" y="11607"/>
                    <a:pt x="1492" y="11442"/>
                    <a:pt x="1701" y="11250"/>
                  </a:cubicBezTo>
                  <a:cubicBezTo>
                    <a:pt x="2302" y="10698"/>
                    <a:pt x="2858" y="10102"/>
                    <a:pt x="3391" y="9485"/>
                  </a:cubicBezTo>
                  <a:cubicBezTo>
                    <a:pt x="4658" y="8020"/>
                    <a:pt x="5855" y="6494"/>
                    <a:pt x="7102" y="5013"/>
                  </a:cubicBezTo>
                  <a:cubicBezTo>
                    <a:pt x="7419" y="4637"/>
                    <a:pt x="7684" y="4226"/>
                    <a:pt x="7909" y="3792"/>
                  </a:cubicBezTo>
                  <a:cubicBezTo>
                    <a:pt x="8320" y="3005"/>
                    <a:pt x="8574" y="2159"/>
                    <a:pt x="8796" y="1303"/>
                  </a:cubicBezTo>
                  <a:cubicBezTo>
                    <a:pt x="8867" y="1022"/>
                    <a:pt x="8853" y="740"/>
                    <a:pt x="8801" y="461"/>
                  </a:cubicBezTo>
                  <a:cubicBezTo>
                    <a:pt x="8759" y="234"/>
                    <a:pt x="8612" y="91"/>
                    <a:pt x="8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2570667" y="3324391"/>
              <a:ext cx="221189" cy="1433382"/>
            </a:xfrm>
            <a:custGeom>
              <a:avLst/>
              <a:gdLst/>
              <a:ahLst/>
              <a:cxnLst/>
              <a:rect l="l" t="t" r="r" b="b"/>
              <a:pathLst>
                <a:path w="6720" h="43548" extrusionOk="0">
                  <a:moveTo>
                    <a:pt x="4382" y="1"/>
                  </a:moveTo>
                  <a:cubicBezTo>
                    <a:pt x="4184" y="1"/>
                    <a:pt x="3987" y="21"/>
                    <a:pt x="3790" y="50"/>
                  </a:cubicBezTo>
                  <a:cubicBezTo>
                    <a:pt x="3100" y="151"/>
                    <a:pt x="2459" y="370"/>
                    <a:pt x="1938" y="863"/>
                  </a:cubicBezTo>
                  <a:cubicBezTo>
                    <a:pt x="1732" y="1056"/>
                    <a:pt x="1514" y="1237"/>
                    <a:pt x="1302" y="1426"/>
                  </a:cubicBezTo>
                  <a:cubicBezTo>
                    <a:pt x="813" y="1859"/>
                    <a:pt x="384" y="2344"/>
                    <a:pt x="1" y="2874"/>
                  </a:cubicBezTo>
                  <a:cubicBezTo>
                    <a:pt x="592" y="2186"/>
                    <a:pt x="1306" y="1676"/>
                    <a:pt x="2157" y="1351"/>
                  </a:cubicBezTo>
                  <a:cubicBezTo>
                    <a:pt x="2640" y="1166"/>
                    <a:pt x="3119" y="1079"/>
                    <a:pt x="3593" y="1079"/>
                  </a:cubicBezTo>
                  <a:cubicBezTo>
                    <a:pt x="4194" y="1079"/>
                    <a:pt x="4788" y="1219"/>
                    <a:pt x="5377" y="1480"/>
                  </a:cubicBezTo>
                  <a:cubicBezTo>
                    <a:pt x="5635" y="1594"/>
                    <a:pt x="5785" y="1814"/>
                    <a:pt x="5870" y="2077"/>
                  </a:cubicBezTo>
                  <a:cubicBezTo>
                    <a:pt x="5981" y="2413"/>
                    <a:pt x="6028" y="2762"/>
                    <a:pt x="6028" y="3114"/>
                  </a:cubicBezTo>
                  <a:cubicBezTo>
                    <a:pt x="6028" y="3851"/>
                    <a:pt x="6020" y="4587"/>
                    <a:pt x="5985" y="5323"/>
                  </a:cubicBezTo>
                  <a:cubicBezTo>
                    <a:pt x="5934" y="6368"/>
                    <a:pt x="6031" y="7411"/>
                    <a:pt x="6120" y="8451"/>
                  </a:cubicBezTo>
                  <a:cubicBezTo>
                    <a:pt x="6126" y="8511"/>
                    <a:pt x="6131" y="8571"/>
                    <a:pt x="6130" y="8631"/>
                  </a:cubicBezTo>
                  <a:cubicBezTo>
                    <a:pt x="6098" y="9549"/>
                    <a:pt x="6167" y="10464"/>
                    <a:pt x="6197" y="11379"/>
                  </a:cubicBezTo>
                  <a:cubicBezTo>
                    <a:pt x="6222" y="12062"/>
                    <a:pt x="6195" y="12749"/>
                    <a:pt x="6264" y="13432"/>
                  </a:cubicBezTo>
                  <a:cubicBezTo>
                    <a:pt x="6275" y="13531"/>
                    <a:pt x="6274" y="13631"/>
                    <a:pt x="6199" y="13711"/>
                  </a:cubicBezTo>
                  <a:cubicBezTo>
                    <a:pt x="6233" y="13783"/>
                    <a:pt x="6248" y="13859"/>
                    <a:pt x="6243" y="13940"/>
                  </a:cubicBezTo>
                  <a:cubicBezTo>
                    <a:pt x="6224" y="14304"/>
                    <a:pt x="6285" y="14672"/>
                    <a:pt x="6196" y="15033"/>
                  </a:cubicBezTo>
                  <a:cubicBezTo>
                    <a:pt x="6183" y="15089"/>
                    <a:pt x="6178" y="15159"/>
                    <a:pt x="6199" y="15210"/>
                  </a:cubicBezTo>
                  <a:cubicBezTo>
                    <a:pt x="6249" y="15333"/>
                    <a:pt x="6200" y="15430"/>
                    <a:pt x="6147" y="15531"/>
                  </a:cubicBezTo>
                  <a:cubicBezTo>
                    <a:pt x="6148" y="15533"/>
                    <a:pt x="6149" y="15533"/>
                    <a:pt x="6151" y="15533"/>
                  </a:cubicBezTo>
                  <a:cubicBezTo>
                    <a:pt x="6244" y="15640"/>
                    <a:pt x="6236" y="15773"/>
                    <a:pt x="6236" y="15900"/>
                  </a:cubicBezTo>
                  <a:cubicBezTo>
                    <a:pt x="6237" y="16877"/>
                    <a:pt x="6259" y="17856"/>
                    <a:pt x="6227" y="18833"/>
                  </a:cubicBezTo>
                  <a:cubicBezTo>
                    <a:pt x="6214" y="19260"/>
                    <a:pt x="6247" y="19688"/>
                    <a:pt x="6232" y="20114"/>
                  </a:cubicBezTo>
                  <a:cubicBezTo>
                    <a:pt x="6142" y="22924"/>
                    <a:pt x="6237" y="25736"/>
                    <a:pt x="6173" y="28547"/>
                  </a:cubicBezTo>
                  <a:cubicBezTo>
                    <a:pt x="6141" y="29961"/>
                    <a:pt x="6190" y="31376"/>
                    <a:pt x="6126" y="32788"/>
                  </a:cubicBezTo>
                  <a:cubicBezTo>
                    <a:pt x="6062" y="34202"/>
                    <a:pt x="6125" y="35617"/>
                    <a:pt x="6077" y="37030"/>
                  </a:cubicBezTo>
                  <a:cubicBezTo>
                    <a:pt x="6034" y="38280"/>
                    <a:pt x="5914" y="39525"/>
                    <a:pt x="5710" y="40760"/>
                  </a:cubicBezTo>
                  <a:cubicBezTo>
                    <a:pt x="5563" y="41640"/>
                    <a:pt x="5147" y="42368"/>
                    <a:pt x="4506" y="42979"/>
                  </a:cubicBezTo>
                  <a:cubicBezTo>
                    <a:pt x="4233" y="43239"/>
                    <a:pt x="3879" y="43357"/>
                    <a:pt x="3566" y="43548"/>
                  </a:cubicBezTo>
                  <a:cubicBezTo>
                    <a:pt x="3946" y="43437"/>
                    <a:pt x="4300" y="43266"/>
                    <a:pt x="4643" y="43070"/>
                  </a:cubicBezTo>
                  <a:cubicBezTo>
                    <a:pt x="4891" y="42931"/>
                    <a:pt x="5118" y="42767"/>
                    <a:pt x="5307" y="42549"/>
                  </a:cubicBezTo>
                  <a:cubicBezTo>
                    <a:pt x="5674" y="42123"/>
                    <a:pt x="5896" y="41628"/>
                    <a:pt x="6036" y="41092"/>
                  </a:cubicBezTo>
                  <a:cubicBezTo>
                    <a:pt x="6187" y="40520"/>
                    <a:pt x="6252" y="39931"/>
                    <a:pt x="6339" y="39346"/>
                  </a:cubicBezTo>
                  <a:cubicBezTo>
                    <a:pt x="6470" y="38463"/>
                    <a:pt x="6505" y="37573"/>
                    <a:pt x="6535" y="36681"/>
                  </a:cubicBezTo>
                  <a:cubicBezTo>
                    <a:pt x="6567" y="35730"/>
                    <a:pt x="6576" y="34778"/>
                    <a:pt x="6590" y="33826"/>
                  </a:cubicBezTo>
                  <a:cubicBezTo>
                    <a:pt x="6597" y="33381"/>
                    <a:pt x="6579" y="32935"/>
                    <a:pt x="6572" y="32489"/>
                  </a:cubicBezTo>
                  <a:cubicBezTo>
                    <a:pt x="6558" y="31658"/>
                    <a:pt x="6541" y="30827"/>
                    <a:pt x="6589" y="29994"/>
                  </a:cubicBezTo>
                  <a:cubicBezTo>
                    <a:pt x="6631" y="29258"/>
                    <a:pt x="6615" y="28520"/>
                    <a:pt x="6602" y="27781"/>
                  </a:cubicBezTo>
                  <a:cubicBezTo>
                    <a:pt x="6593" y="27232"/>
                    <a:pt x="6608" y="26684"/>
                    <a:pt x="6624" y="26135"/>
                  </a:cubicBezTo>
                  <a:cubicBezTo>
                    <a:pt x="6648" y="25286"/>
                    <a:pt x="6694" y="24438"/>
                    <a:pt x="6682" y="23589"/>
                  </a:cubicBezTo>
                  <a:cubicBezTo>
                    <a:pt x="6674" y="22972"/>
                    <a:pt x="6656" y="22355"/>
                    <a:pt x="6664" y="21738"/>
                  </a:cubicBezTo>
                  <a:cubicBezTo>
                    <a:pt x="6677" y="20890"/>
                    <a:pt x="6717" y="20041"/>
                    <a:pt x="6693" y="19191"/>
                  </a:cubicBezTo>
                  <a:cubicBezTo>
                    <a:pt x="6678" y="18712"/>
                    <a:pt x="6643" y="18234"/>
                    <a:pt x="6651" y="17753"/>
                  </a:cubicBezTo>
                  <a:cubicBezTo>
                    <a:pt x="6672" y="16595"/>
                    <a:pt x="6675" y="15439"/>
                    <a:pt x="6696" y="14283"/>
                  </a:cubicBezTo>
                  <a:cubicBezTo>
                    <a:pt x="6709" y="13598"/>
                    <a:pt x="6666" y="12913"/>
                    <a:pt x="6684" y="12227"/>
                  </a:cubicBezTo>
                  <a:cubicBezTo>
                    <a:pt x="6719" y="10958"/>
                    <a:pt x="6711" y="9689"/>
                    <a:pt x="6664" y="8419"/>
                  </a:cubicBezTo>
                  <a:cubicBezTo>
                    <a:pt x="6634" y="7580"/>
                    <a:pt x="6656" y="6740"/>
                    <a:pt x="6619" y="5899"/>
                  </a:cubicBezTo>
                  <a:cubicBezTo>
                    <a:pt x="6571" y="4761"/>
                    <a:pt x="6611" y="3620"/>
                    <a:pt x="6557" y="2482"/>
                  </a:cubicBezTo>
                  <a:cubicBezTo>
                    <a:pt x="6531" y="1949"/>
                    <a:pt x="6467" y="1428"/>
                    <a:pt x="6175" y="955"/>
                  </a:cubicBezTo>
                  <a:cubicBezTo>
                    <a:pt x="5866" y="458"/>
                    <a:pt x="5428" y="166"/>
                    <a:pt x="4864" y="48"/>
                  </a:cubicBezTo>
                  <a:cubicBezTo>
                    <a:pt x="4703" y="14"/>
                    <a:pt x="4543" y="1"/>
                    <a:pt x="4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2688150" y="3835650"/>
              <a:ext cx="88627" cy="917944"/>
            </a:xfrm>
            <a:custGeom>
              <a:avLst/>
              <a:gdLst/>
              <a:ahLst/>
              <a:cxnLst/>
              <a:rect l="l" t="t" r="r" b="b"/>
              <a:pathLst>
                <a:path w="2693" h="28016" extrusionOk="0">
                  <a:moveTo>
                    <a:pt x="2580" y="0"/>
                  </a:moveTo>
                  <a:cubicBezTo>
                    <a:pt x="2578" y="6"/>
                    <a:pt x="2575" y="11"/>
                    <a:pt x="2573" y="14"/>
                  </a:cubicBezTo>
                  <a:cubicBezTo>
                    <a:pt x="2573" y="1129"/>
                    <a:pt x="2572" y="2243"/>
                    <a:pt x="2573" y="3358"/>
                  </a:cubicBezTo>
                  <a:cubicBezTo>
                    <a:pt x="2573" y="3588"/>
                    <a:pt x="2478" y="3817"/>
                    <a:pt x="2531" y="4045"/>
                  </a:cubicBezTo>
                  <a:cubicBezTo>
                    <a:pt x="2577" y="4241"/>
                    <a:pt x="2563" y="4437"/>
                    <a:pt x="2574" y="4634"/>
                  </a:cubicBezTo>
                  <a:cubicBezTo>
                    <a:pt x="2596" y="5044"/>
                    <a:pt x="2530" y="5453"/>
                    <a:pt x="2525" y="5863"/>
                  </a:cubicBezTo>
                  <a:cubicBezTo>
                    <a:pt x="2492" y="8439"/>
                    <a:pt x="2573" y="11018"/>
                    <a:pt x="2477" y="13597"/>
                  </a:cubicBezTo>
                  <a:cubicBezTo>
                    <a:pt x="2424" y="15035"/>
                    <a:pt x="2504" y="16473"/>
                    <a:pt x="2430" y="17912"/>
                  </a:cubicBezTo>
                  <a:cubicBezTo>
                    <a:pt x="2381" y="18886"/>
                    <a:pt x="2408" y="19865"/>
                    <a:pt x="2425" y="20843"/>
                  </a:cubicBezTo>
                  <a:cubicBezTo>
                    <a:pt x="2434" y="21417"/>
                    <a:pt x="2355" y="21986"/>
                    <a:pt x="2367" y="22559"/>
                  </a:cubicBezTo>
                  <a:cubicBezTo>
                    <a:pt x="2367" y="22584"/>
                    <a:pt x="2366" y="22611"/>
                    <a:pt x="2362" y="22637"/>
                  </a:cubicBezTo>
                  <a:cubicBezTo>
                    <a:pt x="2290" y="23074"/>
                    <a:pt x="2279" y="23519"/>
                    <a:pt x="2222" y="23957"/>
                  </a:cubicBezTo>
                  <a:cubicBezTo>
                    <a:pt x="2159" y="24439"/>
                    <a:pt x="2105" y="24921"/>
                    <a:pt x="2008" y="25397"/>
                  </a:cubicBezTo>
                  <a:cubicBezTo>
                    <a:pt x="1798" y="26425"/>
                    <a:pt x="1222" y="27197"/>
                    <a:pt x="351" y="27767"/>
                  </a:cubicBezTo>
                  <a:cubicBezTo>
                    <a:pt x="232" y="27846"/>
                    <a:pt x="80" y="27881"/>
                    <a:pt x="0" y="28016"/>
                  </a:cubicBezTo>
                  <a:cubicBezTo>
                    <a:pt x="313" y="27825"/>
                    <a:pt x="668" y="27707"/>
                    <a:pt x="941" y="27447"/>
                  </a:cubicBezTo>
                  <a:cubicBezTo>
                    <a:pt x="1581" y="26836"/>
                    <a:pt x="1997" y="26109"/>
                    <a:pt x="2143" y="25228"/>
                  </a:cubicBezTo>
                  <a:cubicBezTo>
                    <a:pt x="2348" y="23993"/>
                    <a:pt x="2467" y="22747"/>
                    <a:pt x="2510" y="21498"/>
                  </a:cubicBezTo>
                  <a:cubicBezTo>
                    <a:pt x="2560" y="20084"/>
                    <a:pt x="2497" y="18670"/>
                    <a:pt x="2560" y="17257"/>
                  </a:cubicBezTo>
                  <a:cubicBezTo>
                    <a:pt x="2622" y="15844"/>
                    <a:pt x="2573" y="14429"/>
                    <a:pt x="2606" y="13015"/>
                  </a:cubicBezTo>
                  <a:cubicBezTo>
                    <a:pt x="2672" y="10206"/>
                    <a:pt x="2575" y="7393"/>
                    <a:pt x="2666" y="4582"/>
                  </a:cubicBezTo>
                  <a:cubicBezTo>
                    <a:pt x="2680" y="4156"/>
                    <a:pt x="2646" y="3729"/>
                    <a:pt x="2661" y="3301"/>
                  </a:cubicBezTo>
                  <a:cubicBezTo>
                    <a:pt x="2693" y="2325"/>
                    <a:pt x="2673" y="1346"/>
                    <a:pt x="2670" y="368"/>
                  </a:cubicBezTo>
                  <a:cubicBezTo>
                    <a:pt x="2670" y="241"/>
                    <a:pt x="2678" y="109"/>
                    <a:pt x="2584" y="1"/>
                  </a:cubicBezTo>
                  <a:cubicBezTo>
                    <a:pt x="2583" y="0"/>
                    <a:pt x="2582" y="0"/>
                    <a:pt x="258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2570733" y="3359873"/>
              <a:ext cx="206509" cy="415815"/>
            </a:xfrm>
            <a:custGeom>
              <a:avLst/>
              <a:gdLst/>
              <a:ahLst/>
              <a:cxnLst/>
              <a:rect l="l" t="t" r="r" b="b"/>
              <a:pathLst>
                <a:path w="6274" h="12633" extrusionOk="0">
                  <a:moveTo>
                    <a:pt x="3591" y="0"/>
                  </a:moveTo>
                  <a:cubicBezTo>
                    <a:pt x="3117" y="0"/>
                    <a:pt x="2639" y="88"/>
                    <a:pt x="2156" y="272"/>
                  </a:cubicBezTo>
                  <a:cubicBezTo>
                    <a:pt x="1305" y="599"/>
                    <a:pt x="590" y="1107"/>
                    <a:pt x="1" y="1799"/>
                  </a:cubicBezTo>
                  <a:lnTo>
                    <a:pt x="1" y="1801"/>
                  </a:lnTo>
                  <a:cubicBezTo>
                    <a:pt x="270" y="1580"/>
                    <a:pt x="545" y="1365"/>
                    <a:pt x="811" y="1138"/>
                  </a:cubicBezTo>
                  <a:cubicBezTo>
                    <a:pt x="1336" y="693"/>
                    <a:pt x="1957" y="430"/>
                    <a:pt x="2598" y="212"/>
                  </a:cubicBezTo>
                  <a:cubicBezTo>
                    <a:pt x="2870" y="121"/>
                    <a:pt x="3153" y="102"/>
                    <a:pt x="3437" y="102"/>
                  </a:cubicBezTo>
                  <a:cubicBezTo>
                    <a:pt x="3564" y="102"/>
                    <a:pt x="3692" y="106"/>
                    <a:pt x="3818" y="108"/>
                  </a:cubicBezTo>
                  <a:cubicBezTo>
                    <a:pt x="4337" y="117"/>
                    <a:pt x="4829" y="255"/>
                    <a:pt x="5303" y="461"/>
                  </a:cubicBezTo>
                  <a:cubicBezTo>
                    <a:pt x="5549" y="568"/>
                    <a:pt x="5698" y="754"/>
                    <a:pt x="5778" y="1003"/>
                  </a:cubicBezTo>
                  <a:cubicBezTo>
                    <a:pt x="5876" y="1305"/>
                    <a:pt x="5933" y="1619"/>
                    <a:pt x="5931" y="1934"/>
                  </a:cubicBezTo>
                  <a:cubicBezTo>
                    <a:pt x="5923" y="2635"/>
                    <a:pt x="5945" y="3335"/>
                    <a:pt x="5896" y="4037"/>
                  </a:cubicBezTo>
                  <a:cubicBezTo>
                    <a:pt x="5857" y="4622"/>
                    <a:pt x="5868" y="5215"/>
                    <a:pt x="5922" y="5807"/>
                  </a:cubicBezTo>
                  <a:cubicBezTo>
                    <a:pt x="5970" y="6349"/>
                    <a:pt x="5997" y="6896"/>
                    <a:pt x="6030" y="7440"/>
                  </a:cubicBezTo>
                  <a:cubicBezTo>
                    <a:pt x="6068" y="8045"/>
                    <a:pt x="6023" y="8653"/>
                    <a:pt x="6081" y="9260"/>
                  </a:cubicBezTo>
                  <a:cubicBezTo>
                    <a:pt x="6132" y="9777"/>
                    <a:pt x="6083" y="10301"/>
                    <a:pt x="6128" y="10823"/>
                  </a:cubicBezTo>
                  <a:cubicBezTo>
                    <a:pt x="6177" y="11418"/>
                    <a:pt x="6115" y="12020"/>
                    <a:pt x="6190" y="12616"/>
                  </a:cubicBezTo>
                  <a:cubicBezTo>
                    <a:pt x="6193" y="12621"/>
                    <a:pt x="6195" y="12627"/>
                    <a:pt x="6198" y="12633"/>
                  </a:cubicBezTo>
                  <a:cubicBezTo>
                    <a:pt x="6274" y="12553"/>
                    <a:pt x="6274" y="12453"/>
                    <a:pt x="6263" y="12353"/>
                  </a:cubicBezTo>
                  <a:cubicBezTo>
                    <a:pt x="6193" y="11671"/>
                    <a:pt x="6220" y="10985"/>
                    <a:pt x="6197" y="10301"/>
                  </a:cubicBezTo>
                  <a:cubicBezTo>
                    <a:pt x="6166" y="9386"/>
                    <a:pt x="6097" y="8469"/>
                    <a:pt x="6129" y="7553"/>
                  </a:cubicBezTo>
                  <a:cubicBezTo>
                    <a:pt x="6131" y="7493"/>
                    <a:pt x="6125" y="7432"/>
                    <a:pt x="6120" y="7373"/>
                  </a:cubicBezTo>
                  <a:cubicBezTo>
                    <a:pt x="6031" y="6332"/>
                    <a:pt x="5933" y="5288"/>
                    <a:pt x="5984" y="4245"/>
                  </a:cubicBezTo>
                  <a:cubicBezTo>
                    <a:pt x="6021" y="3509"/>
                    <a:pt x="6027" y="2772"/>
                    <a:pt x="6027" y="2036"/>
                  </a:cubicBezTo>
                  <a:cubicBezTo>
                    <a:pt x="6027" y="1684"/>
                    <a:pt x="5979" y="1335"/>
                    <a:pt x="5870" y="999"/>
                  </a:cubicBezTo>
                  <a:cubicBezTo>
                    <a:pt x="5784" y="735"/>
                    <a:pt x="5633" y="516"/>
                    <a:pt x="5377" y="402"/>
                  </a:cubicBezTo>
                  <a:cubicBezTo>
                    <a:pt x="4787" y="141"/>
                    <a:pt x="4192" y="0"/>
                    <a:pt x="359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2037544" y="3063804"/>
              <a:ext cx="236659" cy="193046"/>
            </a:xfrm>
            <a:custGeom>
              <a:avLst/>
              <a:gdLst/>
              <a:ahLst/>
              <a:cxnLst/>
              <a:rect l="l" t="t" r="r" b="b"/>
              <a:pathLst>
                <a:path w="7190" h="5865" extrusionOk="0">
                  <a:moveTo>
                    <a:pt x="5376" y="1"/>
                  </a:moveTo>
                  <a:cubicBezTo>
                    <a:pt x="5308" y="1"/>
                    <a:pt x="5239" y="6"/>
                    <a:pt x="5168" y="17"/>
                  </a:cubicBezTo>
                  <a:cubicBezTo>
                    <a:pt x="4619" y="108"/>
                    <a:pt x="4077" y="233"/>
                    <a:pt x="3532" y="336"/>
                  </a:cubicBezTo>
                  <a:cubicBezTo>
                    <a:pt x="2580" y="514"/>
                    <a:pt x="1630" y="694"/>
                    <a:pt x="691" y="925"/>
                  </a:cubicBezTo>
                  <a:cubicBezTo>
                    <a:pt x="453" y="983"/>
                    <a:pt x="208" y="1029"/>
                    <a:pt x="0" y="1175"/>
                  </a:cubicBezTo>
                  <a:cubicBezTo>
                    <a:pt x="266" y="1316"/>
                    <a:pt x="447" y="1529"/>
                    <a:pt x="596" y="1788"/>
                  </a:cubicBezTo>
                  <a:cubicBezTo>
                    <a:pt x="909" y="2332"/>
                    <a:pt x="1097" y="2928"/>
                    <a:pt x="1335" y="3503"/>
                  </a:cubicBezTo>
                  <a:cubicBezTo>
                    <a:pt x="1643" y="4253"/>
                    <a:pt x="1966" y="4995"/>
                    <a:pt x="2246" y="5756"/>
                  </a:cubicBezTo>
                  <a:cubicBezTo>
                    <a:pt x="2261" y="5795"/>
                    <a:pt x="2290" y="5828"/>
                    <a:pt x="2311" y="5865"/>
                  </a:cubicBezTo>
                  <a:cubicBezTo>
                    <a:pt x="2332" y="5849"/>
                    <a:pt x="2354" y="5834"/>
                    <a:pt x="2369" y="5814"/>
                  </a:cubicBezTo>
                  <a:cubicBezTo>
                    <a:pt x="2912" y="5062"/>
                    <a:pt x="3586" y="4450"/>
                    <a:pt x="4352" y="3930"/>
                  </a:cubicBezTo>
                  <a:cubicBezTo>
                    <a:pt x="4808" y="3621"/>
                    <a:pt x="5316" y="3412"/>
                    <a:pt x="5801" y="3158"/>
                  </a:cubicBezTo>
                  <a:cubicBezTo>
                    <a:pt x="6120" y="2990"/>
                    <a:pt x="6457" y="2864"/>
                    <a:pt x="6804" y="2765"/>
                  </a:cubicBezTo>
                  <a:cubicBezTo>
                    <a:pt x="6933" y="2728"/>
                    <a:pt x="7070" y="2710"/>
                    <a:pt x="7189" y="2634"/>
                  </a:cubicBezTo>
                  <a:cubicBezTo>
                    <a:pt x="7001" y="2092"/>
                    <a:pt x="6819" y="1557"/>
                    <a:pt x="6628" y="1026"/>
                  </a:cubicBezTo>
                  <a:cubicBezTo>
                    <a:pt x="6537" y="776"/>
                    <a:pt x="6410" y="542"/>
                    <a:pt x="6248" y="329"/>
                  </a:cubicBezTo>
                  <a:cubicBezTo>
                    <a:pt x="6181" y="241"/>
                    <a:pt x="6112" y="147"/>
                    <a:pt x="6000" y="114"/>
                  </a:cubicBezTo>
                  <a:cubicBezTo>
                    <a:pt x="5794" y="52"/>
                    <a:pt x="5591" y="1"/>
                    <a:pt x="5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2344838" y="3554532"/>
              <a:ext cx="151475" cy="1284541"/>
            </a:xfrm>
            <a:custGeom>
              <a:avLst/>
              <a:gdLst/>
              <a:ahLst/>
              <a:cxnLst/>
              <a:rect l="l" t="t" r="r" b="b"/>
              <a:pathLst>
                <a:path w="4602" h="39026" extrusionOk="0">
                  <a:moveTo>
                    <a:pt x="4602" y="0"/>
                  </a:moveTo>
                  <a:cubicBezTo>
                    <a:pt x="4468" y="233"/>
                    <a:pt x="4373" y="483"/>
                    <a:pt x="4272" y="732"/>
                  </a:cubicBezTo>
                  <a:cubicBezTo>
                    <a:pt x="4413" y="799"/>
                    <a:pt x="4393" y="930"/>
                    <a:pt x="4379" y="1044"/>
                  </a:cubicBezTo>
                  <a:cubicBezTo>
                    <a:pt x="4189" y="2551"/>
                    <a:pt x="4166" y="4065"/>
                    <a:pt x="4130" y="5584"/>
                  </a:cubicBezTo>
                  <a:cubicBezTo>
                    <a:pt x="4102" y="6775"/>
                    <a:pt x="4144" y="7968"/>
                    <a:pt x="4083" y="9156"/>
                  </a:cubicBezTo>
                  <a:cubicBezTo>
                    <a:pt x="4016" y="10486"/>
                    <a:pt x="4091" y="11815"/>
                    <a:pt x="4033" y="13143"/>
                  </a:cubicBezTo>
                  <a:cubicBezTo>
                    <a:pt x="3985" y="14214"/>
                    <a:pt x="4033" y="15287"/>
                    <a:pt x="3978" y="16356"/>
                  </a:cubicBezTo>
                  <a:cubicBezTo>
                    <a:pt x="3937" y="17154"/>
                    <a:pt x="3973" y="17950"/>
                    <a:pt x="3933" y="18747"/>
                  </a:cubicBezTo>
                  <a:cubicBezTo>
                    <a:pt x="3872" y="19987"/>
                    <a:pt x="3852" y="21230"/>
                    <a:pt x="3820" y="22471"/>
                  </a:cubicBezTo>
                  <a:cubicBezTo>
                    <a:pt x="3803" y="23131"/>
                    <a:pt x="3821" y="23793"/>
                    <a:pt x="3777" y="24449"/>
                  </a:cubicBezTo>
                  <a:cubicBezTo>
                    <a:pt x="3703" y="25572"/>
                    <a:pt x="3780" y="26697"/>
                    <a:pt x="3720" y="27817"/>
                  </a:cubicBezTo>
                  <a:cubicBezTo>
                    <a:pt x="3666" y="28846"/>
                    <a:pt x="3726" y="29875"/>
                    <a:pt x="3672" y="30902"/>
                  </a:cubicBezTo>
                  <a:cubicBezTo>
                    <a:pt x="3618" y="31897"/>
                    <a:pt x="3681" y="32893"/>
                    <a:pt x="3615" y="33884"/>
                  </a:cubicBezTo>
                  <a:cubicBezTo>
                    <a:pt x="3566" y="34636"/>
                    <a:pt x="3598" y="35391"/>
                    <a:pt x="3539" y="36145"/>
                  </a:cubicBezTo>
                  <a:cubicBezTo>
                    <a:pt x="3460" y="37170"/>
                    <a:pt x="2928" y="37874"/>
                    <a:pt x="2088" y="38374"/>
                  </a:cubicBezTo>
                  <a:cubicBezTo>
                    <a:pt x="1587" y="38673"/>
                    <a:pt x="1053" y="38913"/>
                    <a:pt x="447" y="38918"/>
                  </a:cubicBezTo>
                  <a:cubicBezTo>
                    <a:pt x="420" y="38918"/>
                    <a:pt x="393" y="38919"/>
                    <a:pt x="365" y="38919"/>
                  </a:cubicBezTo>
                  <a:cubicBezTo>
                    <a:pt x="265" y="38919"/>
                    <a:pt x="166" y="38908"/>
                    <a:pt x="91" y="38817"/>
                  </a:cubicBezTo>
                  <a:cubicBezTo>
                    <a:pt x="45" y="38879"/>
                    <a:pt x="15" y="38949"/>
                    <a:pt x="0" y="39025"/>
                  </a:cubicBezTo>
                  <a:cubicBezTo>
                    <a:pt x="82" y="38962"/>
                    <a:pt x="173" y="38956"/>
                    <a:pt x="271" y="38954"/>
                  </a:cubicBezTo>
                  <a:cubicBezTo>
                    <a:pt x="1481" y="38927"/>
                    <a:pt x="2465" y="38429"/>
                    <a:pt x="3162" y="37445"/>
                  </a:cubicBezTo>
                  <a:cubicBezTo>
                    <a:pt x="3506" y="36961"/>
                    <a:pt x="3580" y="36361"/>
                    <a:pt x="3635" y="35779"/>
                  </a:cubicBezTo>
                  <a:cubicBezTo>
                    <a:pt x="3721" y="34866"/>
                    <a:pt x="3736" y="33949"/>
                    <a:pt x="3777" y="33033"/>
                  </a:cubicBezTo>
                  <a:cubicBezTo>
                    <a:pt x="3790" y="32736"/>
                    <a:pt x="3783" y="32435"/>
                    <a:pt x="3790" y="32136"/>
                  </a:cubicBezTo>
                  <a:cubicBezTo>
                    <a:pt x="3835" y="30448"/>
                    <a:pt x="3830" y="28758"/>
                    <a:pt x="3858" y="27070"/>
                  </a:cubicBezTo>
                  <a:cubicBezTo>
                    <a:pt x="3878" y="25921"/>
                    <a:pt x="3856" y="24772"/>
                    <a:pt x="3909" y="23624"/>
                  </a:cubicBezTo>
                  <a:cubicBezTo>
                    <a:pt x="3949" y="22758"/>
                    <a:pt x="3911" y="21890"/>
                    <a:pt x="3954" y="21027"/>
                  </a:cubicBezTo>
                  <a:cubicBezTo>
                    <a:pt x="4018" y="19689"/>
                    <a:pt x="4038" y="18353"/>
                    <a:pt x="4067" y="17017"/>
                  </a:cubicBezTo>
                  <a:cubicBezTo>
                    <a:pt x="4082" y="16357"/>
                    <a:pt x="4082" y="15697"/>
                    <a:pt x="4104" y="15038"/>
                  </a:cubicBezTo>
                  <a:cubicBezTo>
                    <a:pt x="4175" y="12989"/>
                    <a:pt x="4109" y="10937"/>
                    <a:pt x="4167" y="8889"/>
                  </a:cubicBezTo>
                  <a:cubicBezTo>
                    <a:pt x="4213" y="7310"/>
                    <a:pt x="4152" y="5734"/>
                    <a:pt x="4214" y="4158"/>
                  </a:cubicBezTo>
                  <a:cubicBezTo>
                    <a:pt x="4258" y="3012"/>
                    <a:pt x="4267" y="1862"/>
                    <a:pt x="4425" y="722"/>
                  </a:cubicBezTo>
                  <a:cubicBezTo>
                    <a:pt x="4459" y="478"/>
                    <a:pt x="4518" y="235"/>
                    <a:pt x="46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2345035" y="3554664"/>
              <a:ext cx="151376" cy="1285956"/>
            </a:xfrm>
            <a:custGeom>
              <a:avLst/>
              <a:gdLst/>
              <a:ahLst/>
              <a:cxnLst/>
              <a:rect l="l" t="t" r="r" b="b"/>
              <a:pathLst>
                <a:path w="4599" h="39069" extrusionOk="0">
                  <a:moveTo>
                    <a:pt x="4598" y="0"/>
                  </a:moveTo>
                  <a:lnTo>
                    <a:pt x="4598" y="0"/>
                  </a:lnTo>
                  <a:cubicBezTo>
                    <a:pt x="4514" y="234"/>
                    <a:pt x="4457" y="476"/>
                    <a:pt x="4421" y="723"/>
                  </a:cubicBezTo>
                  <a:cubicBezTo>
                    <a:pt x="4263" y="1861"/>
                    <a:pt x="4255" y="3011"/>
                    <a:pt x="4210" y="4157"/>
                  </a:cubicBezTo>
                  <a:cubicBezTo>
                    <a:pt x="4148" y="5734"/>
                    <a:pt x="4208" y="7312"/>
                    <a:pt x="4163" y="8889"/>
                  </a:cubicBezTo>
                  <a:cubicBezTo>
                    <a:pt x="4104" y="10938"/>
                    <a:pt x="4171" y="12988"/>
                    <a:pt x="4101" y="15038"/>
                  </a:cubicBezTo>
                  <a:cubicBezTo>
                    <a:pt x="4079" y="15698"/>
                    <a:pt x="4079" y="16357"/>
                    <a:pt x="4064" y="17017"/>
                  </a:cubicBezTo>
                  <a:cubicBezTo>
                    <a:pt x="4033" y="18353"/>
                    <a:pt x="4015" y="19689"/>
                    <a:pt x="3950" y="21026"/>
                  </a:cubicBezTo>
                  <a:cubicBezTo>
                    <a:pt x="3910" y="21891"/>
                    <a:pt x="3947" y="22757"/>
                    <a:pt x="3905" y="23623"/>
                  </a:cubicBezTo>
                  <a:cubicBezTo>
                    <a:pt x="3852" y="24770"/>
                    <a:pt x="3874" y="25920"/>
                    <a:pt x="3854" y="27069"/>
                  </a:cubicBezTo>
                  <a:cubicBezTo>
                    <a:pt x="3826" y="28758"/>
                    <a:pt x="3831" y="30447"/>
                    <a:pt x="3787" y="32136"/>
                  </a:cubicBezTo>
                  <a:cubicBezTo>
                    <a:pt x="3779" y="32435"/>
                    <a:pt x="3787" y="32736"/>
                    <a:pt x="3774" y="33032"/>
                  </a:cubicBezTo>
                  <a:cubicBezTo>
                    <a:pt x="3732" y="33947"/>
                    <a:pt x="3718" y="34865"/>
                    <a:pt x="3631" y="35778"/>
                  </a:cubicBezTo>
                  <a:cubicBezTo>
                    <a:pt x="3576" y="36361"/>
                    <a:pt x="3502" y="36962"/>
                    <a:pt x="3160" y="37445"/>
                  </a:cubicBezTo>
                  <a:cubicBezTo>
                    <a:pt x="2461" y="38430"/>
                    <a:pt x="1480" y="38926"/>
                    <a:pt x="267" y="38953"/>
                  </a:cubicBezTo>
                  <a:cubicBezTo>
                    <a:pt x="170" y="38956"/>
                    <a:pt x="80" y="38963"/>
                    <a:pt x="1" y="39025"/>
                  </a:cubicBezTo>
                  <a:cubicBezTo>
                    <a:pt x="137" y="39035"/>
                    <a:pt x="278" y="39068"/>
                    <a:pt x="416" y="39068"/>
                  </a:cubicBezTo>
                  <a:cubicBezTo>
                    <a:pt x="446" y="39068"/>
                    <a:pt x="476" y="39066"/>
                    <a:pt x="506" y="39063"/>
                  </a:cubicBezTo>
                  <a:cubicBezTo>
                    <a:pt x="1256" y="38966"/>
                    <a:pt x="1946" y="38714"/>
                    <a:pt x="2549" y="38239"/>
                  </a:cubicBezTo>
                  <a:cubicBezTo>
                    <a:pt x="3050" y="37844"/>
                    <a:pt x="3414" y="37366"/>
                    <a:pt x="3559" y="36737"/>
                  </a:cubicBezTo>
                  <a:cubicBezTo>
                    <a:pt x="3649" y="36345"/>
                    <a:pt x="3722" y="35955"/>
                    <a:pt x="3742" y="35548"/>
                  </a:cubicBezTo>
                  <a:cubicBezTo>
                    <a:pt x="3772" y="34892"/>
                    <a:pt x="3820" y="34234"/>
                    <a:pt x="3846" y="33577"/>
                  </a:cubicBezTo>
                  <a:cubicBezTo>
                    <a:pt x="3862" y="33143"/>
                    <a:pt x="3857" y="32710"/>
                    <a:pt x="3877" y="32276"/>
                  </a:cubicBezTo>
                  <a:cubicBezTo>
                    <a:pt x="3910" y="31566"/>
                    <a:pt x="3904" y="30855"/>
                    <a:pt x="3930" y="30146"/>
                  </a:cubicBezTo>
                  <a:cubicBezTo>
                    <a:pt x="3975" y="28870"/>
                    <a:pt x="3915" y="27593"/>
                    <a:pt x="3979" y="26316"/>
                  </a:cubicBezTo>
                  <a:cubicBezTo>
                    <a:pt x="4033" y="25228"/>
                    <a:pt x="3960" y="24140"/>
                    <a:pt x="4033" y="23053"/>
                  </a:cubicBezTo>
                  <a:cubicBezTo>
                    <a:pt x="4064" y="22592"/>
                    <a:pt x="4040" y="22127"/>
                    <a:pt x="4043" y="21663"/>
                  </a:cubicBezTo>
                  <a:cubicBezTo>
                    <a:pt x="4044" y="21345"/>
                    <a:pt x="4017" y="21025"/>
                    <a:pt x="4055" y="20712"/>
                  </a:cubicBezTo>
                  <a:cubicBezTo>
                    <a:pt x="4127" y="20159"/>
                    <a:pt x="4087" y="19602"/>
                    <a:pt x="4132" y="19046"/>
                  </a:cubicBezTo>
                  <a:cubicBezTo>
                    <a:pt x="4197" y="18228"/>
                    <a:pt x="4135" y="17403"/>
                    <a:pt x="4183" y="16581"/>
                  </a:cubicBezTo>
                  <a:cubicBezTo>
                    <a:pt x="4242" y="15572"/>
                    <a:pt x="4198" y="14560"/>
                    <a:pt x="4235" y="13550"/>
                  </a:cubicBezTo>
                  <a:cubicBezTo>
                    <a:pt x="4300" y="11786"/>
                    <a:pt x="4223" y="10019"/>
                    <a:pt x="4287" y="8253"/>
                  </a:cubicBezTo>
                  <a:cubicBezTo>
                    <a:pt x="4346" y="6652"/>
                    <a:pt x="4257" y="5049"/>
                    <a:pt x="4343" y="3447"/>
                  </a:cubicBezTo>
                  <a:cubicBezTo>
                    <a:pt x="4375" y="2858"/>
                    <a:pt x="4430" y="2269"/>
                    <a:pt x="4406" y="1677"/>
                  </a:cubicBezTo>
                  <a:cubicBezTo>
                    <a:pt x="4404" y="1635"/>
                    <a:pt x="4411" y="1592"/>
                    <a:pt x="4416" y="1549"/>
                  </a:cubicBezTo>
                  <a:cubicBezTo>
                    <a:pt x="4478" y="1033"/>
                    <a:pt x="4537" y="516"/>
                    <a:pt x="4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2347998" y="3578659"/>
              <a:ext cx="142226" cy="1256925"/>
            </a:xfrm>
            <a:custGeom>
              <a:avLst/>
              <a:gdLst/>
              <a:ahLst/>
              <a:cxnLst/>
              <a:rect l="l" t="t" r="r" b="b"/>
              <a:pathLst>
                <a:path w="4321" h="38187" extrusionOk="0">
                  <a:moveTo>
                    <a:pt x="4180" y="0"/>
                  </a:moveTo>
                  <a:cubicBezTo>
                    <a:pt x="4234" y="115"/>
                    <a:pt x="4205" y="232"/>
                    <a:pt x="4191" y="352"/>
                  </a:cubicBezTo>
                  <a:cubicBezTo>
                    <a:pt x="4136" y="767"/>
                    <a:pt x="4071" y="1179"/>
                    <a:pt x="4058" y="1598"/>
                  </a:cubicBezTo>
                  <a:cubicBezTo>
                    <a:pt x="4054" y="1710"/>
                    <a:pt x="4069" y="1825"/>
                    <a:pt x="4045" y="1932"/>
                  </a:cubicBezTo>
                  <a:cubicBezTo>
                    <a:pt x="3970" y="2304"/>
                    <a:pt x="3992" y="2682"/>
                    <a:pt x="3968" y="3056"/>
                  </a:cubicBezTo>
                  <a:cubicBezTo>
                    <a:pt x="3911" y="3858"/>
                    <a:pt x="3955" y="4663"/>
                    <a:pt x="3917" y="5470"/>
                  </a:cubicBezTo>
                  <a:cubicBezTo>
                    <a:pt x="3859" y="6719"/>
                    <a:pt x="3917" y="7971"/>
                    <a:pt x="3859" y="9221"/>
                  </a:cubicBezTo>
                  <a:cubicBezTo>
                    <a:pt x="3801" y="10514"/>
                    <a:pt x="3863" y="11808"/>
                    <a:pt x="3815" y="13102"/>
                  </a:cubicBezTo>
                  <a:cubicBezTo>
                    <a:pt x="3767" y="14420"/>
                    <a:pt x="3794" y="15741"/>
                    <a:pt x="3748" y="17060"/>
                  </a:cubicBezTo>
                  <a:cubicBezTo>
                    <a:pt x="3731" y="17546"/>
                    <a:pt x="3759" y="18035"/>
                    <a:pt x="3709" y="18523"/>
                  </a:cubicBezTo>
                  <a:cubicBezTo>
                    <a:pt x="3661" y="18998"/>
                    <a:pt x="3688" y="19479"/>
                    <a:pt x="3655" y="19959"/>
                  </a:cubicBezTo>
                  <a:cubicBezTo>
                    <a:pt x="3603" y="20694"/>
                    <a:pt x="3662" y="21431"/>
                    <a:pt x="3606" y="22168"/>
                  </a:cubicBezTo>
                  <a:cubicBezTo>
                    <a:pt x="3548" y="22893"/>
                    <a:pt x="3596" y="23622"/>
                    <a:pt x="3555" y="24350"/>
                  </a:cubicBezTo>
                  <a:cubicBezTo>
                    <a:pt x="3492" y="25445"/>
                    <a:pt x="3565" y="26542"/>
                    <a:pt x="3502" y="27639"/>
                  </a:cubicBezTo>
                  <a:cubicBezTo>
                    <a:pt x="3440" y="28682"/>
                    <a:pt x="3508" y="29729"/>
                    <a:pt x="3453" y="30774"/>
                  </a:cubicBezTo>
                  <a:cubicBezTo>
                    <a:pt x="3394" y="31877"/>
                    <a:pt x="3459" y="32984"/>
                    <a:pt x="3390" y="34089"/>
                  </a:cubicBezTo>
                  <a:cubicBezTo>
                    <a:pt x="3362" y="34532"/>
                    <a:pt x="3398" y="34977"/>
                    <a:pt x="3343" y="35422"/>
                  </a:cubicBezTo>
                  <a:cubicBezTo>
                    <a:pt x="3265" y="36062"/>
                    <a:pt x="3090" y="36631"/>
                    <a:pt x="2579" y="37075"/>
                  </a:cubicBezTo>
                  <a:cubicBezTo>
                    <a:pt x="1881" y="37682"/>
                    <a:pt x="1118" y="38089"/>
                    <a:pt x="190" y="38089"/>
                  </a:cubicBezTo>
                  <a:cubicBezTo>
                    <a:pt x="128" y="38089"/>
                    <a:pt x="64" y="38087"/>
                    <a:pt x="0" y="38084"/>
                  </a:cubicBezTo>
                  <a:lnTo>
                    <a:pt x="0" y="38084"/>
                  </a:lnTo>
                  <a:cubicBezTo>
                    <a:pt x="74" y="38177"/>
                    <a:pt x="175" y="38186"/>
                    <a:pt x="278" y="38186"/>
                  </a:cubicBezTo>
                  <a:cubicBezTo>
                    <a:pt x="304" y="38186"/>
                    <a:pt x="330" y="38186"/>
                    <a:pt x="356" y="38186"/>
                  </a:cubicBezTo>
                  <a:cubicBezTo>
                    <a:pt x="960" y="38181"/>
                    <a:pt x="1496" y="37941"/>
                    <a:pt x="1996" y="37642"/>
                  </a:cubicBezTo>
                  <a:cubicBezTo>
                    <a:pt x="2837" y="37142"/>
                    <a:pt x="3369" y="36439"/>
                    <a:pt x="3447" y="35413"/>
                  </a:cubicBezTo>
                  <a:cubicBezTo>
                    <a:pt x="3505" y="34659"/>
                    <a:pt x="3474" y="33907"/>
                    <a:pt x="3523" y="33152"/>
                  </a:cubicBezTo>
                  <a:cubicBezTo>
                    <a:pt x="3588" y="32162"/>
                    <a:pt x="3527" y="31165"/>
                    <a:pt x="3580" y="30170"/>
                  </a:cubicBezTo>
                  <a:cubicBezTo>
                    <a:pt x="3636" y="29143"/>
                    <a:pt x="3574" y="28115"/>
                    <a:pt x="3628" y="27085"/>
                  </a:cubicBezTo>
                  <a:cubicBezTo>
                    <a:pt x="3688" y="25964"/>
                    <a:pt x="3611" y="24840"/>
                    <a:pt x="3686" y="23717"/>
                  </a:cubicBezTo>
                  <a:cubicBezTo>
                    <a:pt x="3728" y="23061"/>
                    <a:pt x="3709" y="22398"/>
                    <a:pt x="3728" y="21739"/>
                  </a:cubicBezTo>
                  <a:cubicBezTo>
                    <a:pt x="3760" y="20498"/>
                    <a:pt x="3779" y="19255"/>
                    <a:pt x="3841" y="18015"/>
                  </a:cubicBezTo>
                  <a:cubicBezTo>
                    <a:pt x="3880" y="17220"/>
                    <a:pt x="3845" y="16422"/>
                    <a:pt x="3886" y="15624"/>
                  </a:cubicBezTo>
                  <a:cubicBezTo>
                    <a:pt x="3941" y="14555"/>
                    <a:pt x="3893" y="13482"/>
                    <a:pt x="3941" y="12411"/>
                  </a:cubicBezTo>
                  <a:cubicBezTo>
                    <a:pt x="4000" y="11083"/>
                    <a:pt x="3923" y="9754"/>
                    <a:pt x="3991" y="8424"/>
                  </a:cubicBezTo>
                  <a:cubicBezTo>
                    <a:pt x="4053" y="7236"/>
                    <a:pt x="4010" y="6043"/>
                    <a:pt x="4038" y="4852"/>
                  </a:cubicBezTo>
                  <a:cubicBezTo>
                    <a:pt x="4074" y="3333"/>
                    <a:pt x="4096" y="1821"/>
                    <a:pt x="4287" y="312"/>
                  </a:cubicBezTo>
                  <a:cubicBezTo>
                    <a:pt x="4301" y="198"/>
                    <a:pt x="4321" y="6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2120424" y="3152444"/>
              <a:ext cx="415453" cy="121983"/>
            </a:xfrm>
            <a:custGeom>
              <a:avLst/>
              <a:gdLst/>
              <a:ahLst/>
              <a:cxnLst/>
              <a:rect l="l" t="t" r="r" b="b"/>
              <a:pathLst>
                <a:path w="12622" h="3706" extrusionOk="0">
                  <a:moveTo>
                    <a:pt x="6576" y="0"/>
                  </a:moveTo>
                  <a:cubicBezTo>
                    <a:pt x="5654" y="0"/>
                    <a:pt x="4741" y="179"/>
                    <a:pt x="3847" y="515"/>
                  </a:cubicBezTo>
                  <a:cubicBezTo>
                    <a:pt x="2473" y="1032"/>
                    <a:pt x="1256" y="1810"/>
                    <a:pt x="297" y="2944"/>
                  </a:cubicBezTo>
                  <a:cubicBezTo>
                    <a:pt x="210" y="3046"/>
                    <a:pt x="117" y="3145"/>
                    <a:pt x="1" y="3274"/>
                  </a:cubicBezTo>
                  <a:cubicBezTo>
                    <a:pt x="196" y="3308"/>
                    <a:pt x="376" y="3316"/>
                    <a:pt x="550" y="3316"/>
                  </a:cubicBezTo>
                  <a:cubicBezTo>
                    <a:pt x="645" y="3316"/>
                    <a:pt x="738" y="3314"/>
                    <a:pt x="831" y="3312"/>
                  </a:cubicBezTo>
                  <a:cubicBezTo>
                    <a:pt x="1528" y="2482"/>
                    <a:pt x="2381" y="1875"/>
                    <a:pt x="3383" y="1464"/>
                  </a:cubicBezTo>
                  <a:cubicBezTo>
                    <a:pt x="3971" y="1222"/>
                    <a:pt x="4574" y="1034"/>
                    <a:pt x="5198" y="929"/>
                  </a:cubicBezTo>
                  <a:cubicBezTo>
                    <a:pt x="5399" y="895"/>
                    <a:pt x="5602" y="851"/>
                    <a:pt x="5805" y="851"/>
                  </a:cubicBezTo>
                  <a:cubicBezTo>
                    <a:pt x="5823" y="851"/>
                    <a:pt x="5840" y="852"/>
                    <a:pt x="5858" y="852"/>
                  </a:cubicBezTo>
                  <a:cubicBezTo>
                    <a:pt x="5867" y="853"/>
                    <a:pt x="5877" y="853"/>
                    <a:pt x="5887" y="853"/>
                  </a:cubicBezTo>
                  <a:cubicBezTo>
                    <a:pt x="6075" y="853"/>
                    <a:pt x="6256" y="796"/>
                    <a:pt x="6446" y="796"/>
                  </a:cubicBezTo>
                  <a:cubicBezTo>
                    <a:pt x="7195" y="797"/>
                    <a:pt x="7903" y="972"/>
                    <a:pt x="8578" y="1280"/>
                  </a:cubicBezTo>
                  <a:cubicBezTo>
                    <a:pt x="9463" y="1683"/>
                    <a:pt x="10217" y="2268"/>
                    <a:pt x="10867" y="2988"/>
                  </a:cubicBezTo>
                  <a:cubicBezTo>
                    <a:pt x="10999" y="3134"/>
                    <a:pt x="11103" y="3302"/>
                    <a:pt x="11198" y="3476"/>
                  </a:cubicBezTo>
                  <a:cubicBezTo>
                    <a:pt x="11240" y="3552"/>
                    <a:pt x="11288" y="3620"/>
                    <a:pt x="11366" y="3662"/>
                  </a:cubicBezTo>
                  <a:cubicBezTo>
                    <a:pt x="11778" y="3677"/>
                    <a:pt x="12192" y="3692"/>
                    <a:pt x="12621" y="3706"/>
                  </a:cubicBezTo>
                  <a:cubicBezTo>
                    <a:pt x="12568" y="3498"/>
                    <a:pt x="12481" y="3354"/>
                    <a:pt x="12387" y="3211"/>
                  </a:cubicBezTo>
                  <a:cubicBezTo>
                    <a:pt x="12041" y="2684"/>
                    <a:pt x="11616" y="2228"/>
                    <a:pt x="11166" y="1792"/>
                  </a:cubicBezTo>
                  <a:cubicBezTo>
                    <a:pt x="10393" y="1042"/>
                    <a:pt x="9478" y="529"/>
                    <a:pt x="8443" y="249"/>
                  </a:cubicBezTo>
                  <a:cubicBezTo>
                    <a:pt x="7818" y="81"/>
                    <a:pt x="7195" y="0"/>
                    <a:pt x="6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2353034" y="3832169"/>
              <a:ext cx="67443" cy="984817"/>
            </a:xfrm>
            <a:custGeom>
              <a:avLst/>
              <a:gdLst/>
              <a:ahLst/>
              <a:cxnLst/>
              <a:rect l="l" t="t" r="r" b="b"/>
              <a:pathLst>
                <a:path w="2049" h="29920" extrusionOk="0">
                  <a:moveTo>
                    <a:pt x="2048" y="1"/>
                  </a:moveTo>
                  <a:cubicBezTo>
                    <a:pt x="2029" y="436"/>
                    <a:pt x="2014" y="872"/>
                    <a:pt x="1993" y="1306"/>
                  </a:cubicBezTo>
                  <a:cubicBezTo>
                    <a:pt x="1928" y="2642"/>
                    <a:pt x="1944" y="3979"/>
                    <a:pt x="1881" y="5314"/>
                  </a:cubicBezTo>
                  <a:cubicBezTo>
                    <a:pt x="1832" y="6358"/>
                    <a:pt x="1812" y="7403"/>
                    <a:pt x="1777" y="8448"/>
                  </a:cubicBezTo>
                  <a:cubicBezTo>
                    <a:pt x="1735" y="9715"/>
                    <a:pt x="1731" y="10982"/>
                    <a:pt x="1674" y="12249"/>
                  </a:cubicBezTo>
                  <a:cubicBezTo>
                    <a:pt x="1613" y="13610"/>
                    <a:pt x="1535" y="14969"/>
                    <a:pt x="1464" y="16328"/>
                  </a:cubicBezTo>
                  <a:cubicBezTo>
                    <a:pt x="1357" y="18428"/>
                    <a:pt x="1355" y="20526"/>
                    <a:pt x="1384" y="22627"/>
                  </a:cubicBezTo>
                  <a:cubicBezTo>
                    <a:pt x="1401" y="23987"/>
                    <a:pt x="1540" y="25346"/>
                    <a:pt x="1523" y="26708"/>
                  </a:cubicBezTo>
                  <a:cubicBezTo>
                    <a:pt x="1513" y="27419"/>
                    <a:pt x="1477" y="28130"/>
                    <a:pt x="1166" y="28796"/>
                  </a:cubicBezTo>
                  <a:cubicBezTo>
                    <a:pt x="988" y="29176"/>
                    <a:pt x="713" y="29435"/>
                    <a:pt x="337" y="29596"/>
                  </a:cubicBezTo>
                  <a:cubicBezTo>
                    <a:pt x="283" y="29620"/>
                    <a:pt x="227" y="29646"/>
                    <a:pt x="169" y="29646"/>
                  </a:cubicBezTo>
                  <a:cubicBezTo>
                    <a:pt x="136" y="29646"/>
                    <a:pt x="102" y="29637"/>
                    <a:pt x="67" y="29614"/>
                  </a:cubicBezTo>
                  <a:cubicBezTo>
                    <a:pt x="45" y="29717"/>
                    <a:pt x="23" y="29818"/>
                    <a:pt x="0" y="29920"/>
                  </a:cubicBezTo>
                  <a:cubicBezTo>
                    <a:pt x="67" y="29811"/>
                    <a:pt x="165" y="29739"/>
                    <a:pt x="278" y="29696"/>
                  </a:cubicBezTo>
                  <a:cubicBezTo>
                    <a:pt x="975" y="29437"/>
                    <a:pt x="1273" y="28870"/>
                    <a:pt x="1447" y="28205"/>
                  </a:cubicBezTo>
                  <a:cubicBezTo>
                    <a:pt x="1555" y="27795"/>
                    <a:pt x="1567" y="27373"/>
                    <a:pt x="1584" y="26955"/>
                  </a:cubicBezTo>
                  <a:cubicBezTo>
                    <a:pt x="1629" y="25849"/>
                    <a:pt x="1578" y="24742"/>
                    <a:pt x="1523" y="23637"/>
                  </a:cubicBezTo>
                  <a:cubicBezTo>
                    <a:pt x="1456" y="22335"/>
                    <a:pt x="1419" y="21034"/>
                    <a:pt x="1438" y="19731"/>
                  </a:cubicBezTo>
                  <a:cubicBezTo>
                    <a:pt x="1456" y="18428"/>
                    <a:pt x="1491" y="17124"/>
                    <a:pt x="1557" y="15826"/>
                  </a:cubicBezTo>
                  <a:cubicBezTo>
                    <a:pt x="1636" y="14285"/>
                    <a:pt x="1715" y="12747"/>
                    <a:pt x="1758" y="11204"/>
                  </a:cubicBezTo>
                  <a:cubicBezTo>
                    <a:pt x="1780" y="10364"/>
                    <a:pt x="1764" y="9524"/>
                    <a:pt x="1798" y="8685"/>
                  </a:cubicBezTo>
                  <a:cubicBezTo>
                    <a:pt x="1846" y="7477"/>
                    <a:pt x="1863" y="6269"/>
                    <a:pt x="1912" y="5062"/>
                  </a:cubicBezTo>
                  <a:cubicBezTo>
                    <a:pt x="1937" y="4463"/>
                    <a:pt x="1931" y="3863"/>
                    <a:pt x="1950" y="3263"/>
                  </a:cubicBezTo>
                  <a:cubicBezTo>
                    <a:pt x="1985" y="2176"/>
                    <a:pt x="2017" y="1087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2418501" y="3783290"/>
              <a:ext cx="5168" cy="24357"/>
            </a:xfrm>
            <a:custGeom>
              <a:avLst/>
              <a:gdLst/>
              <a:ahLst/>
              <a:cxnLst/>
              <a:rect l="l" t="t" r="r" b="b"/>
              <a:pathLst>
                <a:path w="157" h="740" extrusionOk="0">
                  <a:moveTo>
                    <a:pt x="156" y="1"/>
                  </a:moveTo>
                  <a:cubicBezTo>
                    <a:pt x="73" y="195"/>
                    <a:pt x="25" y="400"/>
                    <a:pt x="1" y="609"/>
                  </a:cubicBezTo>
                  <a:cubicBezTo>
                    <a:pt x="46" y="650"/>
                    <a:pt x="70" y="693"/>
                    <a:pt x="82" y="739"/>
                  </a:cubicBezTo>
                  <a:cubicBezTo>
                    <a:pt x="84" y="672"/>
                    <a:pt x="87" y="603"/>
                    <a:pt x="88" y="534"/>
                  </a:cubicBezTo>
                  <a:cubicBezTo>
                    <a:pt x="94" y="355"/>
                    <a:pt x="120" y="177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2353132" y="3783192"/>
              <a:ext cx="71952" cy="1033630"/>
            </a:xfrm>
            <a:custGeom>
              <a:avLst/>
              <a:gdLst/>
              <a:ahLst/>
              <a:cxnLst/>
              <a:rect l="l" t="t" r="r" b="b"/>
              <a:pathLst>
                <a:path w="2186" h="31403" extrusionOk="0">
                  <a:moveTo>
                    <a:pt x="2144" y="1"/>
                  </a:moveTo>
                  <a:lnTo>
                    <a:pt x="2144" y="1"/>
                  </a:lnTo>
                  <a:cubicBezTo>
                    <a:pt x="2109" y="176"/>
                    <a:pt x="2081" y="356"/>
                    <a:pt x="2077" y="534"/>
                  </a:cubicBezTo>
                  <a:cubicBezTo>
                    <a:pt x="2075" y="603"/>
                    <a:pt x="2073" y="672"/>
                    <a:pt x="2070" y="741"/>
                  </a:cubicBezTo>
                  <a:cubicBezTo>
                    <a:pt x="2097" y="840"/>
                    <a:pt x="2072" y="947"/>
                    <a:pt x="2067" y="1046"/>
                  </a:cubicBezTo>
                  <a:cubicBezTo>
                    <a:pt x="2058" y="1192"/>
                    <a:pt x="2054" y="1339"/>
                    <a:pt x="2048" y="1485"/>
                  </a:cubicBezTo>
                  <a:cubicBezTo>
                    <a:pt x="2016" y="2573"/>
                    <a:pt x="1984" y="3660"/>
                    <a:pt x="1950" y="4747"/>
                  </a:cubicBezTo>
                  <a:cubicBezTo>
                    <a:pt x="1930" y="5347"/>
                    <a:pt x="1936" y="5946"/>
                    <a:pt x="1912" y="6547"/>
                  </a:cubicBezTo>
                  <a:cubicBezTo>
                    <a:pt x="1862" y="7754"/>
                    <a:pt x="1845" y="8962"/>
                    <a:pt x="1798" y="10170"/>
                  </a:cubicBezTo>
                  <a:cubicBezTo>
                    <a:pt x="1765" y="11008"/>
                    <a:pt x="1781" y="11849"/>
                    <a:pt x="1758" y="12688"/>
                  </a:cubicBezTo>
                  <a:cubicBezTo>
                    <a:pt x="1716" y="14231"/>
                    <a:pt x="1636" y="15769"/>
                    <a:pt x="1557" y="17310"/>
                  </a:cubicBezTo>
                  <a:cubicBezTo>
                    <a:pt x="1490" y="18609"/>
                    <a:pt x="1456" y="19912"/>
                    <a:pt x="1437" y="21214"/>
                  </a:cubicBezTo>
                  <a:cubicBezTo>
                    <a:pt x="1420" y="22518"/>
                    <a:pt x="1457" y="23818"/>
                    <a:pt x="1522" y="25121"/>
                  </a:cubicBezTo>
                  <a:cubicBezTo>
                    <a:pt x="1579" y="26225"/>
                    <a:pt x="1628" y="27332"/>
                    <a:pt x="1584" y="28438"/>
                  </a:cubicBezTo>
                  <a:cubicBezTo>
                    <a:pt x="1567" y="28858"/>
                    <a:pt x="1554" y="29279"/>
                    <a:pt x="1446" y="29689"/>
                  </a:cubicBezTo>
                  <a:cubicBezTo>
                    <a:pt x="1272" y="30353"/>
                    <a:pt x="973" y="30923"/>
                    <a:pt x="277" y="31180"/>
                  </a:cubicBezTo>
                  <a:cubicBezTo>
                    <a:pt x="164" y="31223"/>
                    <a:pt x="68" y="31296"/>
                    <a:pt x="1" y="31403"/>
                  </a:cubicBezTo>
                  <a:cubicBezTo>
                    <a:pt x="172" y="31326"/>
                    <a:pt x="342" y="31244"/>
                    <a:pt x="517" y="31173"/>
                  </a:cubicBezTo>
                  <a:cubicBezTo>
                    <a:pt x="887" y="31025"/>
                    <a:pt x="1111" y="30733"/>
                    <a:pt x="1293" y="30393"/>
                  </a:cubicBezTo>
                  <a:cubicBezTo>
                    <a:pt x="1602" y="29816"/>
                    <a:pt x="1653" y="29183"/>
                    <a:pt x="1681" y="28551"/>
                  </a:cubicBezTo>
                  <a:cubicBezTo>
                    <a:pt x="1732" y="27395"/>
                    <a:pt x="1634" y="26238"/>
                    <a:pt x="1629" y="25082"/>
                  </a:cubicBezTo>
                  <a:cubicBezTo>
                    <a:pt x="1629" y="25065"/>
                    <a:pt x="1632" y="25047"/>
                    <a:pt x="1627" y="25030"/>
                  </a:cubicBezTo>
                  <a:cubicBezTo>
                    <a:pt x="1527" y="24549"/>
                    <a:pt x="1559" y="24055"/>
                    <a:pt x="1549" y="23571"/>
                  </a:cubicBezTo>
                  <a:cubicBezTo>
                    <a:pt x="1523" y="22476"/>
                    <a:pt x="1514" y="21378"/>
                    <a:pt x="1568" y="20280"/>
                  </a:cubicBezTo>
                  <a:cubicBezTo>
                    <a:pt x="1603" y="19546"/>
                    <a:pt x="1647" y="18810"/>
                    <a:pt x="1632" y="18073"/>
                  </a:cubicBezTo>
                  <a:cubicBezTo>
                    <a:pt x="1621" y="17566"/>
                    <a:pt x="1649" y="17061"/>
                    <a:pt x="1700" y="16560"/>
                  </a:cubicBezTo>
                  <a:cubicBezTo>
                    <a:pt x="1737" y="16194"/>
                    <a:pt x="1734" y="15827"/>
                    <a:pt x="1777" y="15459"/>
                  </a:cubicBezTo>
                  <a:cubicBezTo>
                    <a:pt x="1829" y="15029"/>
                    <a:pt x="1795" y="14590"/>
                    <a:pt x="1828" y="14152"/>
                  </a:cubicBezTo>
                  <a:cubicBezTo>
                    <a:pt x="1878" y="13487"/>
                    <a:pt x="1840" y="12819"/>
                    <a:pt x="1882" y="12150"/>
                  </a:cubicBezTo>
                  <a:cubicBezTo>
                    <a:pt x="1936" y="11278"/>
                    <a:pt x="1861" y="10404"/>
                    <a:pt x="1935" y="9529"/>
                  </a:cubicBezTo>
                  <a:cubicBezTo>
                    <a:pt x="1984" y="8949"/>
                    <a:pt x="1931" y="8367"/>
                    <a:pt x="1985" y="7783"/>
                  </a:cubicBezTo>
                  <a:cubicBezTo>
                    <a:pt x="2035" y="7240"/>
                    <a:pt x="1995" y="6691"/>
                    <a:pt x="2036" y="6141"/>
                  </a:cubicBezTo>
                  <a:cubicBezTo>
                    <a:pt x="2091" y="5373"/>
                    <a:pt x="2022" y="4601"/>
                    <a:pt x="2091" y="3830"/>
                  </a:cubicBezTo>
                  <a:cubicBezTo>
                    <a:pt x="2147" y="3217"/>
                    <a:pt x="2093" y="2600"/>
                    <a:pt x="2138" y="1981"/>
                  </a:cubicBezTo>
                  <a:cubicBezTo>
                    <a:pt x="2186" y="1324"/>
                    <a:pt x="2147" y="661"/>
                    <a:pt x="2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2355403" y="3803336"/>
              <a:ext cx="65830" cy="1004566"/>
            </a:xfrm>
            <a:custGeom>
              <a:avLst/>
              <a:gdLst/>
              <a:ahLst/>
              <a:cxnLst/>
              <a:rect l="l" t="t" r="r" b="b"/>
              <a:pathLst>
                <a:path w="2000" h="30520" extrusionOk="0">
                  <a:moveTo>
                    <a:pt x="1919" y="0"/>
                  </a:moveTo>
                  <a:cubicBezTo>
                    <a:pt x="1950" y="233"/>
                    <a:pt x="1888" y="459"/>
                    <a:pt x="1876" y="689"/>
                  </a:cubicBezTo>
                  <a:cubicBezTo>
                    <a:pt x="1856" y="1081"/>
                    <a:pt x="1851" y="1475"/>
                    <a:pt x="1838" y="1868"/>
                  </a:cubicBezTo>
                  <a:cubicBezTo>
                    <a:pt x="1818" y="2440"/>
                    <a:pt x="1778" y="3012"/>
                    <a:pt x="1769" y="3586"/>
                  </a:cubicBezTo>
                  <a:cubicBezTo>
                    <a:pt x="1758" y="4185"/>
                    <a:pt x="1801" y="4783"/>
                    <a:pt x="1729" y="5383"/>
                  </a:cubicBezTo>
                  <a:cubicBezTo>
                    <a:pt x="1681" y="5779"/>
                    <a:pt x="1713" y="6183"/>
                    <a:pt x="1679" y="6586"/>
                  </a:cubicBezTo>
                  <a:cubicBezTo>
                    <a:pt x="1631" y="7148"/>
                    <a:pt x="1680" y="7714"/>
                    <a:pt x="1625" y="8279"/>
                  </a:cubicBezTo>
                  <a:cubicBezTo>
                    <a:pt x="1574" y="8805"/>
                    <a:pt x="1609" y="9337"/>
                    <a:pt x="1579" y="9869"/>
                  </a:cubicBezTo>
                  <a:cubicBezTo>
                    <a:pt x="1530" y="10731"/>
                    <a:pt x="1581" y="11598"/>
                    <a:pt x="1517" y="12463"/>
                  </a:cubicBezTo>
                  <a:cubicBezTo>
                    <a:pt x="1498" y="12736"/>
                    <a:pt x="1533" y="13015"/>
                    <a:pt x="1500" y="13285"/>
                  </a:cubicBezTo>
                  <a:cubicBezTo>
                    <a:pt x="1451" y="13674"/>
                    <a:pt x="1480" y="14067"/>
                    <a:pt x="1437" y="14455"/>
                  </a:cubicBezTo>
                  <a:cubicBezTo>
                    <a:pt x="1407" y="14729"/>
                    <a:pt x="1450" y="15007"/>
                    <a:pt x="1400" y="15273"/>
                  </a:cubicBezTo>
                  <a:cubicBezTo>
                    <a:pt x="1333" y="15647"/>
                    <a:pt x="1365" y="16023"/>
                    <a:pt x="1318" y="16397"/>
                  </a:cubicBezTo>
                  <a:cubicBezTo>
                    <a:pt x="1269" y="16785"/>
                    <a:pt x="1288" y="17182"/>
                    <a:pt x="1272" y="17575"/>
                  </a:cubicBezTo>
                  <a:cubicBezTo>
                    <a:pt x="1244" y="18240"/>
                    <a:pt x="1206" y="18905"/>
                    <a:pt x="1212" y="19570"/>
                  </a:cubicBezTo>
                  <a:cubicBezTo>
                    <a:pt x="1224" y="21051"/>
                    <a:pt x="1149" y="22534"/>
                    <a:pt x="1254" y="24018"/>
                  </a:cubicBezTo>
                  <a:cubicBezTo>
                    <a:pt x="1277" y="24349"/>
                    <a:pt x="1230" y="24689"/>
                    <a:pt x="1267" y="25020"/>
                  </a:cubicBezTo>
                  <a:cubicBezTo>
                    <a:pt x="1330" y="25573"/>
                    <a:pt x="1320" y="26129"/>
                    <a:pt x="1352" y="26683"/>
                  </a:cubicBezTo>
                  <a:cubicBezTo>
                    <a:pt x="1382" y="27203"/>
                    <a:pt x="1359" y="27725"/>
                    <a:pt x="1322" y="28248"/>
                  </a:cubicBezTo>
                  <a:cubicBezTo>
                    <a:pt x="1293" y="28647"/>
                    <a:pt x="1233" y="29025"/>
                    <a:pt x="1101" y="29400"/>
                  </a:cubicBezTo>
                  <a:cubicBezTo>
                    <a:pt x="974" y="29753"/>
                    <a:pt x="815" y="30081"/>
                    <a:pt x="464" y="30268"/>
                  </a:cubicBezTo>
                  <a:cubicBezTo>
                    <a:pt x="314" y="30348"/>
                    <a:pt x="165" y="30435"/>
                    <a:pt x="1" y="30488"/>
                  </a:cubicBezTo>
                  <a:cubicBezTo>
                    <a:pt x="34" y="30511"/>
                    <a:pt x="67" y="30520"/>
                    <a:pt x="100" y="30520"/>
                  </a:cubicBezTo>
                  <a:cubicBezTo>
                    <a:pt x="156" y="30520"/>
                    <a:pt x="212" y="30494"/>
                    <a:pt x="266" y="30470"/>
                  </a:cubicBezTo>
                  <a:cubicBezTo>
                    <a:pt x="642" y="30307"/>
                    <a:pt x="918" y="30050"/>
                    <a:pt x="1096" y="29669"/>
                  </a:cubicBezTo>
                  <a:cubicBezTo>
                    <a:pt x="1407" y="29003"/>
                    <a:pt x="1442" y="28291"/>
                    <a:pt x="1452" y="27582"/>
                  </a:cubicBezTo>
                  <a:cubicBezTo>
                    <a:pt x="1469" y="26220"/>
                    <a:pt x="1331" y="24860"/>
                    <a:pt x="1313" y="23500"/>
                  </a:cubicBezTo>
                  <a:cubicBezTo>
                    <a:pt x="1286" y="21400"/>
                    <a:pt x="1286" y="19300"/>
                    <a:pt x="1393" y="17202"/>
                  </a:cubicBezTo>
                  <a:cubicBezTo>
                    <a:pt x="1464" y="15842"/>
                    <a:pt x="1542" y="14484"/>
                    <a:pt x="1604" y="13123"/>
                  </a:cubicBezTo>
                  <a:cubicBezTo>
                    <a:pt x="1660" y="11857"/>
                    <a:pt x="1664" y="10588"/>
                    <a:pt x="1706" y="9320"/>
                  </a:cubicBezTo>
                  <a:cubicBezTo>
                    <a:pt x="1742" y="8277"/>
                    <a:pt x="1762" y="7231"/>
                    <a:pt x="1812" y="6187"/>
                  </a:cubicBezTo>
                  <a:cubicBezTo>
                    <a:pt x="1873" y="4852"/>
                    <a:pt x="1857" y="3516"/>
                    <a:pt x="1923" y="2180"/>
                  </a:cubicBezTo>
                  <a:cubicBezTo>
                    <a:pt x="1945" y="1745"/>
                    <a:pt x="1958" y="1309"/>
                    <a:pt x="1978" y="874"/>
                  </a:cubicBezTo>
                  <a:cubicBezTo>
                    <a:pt x="1984" y="627"/>
                    <a:pt x="1993" y="378"/>
                    <a:pt x="2000" y="130"/>
                  </a:cubicBezTo>
                  <a:cubicBezTo>
                    <a:pt x="1987" y="84"/>
                    <a:pt x="1964" y="41"/>
                    <a:pt x="19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2420476" y="3807680"/>
              <a:ext cx="1646" cy="24489"/>
            </a:xfrm>
            <a:custGeom>
              <a:avLst/>
              <a:gdLst/>
              <a:ahLst/>
              <a:cxnLst/>
              <a:rect l="l" t="t" r="r" b="b"/>
              <a:pathLst>
                <a:path w="50" h="744" extrusionOk="0">
                  <a:moveTo>
                    <a:pt x="23" y="0"/>
                  </a:moveTo>
                  <a:cubicBezTo>
                    <a:pt x="16" y="247"/>
                    <a:pt x="8" y="496"/>
                    <a:pt x="1" y="744"/>
                  </a:cubicBezTo>
                  <a:cubicBezTo>
                    <a:pt x="6" y="597"/>
                    <a:pt x="11" y="451"/>
                    <a:pt x="19" y="305"/>
                  </a:cubicBezTo>
                  <a:cubicBezTo>
                    <a:pt x="24" y="207"/>
                    <a:pt x="49" y="97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2016709" y="3107153"/>
              <a:ext cx="88508" cy="152791"/>
            </a:xfrm>
            <a:custGeom>
              <a:avLst/>
              <a:gdLst/>
              <a:ahLst/>
              <a:cxnLst/>
              <a:rect l="l" t="t" r="r" b="b"/>
              <a:pathLst>
                <a:path w="2689" h="4642" extrusionOk="0">
                  <a:moveTo>
                    <a:pt x="470" y="0"/>
                  </a:moveTo>
                  <a:cubicBezTo>
                    <a:pt x="208" y="191"/>
                    <a:pt x="29" y="434"/>
                    <a:pt x="12" y="766"/>
                  </a:cubicBezTo>
                  <a:cubicBezTo>
                    <a:pt x="0" y="1014"/>
                    <a:pt x="10" y="1262"/>
                    <a:pt x="43" y="1510"/>
                  </a:cubicBezTo>
                  <a:cubicBezTo>
                    <a:pt x="107" y="1978"/>
                    <a:pt x="234" y="2431"/>
                    <a:pt x="376" y="2879"/>
                  </a:cubicBezTo>
                  <a:cubicBezTo>
                    <a:pt x="535" y="3379"/>
                    <a:pt x="649" y="3888"/>
                    <a:pt x="681" y="4411"/>
                  </a:cubicBezTo>
                  <a:cubicBezTo>
                    <a:pt x="686" y="4522"/>
                    <a:pt x="713" y="4584"/>
                    <a:pt x="827" y="4584"/>
                  </a:cubicBezTo>
                  <a:cubicBezTo>
                    <a:pt x="831" y="4584"/>
                    <a:pt x="836" y="4584"/>
                    <a:pt x="841" y="4584"/>
                  </a:cubicBezTo>
                  <a:cubicBezTo>
                    <a:pt x="903" y="4582"/>
                    <a:pt x="966" y="4581"/>
                    <a:pt x="1028" y="4581"/>
                  </a:cubicBezTo>
                  <a:cubicBezTo>
                    <a:pt x="1525" y="4581"/>
                    <a:pt x="2021" y="4642"/>
                    <a:pt x="2519" y="4642"/>
                  </a:cubicBezTo>
                  <a:cubicBezTo>
                    <a:pt x="2576" y="4642"/>
                    <a:pt x="2632" y="4641"/>
                    <a:pt x="2689" y="4639"/>
                  </a:cubicBezTo>
                  <a:cubicBezTo>
                    <a:pt x="2521" y="4228"/>
                    <a:pt x="2359" y="3813"/>
                    <a:pt x="2183" y="3406"/>
                  </a:cubicBezTo>
                  <a:cubicBezTo>
                    <a:pt x="1906" y="2771"/>
                    <a:pt x="1668" y="2122"/>
                    <a:pt x="1448" y="1464"/>
                  </a:cubicBezTo>
                  <a:cubicBezTo>
                    <a:pt x="1310" y="1049"/>
                    <a:pt x="1086" y="675"/>
                    <a:pt x="838" y="313"/>
                  </a:cubicBezTo>
                  <a:cubicBezTo>
                    <a:pt x="741" y="172"/>
                    <a:pt x="572" y="12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2156137" y="3186181"/>
              <a:ext cx="329940" cy="86698"/>
            </a:xfrm>
            <a:custGeom>
              <a:avLst/>
              <a:gdLst/>
              <a:ahLst/>
              <a:cxnLst/>
              <a:rect l="l" t="t" r="r" b="b"/>
              <a:pathLst>
                <a:path w="10024" h="2634" extrusionOk="0">
                  <a:moveTo>
                    <a:pt x="5543" y="1"/>
                  </a:moveTo>
                  <a:cubicBezTo>
                    <a:pt x="5241" y="1"/>
                    <a:pt x="4939" y="35"/>
                    <a:pt x="4637" y="64"/>
                  </a:cubicBezTo>
                  <a:cubicBezTo>
                    <a:pt x="4121" y="116"/>
                    <a:pt x="3626" y="234"/>
                    <a:pt x="3136" y="386"/>
                  </a:cubicBezTo>
                  <a:cubicBezTo>
                    <a:pt x="2230" y="667"/>
                    <a:pt x="1377" y="1046"/>
                    <a:pt x="645" y="1670"/>
                  </a:cubicBezTo>
                  <a:cubicBezTo>
                    <a:pt x="416" y="1866"/>
                    <a:pt x="197" y="2067"/>
                    <a:pt x="1" y="2294"/>
                  </a:cubicBezTo>
                  <a:cubicBezTo>
                    <a:pt x="515" y="2323"/>
                    <a:pt x="1027" y="2359"/>
                    <a:pt x="1542" y="2362"/>
                  </a:cubicBezTo>
                  <a:cubicBezTo>
                    <a:pt x="1549" y="2362"/>
                    <a:pt x="1556" y="2362"/>
                    <a:pt x="1564" y="2362"/>
                  </a:cubicBezTo>
                  <a:cubicBezTo>
                    <a:pt x="1669" y="2362"/>
                    <a:pt x="1756" y="2345"/>
                    <a:pt x="1829" y="2241"/>
                  </a:cubicBezTo>
                  <a:cubicBezTo>
                    <a:pt x="2041" y="1936"/>
                    <a:pt x="2307" y="1680"/>
                    <a:pt x="2584" y="1438"/>
                  </a:cubicBezTo>
                  <a:cubicBezTo>
                    <a:pt x="3369" y="756"/>
                    <a:pt x="4283" y="392"/>
                    <a:pt x="5326" y="392"/>
                  </a:cubicBezTo>
                  <a:cubicBezTo>
                    <a:pt x="5327" y="392"/>
                    <a:pt x="5329" y="392"/>
                    <a:pt x="5330" y="392"/>
                  </a:cubicBezTo>
                  <a:cubicBezTo>
                    <a:pt x="6403" y="393"/>
                    <a:pt x="7388" y="708"/>
                    <a:pt x="8307" y="1247"/>
                  </a:cubicBezTo>
                  <a:cubicBezTo>
                    <a:pt x="8815" y="1544"/>
                    <a:pt x="9270" y="1907"/>
                    <a:pt x="9584" y="2414"/>
                  </a:cubicBezTo>
                  <a:cubicBezTo>
                    <a:pt x="9674" y="2559"/>
                    <a:pt x="9776" y="2633"/>
                    <a:pt x="9917" y="2633"/>
                  </a:cubicBezTo>
                  <a:cubicBezTo>
                    <a:pt x="9950" y="2633"/>
                    <a:pt x="9986" y="2629"/>
                    <a:pt x="10023" y="2621"/>
                  </a:cubicBezTo>
                  <a:cubicBezTo>
                    <a:pt x="9866" y="2346"/>
                    <a:pt x="9660" y="2105"/>
                    <a:pt x="9459" y="1861"/>
                  </a:cubicBezTo>
                  <a:cubicBezTo>
                    <a:pt x="9251" y="1607"/>
                    <a:pt x="8997" y="1398"/>
                    <a:pt x="8743" y="1202"/>
                  </a:cubicBezTo>
                  <a:cubicBezTo>
                    <a:pt x="7949" y="594"/>
                    <a:pt x="7048" y="210"/>
                    <a:pt x="6060" y="41"/>
                  </a:cubicBezTo>
                  <a:cubicBezTo>
                    <a:pt x="5887" y="12"/>
                    <a:pt x="5715" y="1"/>
                    <a:pt x="5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2483377" y="3263005"/>
              <a:ext cx="11158" cy="10368"/>
            </a:xfrm>
            <a:custGeom>
              <a:avLst/>
              <a:gdLst/>
              <a:ahLst/>
              <a:cxnLst/>
              <a:rect l="l" t="t" r="r" b="b"/>
              <a:pathLst>
                <a:path w="339" h="315" extrusionOk="0">
                  <a:moveTo>
                    <a:pt x="0" y="1"/>
                  </a:moveTo>
                  <a:cubicBezTo>
                    <a:pt x="49" y="85"/>
                    <a:pt x="84" y="176"/>
                    <a:pt x="81" y="287"/>
                  </a:cubicBezTo>
                  <a:cubicBezTo>
                    <a:pt x="132" y="306"/>
                    <a:pt x="184" y="315"/>
                    <a:pt x="237" y="315"/>
                  </a:cubicBezTo>
                  <a:cubicBezTo>
                    <a:pt x="270" y="315"/>
                    <a:pt x="304" y="311"/>
                    <a:pt x="339" y="304"/>
                  </a:cubicBezTo>
                  <a:cubicBezTo>
                    <a:pt x="161" y="292"/>
                    <a:pt x="111" y="145"/>
                    <a:pt x="23" y="31"/>
                  </a:cubicBezTo>
                  <a:cubicBezTo>
                    <a:pt x="15" y="21"/>
                    <a:pt x="7" y="1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2147743" y="3182034"/>
              <a:ext cx="307920" cy="79951"/>
            </a:xfrm>
            <a:custGeom>
              <a:avLst/>
              <a:gdLst/>
              <a:ahLst/>
              <a:cxnLst/>
              <a:rect l="l" t="t" r="r" b="b"/>
              <a:pathLst>
                <a:path w="9355" h="2429" extrusionOk="0">
                  <a:moveTo>
                    <a:pt x="5605" y="1"/>
                  </a:moveTo>
                  <a:cubicBezTo>
                    <a:pt x="3889" y="1"/>
                    <a:pt x="2303" y="537"/>
                    <a:pt x="926" y="1612"/>
                  </a:cubicBezTo>
                  <a:cubicBezTo>
                    <a:pt x="703" y="1785"/>
                    <a:pt x="516" y="2000"/>
                    <a:pt x="315" y="2198"/>
                  </a:cubicBezTo>
                  <a:cubicBezTo>
                    <a:pt x="222" y="2290"/>
                    <a:pt x="123" y="2368"/>
                    <a:pt x="1" y="2415"/>
                  </a:cubicBezTo>
                  <a:cubicBezTo>
                    <a:pt x="46" y="2425"/>
                    <a:pt x="91" y="2429"/>
                    <a:pt x="135" y="2429"/>
                  </a:cubicBezTo>
                  <a:cubicBezTo>
                    <a:pt x="176" y="2429"/>
                    <a:pt x="216" y="2425"/>
                    <a:pt x="256" y="2420"/>
                  </a:cubicBezTo>
                  <a:cubicBezTo>
                    <a:pt x="224" y="2274"/>
                    <a:pt x="338" y="2202"/>
                    <a:pt x="419" y="2120"/>
                  </a:cubicBezTo>
                  <a:cubicBezTo>
                    <a:pt x="1106" y="1428"/>
                    <a:pt x="1927" y="953"/>
                    <a:pt x="2838" y="609"/>
                  </a:cubicBezTo>
                  <a:cubicBezTo>
                    <a:pt x="3744" y="266"/>
                    <a:pt x="4681" y="54"/>
                    <a:pt x="5643" y="39"/>
                  </a:cubicBezTo>
                  <a:cubicBezTo>
                    <a:pt x="5666" y="39"/>
                    <a:pt x="5688" y="39"/>
                    <a:pt x="5711" y="39"/>
                  </a:cubicBezTo>
                  <a:cubicBezTo>
                    <a:pt x="6633" y="39"/>
                    <a:pt x="7500" y="331"/>
                    <a:pt x="8310" y="783"/>
                  </a:cubicBezTo>
                  <a:cubicBezTo>
                    <a:pt x="8690" y="994"/>
                    <a:pt x="9037" y="1243"/>
                    <a:pt x="9355" y="1528"/>
                  </a:cubicBezTo>
                  <a:cubicBezTo>
                    <a:pt x="8349" y="583"/>
                    <a:pt x="7134" y="9"/>
                    <a:pt x="5655" y="1"/>
                  </a:cubicBezTo>
                  <a:cubicBezTo>
                    <a:pt x="5639" y="1"/>
                    <a:pt x="5622" y="1"/>
                    <a:pt x="5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2147710" y="3178644"/>
              <a:ext cx="346760" cy="94400"/>
            </a:xfrm>
            <a:custGeom>
              <a:avLst/>
              <a:gdLst/>
              <a:ahLst/>
              <a:cxnLst/>
              <a:rect l="l" t="t" r="r" b="b"/>
              <a:pathLst>
                <a:path w="10535" h="2868" extrusionOk="0">
                  <a:moveTo>
                    <a:pt x="5615" y="1"/>
                  </a:moveTo>
                  <a:cubicBezTo>
                    <a:pt x="5426" y="1"/>
                    <a:pt x="5246" y="58"/>
                    <a:pt x="5057" y="58"/>
                  </a:cubicBezTo>
                  <a:cubicBezTo>
                    <a:pt x="5047" y="58"/>
                    <a:pt x="5037" y="58"/>
                    <a:pt x="5028" y="57"/>
                  </a:cubicBezTo>
                  <a:cubicBezTo>
                    <a:pt x="5012" y="57"/>
                    <a:pt x="4997" y="57"/>
                    <a:pt x="4981" y="57"/>
                  </a:cubicBezTo>
                  <a:cubicBezTo>
                    <a:pt x="4774" y="57"/>
                    <a:pt x="4571" y="101"/>
                    <a:pt x="4368" y="134"/>
                  </a:cubicBezTo>
                  <a:cubicBezTo>
                    <a:pt x="3741" y="239"/>
                    <a:pt x="3140" y="429"/>
                    <a:pt x="2553" y="669"/>
                  </a:cubicBezTo>
                  <a:cubicBezTo>
                    <a:pt x="1550" y="1080"/>
                    <a:pt x="697" y="1688"/>
                    <a:pt x="1" y="2518"/>
                  </a:cubicBezTo>
                  <a:cubicBezTo>
                    <a:pt x="123" y="2472"/>
                    <a:pt x="223" y="2394"/>
                    <a:pt x="314" y="2301"/>
                  </a:cubicBezTo>
                  <a:cubicBezTo>
                    <a:pt x="516" y="2101"/>
                    <a:pt x="702" y="1888"/>
                    <a:pt x="926" y="1715"/>
                  </a:cubicBezTo>
                  <a:cubicBezTo>
                    <a:pt x="2304" y="640"/>
                    <a:pt x="3890" y="104"/>
                    <a:pt x="5610" y="104"/>
                  </a:cubicBezTo>
                  <a:cubicBezTo>
                    <a:pt x="5625" y="104"/>
                    <a:pt x="5640" y="104"/>
                    <a:pt x="5655" y="104"/>
                  </a:cubicBezTo>
                  <a:cubicBezTo>
                    <a:pt x="7134" y="112"/>
                    <a:pt x="8348" y="688"/>
                    <a:pt x="9354" y="1631"/>
                  </a:cubicBezTo>
                  <a:cubicBezTo>
                    <a:pt x="9588" y="1839"/>
                    <a:pt x="9806" y="2067"/>
                    <a:pt x="10008" y="2314"/>
                  </a:cubicBezTo>
                  <a:cubicBezTo>
                    <a:pt x="10073" y="2395"/>
                    <a:pt x="10145" y="2475"/>
                    <a:pt x="10198" y="2564"/>
                  </a:cubicBezTo>
                  <a:cubicBezTo>
                    <a:pt x="10206" y="2573"/>
                    <a:pt x="10214" y="2583"/>
                    <a:pt x="10221" y="2594"/>
                  </a:cubicBezTo>
                  <a:cubicBezTo>
                    <a:pt x="10309" y="2708"/>
                    <a:pt x="10359" y="2855"/>
                    <a:pt x="10535" y="2867"/>
                  </a:cubicBezTo>
                  <a:cubicBezTo>
                    <a:pt x="10458" y="2824"/>
                    <a:pt x="10409" y="2759"/>
                    <a:pt x="10368" y="2681"/>
                  </a:cubicBezTo>
                  <a:cubicBezTo>
                    <a:pt x="10273" y="2509"/>
                    <a:pt x="10170" y="2340"/>
                    <a:pt x="10037" y="2193"/>
                  </a:cubicBezTo>
                  <a:cubicBezTo>
                    <a:pt x="9387" y="1472"/>
                    <a:pt x="8634" y="887"/>
                    <a:pt x="7747" y="485"/>
                  </a:cubicBezTo>
                  <a:cubicBezTo>
                    <a:pt x="7071" y="179"/>
                    <a:pt x="6363" y="3"/>
                    <a:pt x="5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2155116" y="3183285"/>
              <a:ext cx="331026" cy="89068"/>
            </a:xfrm>
            <a:custGeom>
              <a:avLst/>
              <a:gdLst/>
              <a:ahLst/>
              <a:cxnLst/>
              <a:rect l="l" t="t" r="r" b="b"/>
              <a:pathLst>
                <a:path w="10057" h="2706" extrusionOk="0">
                  <a:moveTo>
                    <a:pt x="5486" y="1"/>
                  </a:moveTo>
                  <a:cubicBezTo>
                    <a:pt x="5463" y="1"/>
                    <a:pt x="5441" y="1"/>
                    <a:pt x="5418" y="1"/>
                  </a:cubicBezTo>
                  <a:cubicBezTo>
                    <a:pt x="4456" y="16"/>
                    <a:pt x="3520" y="228"/>
                    <a:pt x="2612" y="571"/>
                  </a:cubicBezTo>
                  <a:cubicBezTo>
                    <a:pt x="1702" y="915"/>
                    <a:pt x="881" y="1390"/>
                    <a:pt x="194" y="2082"/>
                  </a:cubicBezTo>
                  <a:cubicBezTo>
                    <a:pt x="112" y="2164"/>
                    <a:pt x="0" y="2236"/>
                    <a:pt x="31" y="2380"/>
                  </a:cubicBezTo>
                  <a:cubicBezTo>
                    <a:pt x="227" y="2153"/>
                    <a:pt x="446" y="1953"/>
                    <a:pt x="675" y="1757"/>
                  </a:cubicBezTo>
                  <a:cubicBezTo>
                    <a:pt x="1407" y="1133"/>
                    <a:pt x="2260" y="753"/>
                    <a:pt x="3165" y="472"/>
                  </a:cubicBezTo>
                  <a:cubicBezTo>
                    <a:pt x="3655" y="321"/>
                    <a:pt x="4149" y="202"/>
                    <a:pt x="4665" y="151"/>
                  </a:cubicBezTo>
                  <a:cubicBezTo>
                    <a:pt x="4969" y="122"/>
                    <a:pt x="5271" y="87"/>
                    <a:pt x="5573" y="87"/>
                  </a:cubicBezTo>
                  <a:cubicBezTo>
                    <a:pt x="5745" y="87"/>
                    <a:pt x="5917" y="98"/>
                    <a:pt x="6090" y="128"/>
                  </a:cubicBezTo>
                  <a:cubicBezTo>
                    <a:pt x="7078" y="298"/>
                    <a:pt x="7978" y="681"/>
                    <a:pt x="8772" y="1289"/>
                  </a:cubicBezTo>
                  <a:cubicBezTo>
                    <a:pt x="9026" y="1485"/>
                    <a:pt x="9281" y="1693"/>
                    <a:pt x="9489" y="1947"/>
                  </a:cubicBezTo>
                  <a:cubicBezTo>
                    <a:pt x="9690" y="2190"/>
                    <a:pt x="9895" y="2431"/>
                    <a:pt x="10053" y="2706"/>
                  </a:cubicBezTo>
                  <a:cubicBezTo>
                    <a:pt x="10056" y="2596"/>
                    <a:pt x="10022" y="2504"/>
                    <a:pt x="9972" y="2421"/>
                  </a:cubicBezTo>
                  <a:cubicBezTo>
                    <a:pt x="9708" y="2082"/>
                    <a:pt x="9429" y="1771"/>
                    <a:pt x="9129" y="1490"/>
                  </a:cubicBezTo>
                  <a:cubicBezTo>
                    <a:pt x="8812" y="1207"/>
                    <a:pt x="8464" y="956"/>
                    <a:pt x="8085" y="745"/>
                  </a:cubicBezTo>
                  <a:cubicBezTo>
                    <a:pt x="7276" y="292"/>
                    <a:pt x="6410" y="1"/>
                    <a:pt x="54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2455564" y="3232295"/>
              <a:ext cx="27846" cy="30743"/>
            </a:xfrm>
            <a:custGeom>
              <a:avLst/>
              <a:gdLst/>
              <a:ahLst/>
              <a:cxnLst/>
              <a:rect l="l" t="t" r="r" b="b"/>
              <a:pathLst>
                <a:path w="846" h="934" extrusionOk="0">
                  <a:moveTo>
                    <a:pt x="1" y="1"/>
                  </a:moveTo>
                  <a:cubicBezTo>
                    <a:pt x="301" y="282"/>
                    <a:pt x="580" y="593"/>
                    <a:pt x="845" y="934"/>
                  </a:cubicBezTo>
                  <a:cubicBezTo>
                    <a:pt x="792" y="845"/>
                    <a:pt x="722" y="765"/>
                    <a:pt x="655" y="684"/>
                  </a:cubicBezTo>
                  <a:cubicBezTo>
                    <a:pt x="455" y="437"/>
                    <a:pt x="235" y="2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2249417" y="3222816"/>
              <a:ext cx="68002" cy="45390"/>
            </a:xfrm>
            <a:custGeom>
              <a:avLst/>
              <a:gdLst/>
              <a:ahLst/>
              <a:cxnLst/>
              <a:rect l="l" t="t" r="r" b="b"/>
              <a:pathLst>
                <a:path w="2066" h="1379" extrusionOk="0">
                  <a:moveTo>
                    <a:pt x="1543" y="1"/>
                  </a:moveTo>
                  <a:cubicBezTo>
                    <a:pt x="1273" y="36"/>
                    <a:pt x="1082" y="219"/>
                    <a:pt x="891" y="379"/>
                  </a:cubicBezTo>
                  <a:cubicBezTo>
                    <a:pt x="630" y="597"/>
                    <a:pt x="364" y="814"/>
                    <a:pt x="137" y="1071"/>
                  </a:cubicBezTo>
                  <a:cubicBezTo>
                    <a:pt x="81" y="1134"/>
                    <a:pt x="2" y="1181"/>
                    <a:pt x="0" y="1279"/>
                  </a:cubicBezTo>
                  <a:cubicBezTo>
                    <a:pt x="229" y="1295"/>
                    <a:pt x="459" y="1316"/>
                    <a:pt x="689" y="1326"/>
                  </a:cubicBezTo>
                  <a:cubicBezTo>
                    <a:pt x="889" y="1336"/>
                    <a:pt x="1088" y="1345"/>
                    <a:pt x="1288" y="1345"/>
                  </a:cubicBezTo>
                  <a:cubicBezTo>
                    <a:pt x="1318" y="1345"/>
                    <a:pt x="1349" y="1345"/>
                    <a:pt x="1379" y="1344"/>
                  </a:cubicBezTo>
                  <a:cubicBezTo>
                    <a:pt x="1383" y="1344"/>
                    <a:pt x="1386" y="1344"/>
                    <a:pt x="1390" y="1344"/>
                  </a:cubicBezTo>
                  <a:cubicBezTo>
                    <a:pt x="1552" y="1344"/>
                    <a:pt x="1714" y="1378"/>
                    <a:pt x="1883" y="1378"/>
                  </a:cubicBezTo>
                  <a:cubicBezTo>
                    <a:pt x="1943" y="1378"/>
                    <a:pt x="2003" y="1374"/>
                    <a:pt x="2065" y="1362"/>
                  </a:cubicBezTo>
                  <a:cubicBezTo>
                    <a:pt x="1884" y="889"/>
                    <a:pt x="1714" y="444"/>
                    <a:pt x="1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2032047" y="3102611"/>
              <a:ext cx="81596" cy="157630"/>
            </a:xfrm>
            <a:custGeom>
              <a:avLst/>
              <a:gdLst/>
              <a:ahLst/>
              <a:cxnLst/>
              <a:rect l="l" t="t" r="r" b="b"/>
              <a:pathLst>
                <a:path w="2479" h="4789" extrusionOk="0">
                  <a:moveTo>
                    <a:pt x="165" y="0"/>
                  </a:moveTo>
                  <a:lnTo>
                    <a:pt x="165" y="0"/>
                  </a:lnTo>
                  <a:cubicBezTo>
                    <a:pt x="94" y="28"/>
                    <a:pt x="38" y="73"/>
                    <a:pt x="0" y="139"/>
                  </a:cubicBezTo>
                  <a:cubicBezTo>
                    <a:pt x="220" y="156"/>
                    <a:pt x="353" y="301"/>
                    <a:pt x="470" y="463"/>
                  </a:cubicBezTo>
                  <a:cubicBezTo>
                    <a:pt x="721" y="812"/>
                    <a:pt x="936" y="1185"/>
                    <a:pt x="1061" y="1595"/>
                  </a:cubicBezTo>
                  <a:cubicBezTo>
                    <a:pt x="1356" y="2562"/>
                    <a:pt x="1797" y="3470"/>
                    <a:pt x="2153" y="4412"/>
                  </a:cubicBezTo>
                  <a:cubicBezTo>
                    <a:pt x="2196" y="4528"/>
                    <a:pt x="2277" y="4642"/>
                    <a:pt x="2223" y="4778"/>
                  </a:cubicBezTo>
                  <a:cubicBezTo>
                    <a:pt x="2257" y="4783"/>
                    <a:pt x="2290" y="4788"/>
                    <a:pt x="2322" y="4788"/>
                  </a:cubicBezTo>
                  <a:cubicBezTo>
                    <a:pt x="2386" y="4788"/>
                    <a:pt x="2443" y="4768"/>
                    <a:pt x="2478" y="4688"/>
                  </a:cubicBezTo>
                  <a:cubicBezTo>
                    <a:pt x="2322" y="4671"/>
                    <a:pt x="2314" y="4532"/>
                    <a:pt x="2272" y="4427"/>
                  </a:cubicBezTo>
                  <a:cubicBezTo>
                    <a:pt x="1839" y="3339"/>
                    <a:pt x="1391" y="2256"/>
                    <a:pt x="947" y="1170"/>
                  </a:cubicBezTo>
                  <a:cubicBezTo>
                    <a:pt x="782" y="766"/>
                    <a:pt x="589" y="372"/>
                    <a:pt x="211" y="110"/>
                  </a:cubicBezTo>
                  <a:cubicBezTo>
                    <a:pt x="176" y="85"/>
                    <a:pt x="149" y="49"/>
                    <a:pt x="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2037017" y="3102611"/>
              <a:ext cx="76692" cy="154273"/>
            </a:xfrm>
            <a:custGeom>
              <a:avLst/>
              <a:gdLst/>
              <a:ahLst/>
              <a:cxnLst/>
              <a:rect l="l" t="t" r="r" b="b"/>
              <a:pathLst>
                <a:path w="2330" h="4687" extrusionOk="0">
                  <a:moveTo>
                    <a:pt x="18" y="0"/>
                  </a:moveTo>
                  <a:lnTo>
                    <a:pt x="18" y="0"/>
                  </a:lnTo>
                  <a:cubicBezTo>
                    <a:pt x="1" y="48"/>
                    <a:pt x="26" y="84"/>
                    <a:pt x="61" y="107"/>
                  </a:cubicBezTo>
                  <a:cubicBezTo>
                    <a:pt x="439" y="370"/>
                    <a:pt x="634" y="765"/>
                    <a:pt x="798" y="1169"/>
                  </a:cubicBezTo>
                  <a:cubicBezTo>
                    <a:pt x="1241" y="2255"/>
                    <a:pt x="1689" y="3337"/>
                    <a:pt x="2123" y="4426"/>
                  </a:cubicBezTo>
                  <a:cubicBezTo>
                    <a:pt x="2165" y="4531"/>
                    <a:pt x="2172" y="4670"/>
                    <a:pt x="2329" y="4687"/>
                  </a:cubicBezTo>
                  <a:cubicBezTo>
                    <a:pt x="2306" y="4650"/>
                    <a:pt x="2277" y="4617"/>
                    <a:pt x="2263" y="4579"/>
                  </a:cubicBezTo>
                  <a:cubicBezTo>
                    <a:pt x="1984" y="3818"/>
                    <a:pt x="1660" y="3075"/>
                    <a:pt x="1352" y="2325"/>
                  </a:cubicBezTo>
                  <a:cubicBezTo>
                    <a:pt x="1114" y="1749"/>
                    <a:pt x="926" y="1154"/>
                    <a:pt x="613" y="611"/>
                  </a:cubicBezTo>
                  <a:cubicBezTo>
                    <a:pt x="464" y="351"/>
                    <a:pt x="284" y="138"/>
                    <a:pt x="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2032047" y="3107153"/>
              <a:ext cx="74980" cy="152759"/>
            </a:xfrm>
            <a:custGeom>
              <a:avLst/>
              <a:gdLst/>
              <a:ahLst/>
              <a:cxnLst/>
              <a:rect l="l" t="t" r="r" b="b"/>
              <a:pathLst>
                <a:path w="2278" h="4641" extrusionOk="0">
                  <a:moveTo>
                    <a:pt x="0" y="0"/>
                  </a:moveTo>
                  <a:cubicBezTo>
                    <a:pt x="104" y="129"/>
                    <a:pt x="274" y="174"/>
                    <a:pt x="371" y="314"/>
                  </a:cubicBezTo>
                  <a:cubicBezTo>
                    <a:pt x="620" y="675"/>
                    <a:pt x="844" y="1052"/>
                    <a:pt x="981" y="1466"/>
                  </a:cubicBezTo>
                  <a:cubicBezTo>
                    <a:pt x="1201" y="2123"/>
                    <a:pt x="1439" y="2772"/>
                    <a:pt x="1715" y="3408"/>
                  </a:cubicBezTo>
                  <a:cubicBezTo>
                    <a:pt x="1892" y="3815"/>
                    <a:pt x="2054" y="4229"/>
                    <a:pt x="2222" y="4640"/>
                  </a:cubicBezTo>
                  <a:cubicBezTo>
                    <a:pt x="2277" y="4504"/>
                    <a:pt x="2195" y="4392"/>
                    <a:pt x="2152" y="4275"/>
                  </a:cubicBezTo>
                  <a:cubicBezTo>
                    <a:pt x="1796" y="3332"/>
                    <a:pt x="1355" y="2424"/>
                    <a:pt x="1059" y="1457"/>
                  </a:cubicBezTo>
                  <a:cubicBezTo>
                    <a:pt x="935" y="1047"/>
                    <a:pt x="719" y="675"/>
                    <a:pt x="467" y="325"/>
                  </a:cubicBezTo>
                  <a:cubicBezTo>
                    <a:pt x="350" y="163"/>
                    <a:pt x="217" y="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2224303" y="3212448"/>
              <a:ext cx="75902" cy="52467"/>
            </a:xfrm>
            <a:custGeom>
              <a:avLst/>
              <a:gdLst/>
              <a:ahLst/>
              <a:cxnLst/>
              <a:rect l="l" t="t" r="r" b="b"/>
              <a:pathLst>
                <a:path w="2306" h="1594" extrusionOk="0">
                  <a:moveTo>
                    <a:pt x="2148" y="0"/>
                  </a:moveTo>
                  <a:cubicBezTo>
                    <a:pt x="2125" y="0"/>
                    <a:pt x="2099" y="5"/>
                    <a:pt x="2072" y="13"/>
                  </a:cubicBezTo>
                  <a:cubicBezTo>
                    <a:pt x="2014" y="30"/>
                    <a:pt x="1956" y="45"/>
                    <a:pt x="1900" y="68"/>
                  </a:cubicBezTo>
                  <a:cubicBezTo>
                    <a:pt x="1178" y="356"/>
                    <a:pt x="563" y="790"/>
                    <a:pt x="90" y="1413"/>
                  </a:cubicBezTo>
                  <a:cubicBezTo>
                    <a:pt x="56" y="1459"/>
                    <a:pt x="0" y="1496"/>
                    <a:pt x="34" y="1593"/>
                  </a:cubicBezTo>
                  <a:lnTo>
                    <a:pt x="764" y="1593"/>
                  </a:lnTo>
                  <a:cubicBezTo>
                    <a:pt x="690" y="1499"/>
                    <a:pt x="759" y="1429"/>
                    <a:pt x="815" y="1370"/>
                  </a:cubicBezTo>
                  <a:cubicBezTo>
                    <a:pt x="1173" y="987"/>
                    <a:pt x="1557" y="635"/>
                    <a:pt x="2002" y="354"/>
                  </a:cubicBezTo>
                  <a:cubicBezTo>
                    <a:pt x="2061" y="316"/>
                    <a:pt x="2124" y="270"/>
                    <a:pt x="2194" y="270"/>
                  </a:cubicBezTo>
                  <a:cubicBezTo>
                    <a:pt x="2229" y="270"/>
                    <a:pt x="2267" y="282"/>
                    <a:pt x="2306" y="313"/>
                  </a:cubicBezTo>
                  <a:cubicBezTo>
                    <a:pt x="2291" y="247"/>
                    <a:pt x="2274" y="180"/>
                    <a:pt x="2261" y="114"/>
                  </a:cubicBezTo>
                  <a:cubicBezTo>
                    <a:pt x="2247" y="31"/>
                    <a:pt x="2205" y="0"/>
                    <a:pt x="2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2247015" y="3221302"/>
              <a:ext cx="53191" cy="43612"/>
            </a:xfrm>
            <a:custGeom>
              <a:avLst/>
              <a:gdLst/>
              <a:ahLst/>
              <a:cxnLst/>
              <a:rect l="l" t="t" r="r" b="b"/>
              <a:pathLst>
                <a:path w="1616" h="1325" extrusionOk="0">
                  <a:moveTo>
                    <a:pt x="1504" y="1"/>
                  </a:moveTo>
                  <a:cubicBezTo>
                    <a:pt x="1434" y="1"/>
                    <a:pt x="1371" y="47"/>
                    <a:pt x="1312" y="85"/>
                  </a:cubicBezTo>
                  <a:cubicBezTo>
                    <a:pt x="867" y="366"/>
                    <a:pt x="483" y="718"/>
                    <a:pt x="125" y="1101"/>
                  </a:cubicBezTo>
                  <a:cubicBezTo>
                    <a:pt x="70" y="1159"/>
                    <a:pt x="1" y="1230"/>
                    <a:pt x="73" y="1324"/>
                  </a:cubicBezTo>
                  <a:cubicBezTo>
                    <a:pt x="75" y="1229"/>
                    <a:pt x="154" y="1181"/>
                    <a:pt x="210" y="1117"/>
                  </a:cubicBezTo>
                  <a:cubicBezTo>
                    <a:pt x="437" y="860"/>
                    <a:pt x="703" y="643"/>
                    <a:pt x="964" y="425"/>
                  </a:cubicBezTo>
                  <a:cubicBezTo>
                    <a:pt x="1155" y="265"/>
                    <a:pt x="1346" y="82"/>
                    <a:pt x="1616" y="44"/>
                  </a:cubicBezTo>
                  <a:cubicBezTo>
                    <a:pt x="1577" y="13"/>
                    <a:pt x="1539" y="1"/>
                    <a:pt x="1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2403821" y="3240853"/>
              <a:ext cx="63987" cy="31434"/>
            </a:xfrm>
            <a:custGeom>
              <a:avLst/>
              <a:gdLst/>
              <a:ahLst/>
              <a:cxnLst/>
              <a:rect l="l" t="t" r="r" b="b"/>
              <a:pathLst>
                <a:path w="1944" h="955" extrusionOk="0">
                  <a:moveTo>
                    <a:pt x="992" y="1"/>
                  </a:moveTo>
                  <a:cubicBezTo>
                    <a:pt x="957" y="1"/>
                    <a:pt x="925" y="22"/>
                    <a:pt x="891" y="53"/>
                  </a:cubicBezTo>
                  <a:cubicBezTo>
                    <a:pt x="631" y="288"/>
                    <a:pt x="368" y="518"/>
                    <a:pt x="108" y="752"/>
                  </a:cubicBezTo>
                  <a:cubicBezTo>
                    <a:pt x="67" y="788"/>
                    <a:pt x="0" y="811"/>
                    <a:pt x="22" y="909"/>
                  </a:cubicBezTo>
                  <a:cubicBezTo>
                    <a:pt x="638" y="955"/>
                    <a:pt x="1259" y="943"/>
                    <a:pt x="1944" y="953"/>
                  </a:cubicBezTo>
                  <a:cubicBezTo>
                    <a:pt x="1683" y="561"/>
                    <a:pt x="1394" y="280"/>
                    <a:pt x="1067" y="31"/>
                  </a:cubicBezTo>
                  <a:cubicBezTo>
                    <a:pt x="1039" y="10"/>
                    <a:pt x="1015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1365948" y="3275381"/>
              <a:ext cx="1068651" cy="1558953"/>
            </a:xfrm>
            <a:custGeom>
              <a:avLst/>
              <a:gdLst/>
              <a:ahLst/>
              <a:cxnLst/>
              <a:rect l="l" t="t" r="r" b="b"/>
              <a:pathLst>
                <a:path w="32467" h="47363" extrusionOk="0">
                  <a:moveTo>
                    <a:pt x="9723" y="37727"/>
                  </a:moveTo>
                  <a:cubicBezTo>
                    <a:pt x="9823" y="37727"/>
                    <a:pt x="9922" y="37730"/>
                    <a:pt x="10022" y="37738"/>
                  </a:cubicBezTo>
                  <a:cubicBezTo>
                    <a:pt x="10655" y="37787"/>
                    <a:pt x="11291" y="37742"/>
                    <a:pt x="11920" y="37796"/>
                  </a:cubicBezTo>
                  <a:cubicBezTo>
                    <a:pt x="12394" y="37835"/>
                    <a:pt x="12871" y="37895"/>
                    <a:pt x="13345" y="37921"/>
                  </a:cubicBezTo>
                  <a:cubicBezTo>
                    <a:pt x="13962" y="37956"/>
                    <a:pt x="14558" y="38112"/>
                    <a:pt x="15172" y="38154"/>
                  </a:cubicBezTo>
                  <a:cubicBezTo>
                    <a:pt x="15649" y="38187"/>
                    <a:pt x="16114" y="38308"/>
                    <a:pt x="16582" y="38399"/>
                  </a:cubicBezTo>
                  <a:cubicBezTo>
                    <a:pt x="17135" y="38504"/>
                    <a:pt x="17694" y="38574"/>
                    <a:pt x="18241" y="38708"/>
                  </a:cubicBezTo>
                  <a:cubicBezTo>
                    <a:pt x="19187" y="38940"/>
                    <a:pt x="20148" y="39111"/>
                    <a:pt x="21085" y="39372"/>
                  </a:cubicBezTo>
                  <a:cubicBezTo>
                    <a:pt x="21992" y="39627"/>
                    <a:pt x="22879" y="39935"/>
                    <a:pt x="23751" y="40297"/>
                  </a:cubicBezTo>
                  <a:cubicBezTo>
                    <a:pt x="24527" y="40618"/>
                    <a:pt x="25279" y="40986"/>
                    <a:pt x="26035" y="41352"/>
                  </a:cubicBezTo>
                  <a:cubicBezTo>
                    <a:pt x="26565" y="41609"/>
                    <a:pt x="27083" y="41894"/>
                    <a:pt x="27555" y="42256"/>
                  </a:cubicBezTo>
                  <a:cubicBezTo>
                    <a:pt x="27699" y="42365"/>
                    <a:pt x="27777" y="42475"/>
                    <a:pt x="27766" y="42661"/>
                  </a:cubicBezTo>
                  <a:cubicBezTo>
                    <a:pt x="27752" y="42891"/>
                    <a:pt x="27762" y="43124"/>
                    <a:pt x="27762" y="43451"/>
                  </a:cubicBezTo>
                  <a:cubicBezTo>
                    <a:pt x="27780" y="43936"/>
                    <a:pt x="27747" y="44514"/>
                    <a:pt x="27614" y="45085"/>
                  </a:cubicBezTo>
                  <a:cubicBezTo>
                    <a:pt x="27514" y="45512"/>
                    <a:pt x="27301" y="45877"/>
                    <a:pt x="27027" y="46212"/>
                  </a:cubicBezTo>
                  <a:cubicBezTo>
                    <a:pt x="26907" y="46358"/>
                    <a:pt x="26745" y="46438"/>
                    <a:pt x="26577" y="46502"/>
                  </a:cubicBezTo>
                  <a:cubicBezTo>
                    <a:pt x="25896" y="46761"/>
                    <a:pt x="25205" y="46952"/>
                    <a:pt x="24469" y="47006"/>
                  </a:cubicBezTo>
                  <a:cubicBezTo>
                    <a:pt x="24102" y="47033"/>
                    <a:pt x="23736" y="47047"/>
                    <a:pt x="23371" y="47047"/>
                  </a:cubicBezTo>
                  <a:cubicBezTo>
                    <a:pt x="23155" y="47047"/>
                    <a:pt x="22939" y="47043"/>
                    <a:pt x="22724" y="47033"/>
                  </a:cubicBezTo>
                  <a:cubicBezTo>
                    <a:pt x="22334" y="47016"/>
                    <a:pt x="21938" y="47036"/>
                    <a:pt x="21550" y="46949"/>
                  </a:cubicBezTo>
                  <a:cubicBezTo>
                    <a:pt x="21522" y="46942"/>
                    <a:pt x="21492" y="46941"/>
                    <a:pt x="21462" y="46941"/>
                  </a:cubicBezTo>
                  <a:cubicBezTo>
                    <a:pt x="21432" y="46941"/>
                    <a:pt x="21401" y="46942"/>
                    <a:pt x="21372" y="46942"/>
                  </a:cubicBezTo>
                  <a:cubicBezTo>
                    <a:pt x="21368" y="46942"/>
                    <a:pt x="21364" y="46942"/>
                    <a:pt x="21360" y="46942"/>
                  </a:cubicBezTo>
                  <a:cubicBezTo>
                    <a:pt x="20979" y="46942"/>
                    <a:pt x="20603" y="46889"/>
                    <a:pt x="20225" y="46850"/>
                  </a:cubicBezTo>
                  <a:cubicBezTo>
                    <a:pt x="19988" y="46824"/>
                    <a:pt x="19746" y="46802"/>
                    <a:pt x="19511" y="46799"/>
                  </a:cubicBezTo>
                  <a:cubicBezTo>
                    <a:pt x="19159" y="46794"/>
                    <a:pt x="18811" y="46745"/>
                    <a:pt x="18462" y="46729"/>
                  </a:cubicBezTo>
                  <a:cubicBezTo>
                    <a:pt x="18080" y="46712"/>
                    <a:pt x="17701" y="46640"/>
                    <a:pt x="17320" y="46595"/>
                  </a:cubicBezTo>
                  <a:cubicBezTo>
                    <a:pt x="17108" y="46570"/>
                    <a:pt x="16895" y="46559"/>
                    <a:pt x="16683" y="46542"/>
                  </a:cubicBezTo>
                  <a:cubicBezTo>
                    <a:pt x="16267" y="46509"/>
                    <a:pt x="15852" y="46452"/>
                    <a:pt x="15436" y="46424"/>
                  </a:cubicBezTo>
                  <a:cubicBezTo>
                    <a:pt x="14850" y="46384"/>
                    <a:pt x="14261" y="46337"/>
                    <a:pt x="13677" y="46268"/>
                  </a:cubicBezTo>
                  <a:cubicBezTo>
                    <a:pt x="13137" y="46204"/>
                    <a:pt x="12601" y="46090"/>
                    <a:pt x="12059" y="46032"/>
                  </a:cubicBezTo>
                  <a:cubicBezTo>
                    <a:pt x="11643" y="45986"/>
                    <a:pt x="11230" y="45914"/>
                    <a:pt x="10820" y="45846"/>
                  </a:cubicBezTo>
                  <a:cubicBezTo>
                    <a:pt x="10315" y="45762"/>
                    <a:pt x="9809" y="45687"/>
                    <a:pt x="9307" y="45591"/>
                  </a:cubicBezTo>
                  <a:cubicBezTo>
                    <a:pt x="8737" y="45481"/>
                    <a:pt x="8165" y="45384"/>
                    <a:pt x="7592" y="45302"/>
                  </a:cubicBezTo>
                  <a:cubicBezTo>
                    <a:pt x="7085" y="45228"/>
                    <a:pt x="6580" y="45159"/>
                    <a:pt x="6066" y="45137"/>
                  </a:cubicBezTo>
                  <a:cubicBezTo>
                    <a:pt x="5674" y="45119"/>
                    <a:pt x="5298" y="44988"/>
                    <a:pt x="4912" y="44913"/>
                  </a:cubicBezTo>
                  <a:cubicBezTo>
                    <a:pt x="4373" y="44809"/>
                    <a:pt x="3851" y="44649"/>
                    <a:pt x="3333" y="44473"/>
                  </a:cubicBezTo>
                  <a:cubicBezTo>
                    <a:pt x="2457" y="44174"/>
                    <a:pt x="1803" y="43619"/>
                    <a:pt x="1369" y="42801"/>
                  </a:cubicBezTo>
                  <a:cubicBezTo>
                    <a:pt x="1028" y="42158"/>
                    <a:pt x="830" y="41473"/>
                    <a:pt x="738" y="40754"/>
                  </a:cubicBezTo>
                  <a:cubicBezTo>
                    <a:pt x="704" y="40493"/>
                    <a:pt x="665" y="40230"/>
                    <a:pt x="623" y="39969"/>
                  </a:cubicBezTo>
                  <a:cubicBezTo>
                    <a:pt x="597" y="39814"/>
                    <a:pt x="643" y="39754"/>
                    <a:pt x="768" y="39696"/>
                  </a:cubicBezTo>
                  <a:cubicBezTo>
                    <a:pt x="1232" y="39474"/>
                    <a:pt x="1701" y="39264"/>
                    <a:pt x="2176" y="39069"/>
                  </a:cubicBezTo>
                  <a:cubicBezTo>
                    <a:pt x="3057" y="38711"/>
                    <a:pt x="3953" y="38399"/>
                    <a:pt x="4879" y="38181"/>
                  </a:cubicBezTo>
                  <a:cubicBezTo>
                    <a:pt x="5345" y="38070"/>
                    <a:pt x="5816" y="38003"/>
                    <a:pt x="6288" y="37931"/>
                  </a:cubicBezTo>
                  <a:cubicBezTo>
                    <a:pt x="7095" y="37809"/>
                    <a:pt x="7904" y="37793"/>
                    <a:pt x="8715" y="37772"/>
                  </a:cubicBezTo>
                  <a:cubicBezTo>
                    <a:pt x="9051" y="37763"/>
                    <a:pt x="9388" y="37727"/>
                    <a:pt x="9723" y="37727"/>
                  </a:cubicBezTo>
                  <a:close/>
                  <a:moveTo>
                    <a:pt x="12094" y="0"/>
                  </a:moveTo>
                  <a:cubicBezTo>
                    <a:pt x="12022" y="0"/>
                    <a:pt x="11952" y="16"/>
                    <a:pt x="11883" y="61"/>
                  </a:cubicBezTo>
                  <a:cubicBezTo>
                    <a:pt x="11456" y="343"/>
                    <a:pt x="11025" y="622"/>
                    <a:pt x="10624" y="944"/>
                  </a:cubicBezTo>
                  <a:cubicBezTo>
                    <a:pt x="10345" y="1171"/>
                    <a:pt x="10063" y="1391"/>
                    <a:pt x="9794" y="1629"/>
                  </a:cubicBezTo>
                  <a:cubicBezTo>
                    <a:pt x="9532" y="1862"/>
                    <a:pt x="9245" y="2071"/>
                    <a:pt x="9023" y="2345"/>
                  </a:cubicBezTo>
                  <a:cubicBezTo>
                    <a:pt x="8866" y="2539"/>
                    <a:pt x="8697" y="2720"/>
                    <a:pt x="8519" y="2893"/>
                  </a:cubicBezTo>
                  <a:cubicBezTo>
                    <a:pt x="8131" y="3269"/>
                    <a:pt x="7804" y="3699"/>
                    <a:pt x="7477" y="4125"/>
                  </a:cubicBezTo>
                  <a:cubicBezTo>
                    <a:pt x="7064" y="4662"/>
                    <a:pt x="6695" y="5229"/>
                    <a:pt x="6335" y="5801"/>
                  </a:cubicBezTo>
                  <a:cubicBezTo>
                    <a:pt x="5977" y="6374"/>
                    <a:pt x="5655" y="6970"/>
                    <a:pt x="5343" y="7570"/>
                  </a:cubicBezTo>
                  <a:cubicBezTo>
                    <a:pt x="5147" y="7949"/>
                    <a:pt x="4966" y="8337"/>
                    <a:pt x="4788" y="8727"/>
                  </a:cubicBezTo>
                  <a:cubicBezTo>
                    <a:pt x="4580" y="9188"/>
                    <a:pt x="4372" y="9647"/>
                    <a:pt x="4186" y="10117"/>
                  </a:cubicBezTo>
                  <a:cubicBezTo>
                    <a:pt x="3972" y="10658"/>
                    <a:pt x="3776" y="11206"/>
                    <a:pt x="3581" y="11754"/>
                  </a:cubicBezTo>
                  <a:cubicBezTo>
                    <a:pt x="3277" y="12602"/>
                    <a:pt x="2977" y="13449"/>
                    <a:pt x="2744" y="14317"/>
                  </a:cubicBezTo>
                  <a:cubicBezTo>
                    <a:pt x="2457" y="15390"/>
                    <a:pt x="2224" y="16477"/>
                    <a:pt x="1967" y="17557"/>
                  </a:cubicBezTo>
                  <a:cubicBezTo>
                    <a:pt x="1779" y="18348"/>
                    <a:pt x="1623" y="19143"/>
                    <a:pt x="1467" y="19939"/>
                  </a:cubicBezTo>
                  <a:cubicBezTo>
                    <a:pt x="1332" y="20615"/>
                    <a:pt x="1222" y="21297"/>
                    <a:pt x="1107" y="21978"/>
                  </a:cubicBezTo>
                  <a:cubicBezTo>
                    <a:pt x="1009" y="22558"/>
                    <a:pt x="955" y="23145"/>
                    <a:pt x="888" y="23728"/>
                  </a:cubicBezTo>
                  <a:cubicBezTo>
                    <a:pt x="849" y="24068"/>
                    <a:pt x="808" y="24406"/>
                    <a:pt x="776" y="24746"/>
                  </a:cubicBezTo>
                  <a:cubicBezTo>
                    <a:pt x="740" y="25127"/>
                    <a:pt x="667" y="25505"/>
                    <a:pt x="639" y="25888"/>
                  </a:cubicBezTo>
                  <a:cubicBezTo>
                    <a:pt x="609" y="26289"/>
                    <a:pt x="552" y="26685"/>
                    <a:pt x="520" y="27085"/>
                  </a:cubicBezTo>
                  <a:cubicBezTo>
                    <a:pt x="478" y="27603"/>
                    <a:pt x="410" y="28119"/>
                    <a:pt x="371" y="28638"/>
                  </a:cubicBezTo>
                  <a:cubicBezTo>
                    <a:pt x="350" y="28894"/>
                    <a:pt x="343" y="29151"/>
                    <a:pt x="314" y="29404"/>
                  </a:cubicBezTo>
                  <a:cubicBezTo>
                    <a:pt x="275" y="29779"/>
                    <a:pt x="259" y="30153"/>
                    <a:pt x="215" y="30526"/>
                  </a:cubicBezTo>
                  <a:cubicBezTo>
                    <a:pt x="181" y="30808"/>
                    <a:pt x="205" y="31094"/>
                    <a:pt x="155" y="31369"/>
                  </a:cubicBezTo>
                  <a:cubicBezTo>
                    <a:pt x="96" y="31700"/>
                    <a:pt x="89" y="32037"/>
                    <a:pt x="79" y="32364"/>
                  </a:cubicBezTo>
                  <a:cubicBezTo>
                    <a:pt x="46" y="33639"/>
                    <a:pt x="90" y="34918"/>
                    <a:pt x="14" y="36192"/>
                  </a:cubicBezTo>
                  <a:cubicBezTo>
                    <a:pt x="0" y="36418"/>
                    <a:pt x="80" y="36632"/>
                    <a:pt x="67" y="36856"/>
                  </a:cubicBezTo>
                  <a:cubicBezTo>
                    <a:pt x="34" y="37439"/>
                    <a:pt x="83" y="38020"/>
                    <a:pt x="128" y="38600"/>
                  </a:cubicBezTo>
                  <a:cubicBezTo>
                    <a:pt x="148" y="38846"/>
                    <a:pt x="149" y="39095"/>
                    <a:pt x="186" y="39339"/>
                  </a:cubicBezTo>
                  <a:cubicBezTo>
                    <a:pt x="232" y="39660"/>
                    <a:pt x="275" y="39980"/>
                    <a:pt x="324" y="40301"/>
                  </a:cubicBezTo>
                  <a:cubicBezTo>
                    <a:pt x="386" y="40687"/>
                    <a:pt x="444" y="41076"/>
                    <a:pt x="516" y="41461"/>
                  </a:cubicBezTo>
                  <a:cubicBezTo>
                    <a:pt x="636" y="42081"/>
                    <a:pt x="886" y="42655"/>
                    <a:pt x="1189" y="43204"/>
                  </a:cubicBezTo>
                  <a:cubicBezTo>
                    <a:pt x="1361" y="43520"/>
                    <a:pt x="1538" y="43840"/>
                    <a:pt x="1817" y="44074"/>
                  </a:cubicBezTo>
                  <a:cubicBezTo>
                    <a:pt x="2152" y="44357"/>
                    <a:pt x="2530" y="44578"/>
                    <a:pt x="2942" y="44728"/>
                  </a:cubicBezTo>
                  <a:cubicBezTo>
                    <a:pt x="3554" y="44951"/>
                    <a:pt x="4174" y="45144"/>
                    <a:pt x="4814" y="45271"/>
                  </a:cubicBezTo>
                  <a:cubicBezTo>
                    <a:pt x="5099" y="45326"/>
                    <a:pt x="5381" y="45397"/>
                    <a:pt x="5668" y="45442"/>
                  </a:cubicBezTo>
                  <a:cubicBezTo>
                    <a:pt x="5979" y="45493"/>
                    <a:pt x="6294" y="45518"/>
                    <a:pt x="6606" y="45559"/>
                  </a:cubicBezTo>
                  <a:cubicBezTo>
                    <a:pt x="7070" y="45622"/>
                    <a:pt x="7535" y="45688"/>
                    <a:pt x="7999" y="45755"/>
                  </a:cubicBezTo>
                  <a:cubicBezTo>
                    <a:pt x="8319" y="45800"/>
                    <a:pt x="8638" y="45866"/>
                    <a:pt x="8961" y="45890"/>
                  </a:cubicBezTo>
                  <a:cubicBezTo>
                    <a:pt x="9267" y="45914"/>
                    <a:pt x="9567" y="45990"/>
                    <a:pt x="9873" y="46014"/>
                  </a:cubicBezTo>
                  <a:cubicBezTo>
                    <a:pt x="10094" y="46032"/>
                    <a:pt x="10313" y="46063"/>
                    <a:pt x="10532" y="46095"/>
                  </a:cubicBezTo>
                  <a:cubicBezTo>
                    <a:pt x="11030" y="46169"/>
                    <a:pt x="11527" y="46246"/>
                    <a:pt x="12025" y="46321"/>
                  </a:cubicBezTo>
                  <a:cubicBezTo>
                    <a:pt x="12421" y="46379"/>
                    <a:pt x="12815" y="46443"/>
                    <a:pt x="13213" y="46496"/>
                  </a:cubicBezTo>
                  <a:cubicBezTo>
                    <a:pt x="13611" y="46550"/>
                    <a:pt x="14010" y="46582"/>
                    <a:pt x="14408" y="46633"/>
                  </a:cubicBezTo>
                  <a:cubicBezTo>
                    <a:pt x="14698" y="46670"/>
                    <a:pt x="14990" y="46653"/>
                    <a:pt x="15276" y="46693"/>
                  </a:cubicBezTo>
                  <a:cubicBezTo>
                    <a:pt x="15672" y="46751"/>
                    <a:pt x="16073" y="46787"/>
                    <a:pt x="16470" y="46825"/>
                  </a:cubicBezTo>
                  <a:cubicBezTo>
                    <a:pt x="16887" y="46866"/>
                    <a:pt x="17302" y="46911"/>
                    <a:pt x="17718" y="46949"/>
                  </a:cubicBezTo>
                  <a:cubicBezTo>
                    <a:pt x="17904" y="46965"/>
                    <a:pt x="18093" y="46973"/>
                    <a:pt x="18278" y="46999"/>
                  </a:cubicBezTo>
                  <a:cubicBezTo>
                    <a:pt x="18621" y="47046"/>
                    <a:pt x="18962" y="47091"/>
                    <a:pt x="19309" y="47091"/>
                  </a:cubicBezTo>
                  <a:cubicBezTo>
                    <a:pt x="19313" y="47091"/>
                    <a:pt x="19317" y="47091"/>
                    <a:pt x="19321" y="47091"/>
                  </a:cubicBezTo>
                  <a:cubicBezTo>
                    <a:pt x="19370" y="47091"/>
                    <a:pt x="19420" y="47088"/>
                    <a:pt x="19468" y="47088"/>
                  </a:cubicBezTo>
                  <a:cubicBezTo>
                    <a:pt x="19505" y="47088"/>
                    <a:pt x="19543" y="47090"/>
                    <a:pt x="19579" y="47097"/>
                  </a:cubicBezTo>
                  <a:cubicBezTo>
                    <a:pt x="20084" y="47186"/>
                    <a:pt x="20597" y="47188"/>
                    <a:pt x="21107" y="47235"/>
                  </a:cubicBezTo>
                  <a:cubicBezTo>
                    <a:pt x="21624" y="47283"/>
                    <a:pt x="22145" y="47319"/>
                    <a:pt x="22665" y="47340"/>
                  </a:cubicBezTo>
                  <a:cubicBezTo>
                    <a:pt x="22968" y="47353"/>
                    <a:pt x="23271" y="47362"/>
                    <a:pt x="23574" y="47362"/>
                  </a:cubicBezTo>
                  <a:cubicBezTo>
                    <a:pt x="24007" y="47362"/>
                    <a:pt x="24441" y="47343"/>
                    <a:pt x="24871" y="47288"/>
                  </a:cubicBezTo>
                  <a:cubicBezTo>
                    <a:pt x="25578" y="47198"/>
                    <a:pt x="26264" y="47005"/>
                    <a:pt x="26876" y="46624"/>
                  </a:cubicBezTo>
                  <a:cubicBezTo>
                    <a:pt x="27258" y="46388"/>
                    <a:pt x="27598" y="46091"/>
                    <a:pt x="27772" y="45661"/>
                  </a:cubicBezTo>
                  <a:cubicBezTo>
                    <a:pt x="27957" y="45207"/>
                    <a:pt x="28058" y="44729"/>
                    <a:pt x="28065" y="44239"/>
                  </a:cubicBezTo>
                  <a:cubicBezTo>
                    <a:pt x="28071" y="43664"/>
                    <a:pt x="28066" y="43090"/>
                    <a:pt x="28066" y="42514"/>
                  </a:cubicBezTo>
                  <a:cubicBezTo>
                    <a:pt x="28066" y="41930"/>
                    <a:pt x="28058" y="41347"/>
                    <a:pt x="28070" y="40764"/>
                  </a:cubicBezTo>
                  <a:cubicBezTo>
                    <a:pt x="28081" y="40192"/>
                    <a:pt x="28019" y="39620"/>
                    <a:pt x="28066" y="39049"/>
                  </a:cubicBezTo>
                  <a:cubicBezTo>
                    <a:pt x="28083" y="38841"/>
                    <a:pt x="28012" y="38645"/>
                    <a:pt x="28012" y="38437"/>
                  </a:cubicBezTo>
                  <a:cubicBezTo>
                    <a:pt x="28018" y="37142"/>
                    <a:pt x="28014" y="35846"/>
                    <a:pt x="28016" y="34552"/>
                  </a:cubicBezTo>
                  <a:cubicBezTo>
                    <a:pt x="28016" y="34474"/>
                    <a:pt x="28007" y="34396"/>
                    <a:pt x="28021" y="34320"/>
                  </a:cubicBezTo>
                  <a:cubicBezTo>
                    <a:pt x="28087" y="33945"/>
                    <a:pt x="28088" y="33573"/>
                    <a:pt x="28021" y="33197"/>
                  </a:cubicBezTo>
                  <a:cubicBezTo>
                    <a:pt x="28010" y="33139"/>
                    <a:pt x="28006" y="33074"/>
                    <a:pt x="28022" y="33019"/>
                  </a:cubicBezTo>
                  <a:cubicBezTo>
                    <a:pt x="28085" y="32816"/>
                    <a:pt x="28062" y="32610"/>
                    <a:pt x="28065" y="32405"/>
                  </a:cubicBezTo>
                  <a:cubicBezTo>
                    <a:pt x="28080" y="31610"/>
                    <a:pt x="28050" y="30817"/>
                    <a:pt x="28152" y="30021"/>
                  </a:cubicBezTo>
                  <a:cubicBezTo>
                    <a:pt x="28208" y="29585"/>
                    <a:pt x="28223" y="29135"/>
                    <a:pt x="28215" y="28690"/>
                  </a:cubicBezTo>
                  <a:cubicBezTo>
                    <a:pt x="28205" y="28194"/>
                    <a:pt x="28280" y="27701"/>
                    <a:pt x="28283" y="27204"/>
                  </a:cubicBezTo>
                  <a:cubicBezTo>
                    <a:pt x="28284" y="27004"/>
                    <a:pt x="28315" y="26797"/>
                    <a:pt x="28334" y="26593"/>
                  </a:cubicBezTo>
                  <a:cubicBezTo>
                    <a:pt x="28366" y="26281"/>
                    <a:pt x="28417" y="25966"/>
                    <a:pt x="28419" y="25652"/>
                  </a:cubicBezTo>
                  <a:cubicBezTo>
                    <a:pt x="28422" y="25300"/>
                    <a:pt x="28472" y="24952"/>
                    <a:pt x="28492" y="24603"/>
                  </a:cubicBezTo>
                  <a:cubicBezTo>
                    <a:pt x="28506" y="24366"/>
                    <a:pt x="28512" y="24125"/>
                    <a:pt x="28538" y="23887"/>
                  </a:cubicBezTo>
                  <a:cubicBezTo>
                    <a:pt x="28586" y="23446"/>
                    <a:pt x="28651" y="23007"/>
                    <a:pt x="28678" y="22565"/>
                  </a:cubicBezTo>
                  <a:cubicBezTo>
                    <a:pt x="28700" y="22198"/>
                    <a:pt x="28751" y="21833"/>
                    <a:pt x="28801" y="21472"/>
                  </a:cubicBezTo>
                  <a:cubicBezTo>
                    <a:pt x="28897" y="20796"/>
                    <a:pt x="29022" y="20125"/>
                    <a:pt x="29157" y="19457"/>
                  </a:cubicBezTo>
                  <a:cubicBezTo>
                    <a:pt x="29357" y="18478"/>
                    <a:pt x="29570" y="17502"/>
                    <a:pt x="29788" y="16528"/>
                  </a:cubicBezTo>
                  <a:cubicBezTo>
                    <a:pt x="30005" y="15557"/>
                    <a:pt x="30279" y="14605"/>
                    <a:pt x="30572" y="13657"/>
                  </a:cubicBezTo>
                  <a:cubicBezTo>
                    <a:pt x="30947" y="12455"/>
                    <a:pt x="31298" y="11246"/>
                    <a:pt x="31720" y="10061"/>
                  </a:cubicBezTo>
                  <a:cubicBezTo>
                    <a:pt x="31913" y="9523"/>
                    <a:pt x="32077" y="8969"/>
                    <a:pt x="32389" y="8480"/>
                  </a:cubicBezTo>
                  <a:cubicBezTo>
                    <a:pt x="32428" y="8417"/>
                    <a:pt x="32466" y="8347"/>
                    <a:pt x="32410" y="8264"/>
                  </a:cubicBezTo>
                  <a:lnTo>
                    <a:pt x="32410" y="8264"/>
                  </a:lnTo>
                  <a:cubicBezTo>
                    <a:pt x="32331" y="8307"/>
                    <a:pt x="32289" y="8380"/>
                    <a:pt x="32237" y="8448"/>
                  </a:cubicBezTo>
                  <a:cubicBezTo>
                    <a:pt x="31901" y="8902"/>
                    <a:pt x="31721" y="9433"/>
                    <a:pt x="31530" y="9954"/>
                  </a:cubicBezTo>
                  <a:cubicBezTo>
                    <a:pt x="31174" y="10916"/>
                    <a:pt x="30817" y="11879"/>
                    <a:pt x="30514" y="12862"/>
                  </a:cubicBezTo>
                  <a:cubicBezTo>
                    <a:pt x="30178" y="13958"/>
                    <a:pt x="29835" y="15051"/>
                    <a:pt x="29569" y="16167"/>
                  </a:cubicBezTo>
                  <a:cubicBezTo>
                    <a:pt x="29316" y="17230"/>
                    <a:pt x="29087" y="18300"/>
                    <a:pt x="28853" y="19366"/>
                  </a:cubicBezTo>
                  <a:cubicBezTo>
                    <a:pt x="28761" y="19792"/>
                    <a:pt x="28655" y="20216"/>
                    <a:pt x="28596" y="20647"/>
                  </a:cubicBezTo>
                  <a:cubicBezTo>
                    <a:pt x="28518" y="21205"/>
                    <a:pt x="28416" y="21758"/>
                    <a:pt x="28368" y="22321"/>
                  </a:cubicBezTo>
                  <a:cubicBezTo>
                    <a:pt x="28326" y="22812"/>
                    <a:pt x="28273" y="23305"/>
                    <a:pt x="28220" y="23795"/>
                  </a:cubicBezTo>
                  <a:cubicBezTo>
                    <a:pt x="28192" y="24060"/>
                    <a:pt x="28189" y="24324"/>
                    <a:pt x="28165" y="24587"/>
                  </a:cubicBezTo>
                  <a:cubicBezTo>
                    <a:pt x="28129" y="24951"/>
                    <a:pt x="28075" y="25316"/>
                    <a:pt x="28072" y="25683"/>
                  </a:cubicBezTo>
                  <a:cubicBezTo>
                    <a:pt x="28070" y="25965"/>
                    <a:pt x="28043" y="26249"/>
                    <a:pt x="28005" y="26524"/>
                  </a:cubicBezTo>
                  <a:cubicBezTo>
                    <a:pt x="27950" y="26915"/>
                    <a:pt x="27985" y="27308"/>
                    <a:pt x="27928" y="27700"/>
                  </a:cubicBezTo>
                  <a:cubicBezTo>
                    <a:pt x="27873" y="28086"/>
                    <a:pt x="27917" y="28483"/>
                    <a:pt x="27878" y="28878"/>
                  </a:cubicBezTo>
                  <a:cubicBezTo>
                    <a:pt x="27830" y="29345"/>
                    <a:pt x="27859" y="29817"/>
                    <a:pt x="27824" y="30287"/>
                  </a:cubicBezTo>
                  <a:cubicBezTo>
                    <a:pt x="27771" y="30996"/>
                    <a:pt x="27820" y="31707"/>
                    <a:pt x="27776" y="32418"/>
                  </a:cubicBezTo>
                  <a:cubicBezTo>
                    <a:pt x="27718" y="33357"/>
                    <a:pt x="27776" y="34302"/>
                    <a:pt x="27720" y="35243"/>
                  </a:cubicBezTo>
                  <a:cubicBezTo>
                    <a:pt x="27681" y="35936"/>
                    <a:pt x="27726" y="36633"/>
                    <a:pt x="27708" y="37327"/>
                  </a:cubicBezTo>
                  <a:cubicBezTo>
                    <a:pt x="27689" y="38026"/>
                    <a:pt x="27771" y="38727"/>
                    <a:pt x="27715" y="39427"/>
                  </a:cubicBezTo>
                  <a:cubicBezTo>
                    <a:pt x="27713" y="39461"/>
                    <a:pt x="27714" y="39497"/>
                    <a:pt x="27724" y="39530"/>
                  </a:cubicBezTo>
                  <a:cubicBezTo>
                    <a:pt x="27773" y="39663"/>
                    <a:pt x="27763" y="39799"/>
                    <a:pt x="27763" y="39936"/>
                  </a:cubicBezTo>
                  <a:cubicBezTo>
                    <a:pt x="27763" y="40528"/>
                    <a:pt x="27764" y="41120"/>
                    <a:pt x="27763" y="41712"/>
                  </a:cubicBezTo>
                  <a:cubicBezTo>
                    <a:pt x="27763" y="41796"/>
                    <a:pt x="27785" y="41882"/>
                    <a:pt x="27726" y="41977"/>
                  </a:cubicBezTo>
                  <a:cubicBezTo>
                    <a:pt x="27618" y="41964"/>
                    <a:pt x="27569" y="41884"/>
                    <a:pt x="27500" y="41839"/>
                  </a:cubicBezTo>
                  <a:cubicBezTo>
                    <a:pt x="26693" y="41281"/>
                    <a:pt x="25799" y="40886"/>
                    <a:pt x="24931" y="40439"/>
                  </a:cubicBezTo>
                  <a:cubicBezTo>
                    <a:pt x="24476" y="40205"/>
                    <a:pt x="23990" y="40031"/>
                    <a:pt x="23513" y="39838"/>
                  </a:cubicBezTo>
                  <a:cubicBezTo>
                    <a:pt x="22736" y="39523"/>
                    <a:pt x="21938" y="39266"/>
                    <a:pt x="21129" y="39037"/>
                  </a:cubicBezTo>
                  <a:cubicBezTo>
                    <a:pt x="20092" y="38744"/>
                    <a:pt x="19034" y="38538"/>
                    <a:pt x="17988" y="38289"/>
                  </a:cubicBezTo>
                  <a:cubicBezTo>
                    <a:pt x="17497" y="38174"/>
                    <a:pt x="16994" y="38137"/>
                    <a:pt x="16501" y="38032"/>
                  </a:cubicBezTo>
                  <a:cubicBezTo>
                    <a:pt x="16124" y="37952"/>
                    <a:pt x="15749" y="37867"/>
                    <a:pt x="15367" y="37835"/>
                  </a:cubicBezTo>
                  <a:cubicBezTo>
                    <a:pt x="15017" y="37805"/>
                    <a:pt x="14671" y="37756"/>
                    <a:pt x="14325" y="37710"/>
                  </a:cubicBezTo>
                  <a:cubicBezTo>
                    <a:pt x="13852" y="37645"/>
                    <a:pt x="13379" y="37577"/>
                    <a:pt x="12901" y="37572"/>
                  </a:cubicBezTo>
                  <a:cubicBezTo>
                    <a:pt x="12834" y="37570"/>
                    <a:pt x="12764" y="37572"/>
                    <a:pt x="12696" y="37563"/>
                  </a:cubicBezTo>
                  <a:cubicBezTo>
                    <a:pt x="12340" y="37516"/>
                    <a:pt x="11984" y="37471"/>
                    <a:pt x="11625" y="37471"/>
                  </a:cubicBezTo>
                  <a:cubicBezTo>
                    <a:pt x="11617" y="37471"/>
                    <a:pt x="11609" y="37471"/>
                    <a:pt x="11600" y="37471"/>
                  </a:cubicBezTo>
                  <a:cubicBezTo>
                    <a:pt x="11509" y="37471"/>
                    <a:pt x="11418" y="37471"/>
                    <a:pt x="11327" y="37471"/>
                  </a:cubicBezTo>
                  <a:cubicBezTo>
                    <a:pt x="10899" y="37471"/>
                    <a:pt x="10471" y="37469"/>
                    <a:pt x="10044" y="37469"/>
                  </a:cubicBezTo>
                  <a:cubicBezTo>
                    <a:pt x="9269" y="37469"/>
                    <a:pt x="8495" y="37476"/>
                    <a:pt x="7719" y="37514"/>
                  </a:cubicBezTo>
                  <a:cubicBezTo>
                    <a:pt x="7249" y="37536"/>
                    <a:pt x="6780" y="37562"/>
                    <a:pt x="6318" y="37638"/>
                  </a:cubicBezTo>
                  <a:cubicBezTo>
                    <a:pt x="5503" y="37775"/>
                    <a:pt x="4687" y="37921"/>
                    <a:pt x="3893" y="38170"/>
                  </a:cubicBezTo>
                  <a:cubicBezTo>
                    <a:pt x="3123" y="38411"/>
                    <a:pt x="2373" y="38697"/>
                    <a:pt x="1630" y="39005"/>
                  </a:cubicBezTo>
                  <a:cubicBezTo>
                    <a:pt x="1352" y="39121"/>
                    <a:pt x="1088" y="39257"/>
                    <a:pt x="827" y="39405"/>
                  </a:cubicBezTo>
                  <a:cubicBezTo>
                    <a:pt x="714" y="39470"/>
                    <a:pt x="646" y="39506"/>
                    <a:pt x="604" y="39506"/>
                  </a:cubicBezTo>
                  <a:cubicBezTo>
                    <a:pt x="543" y="39506"/>
                    <a:pt x="540" y="39428"/>
                    <a:pt x="535" y="39244"/>
                  </a:cubicBezTo>
                  <a:cubicBezTo>
                    <a:pt x="527" y="38970"/>
                    <a:pt x="498" y="38697"/>
                    <a:pt x="471" y="38427"/>
                  </a:cubicBezTo>
                  <a:cubicBezTo>
                    <a:pt x="428" y="38003"/>
                    <a:pt x="389" y="37574"/>
                    <a:pt x="388" y="37150"/>
                  </a:cubicBezTo>
                  <a:cubicBezTo>
                    <a:pt x="383" y="35642"/>
                    <a:pt x="341" y="34134"/>
                    <a:pt x="429" y="32626"/>
                  </a:cubicBezTo>
                  <a:cubicBezTo>
                    <a:pt x="445" y="32344"/>
                    <a:pt x="417" y="32058"/>
                    <a:pt x="444" y="31777"/>
                  </a:cubicBezTo>
                  <a:cubicBezTo>
                    <a:pt x="478" y="31404"/>
                    <a:pt x="536" y="31032"/>
                    <a:pt x="536" y="30657"/>
                  </a:cubicBezTo>
                  <a:cubicBezTo>
                    <a:pt x="536" y="30596"/>
                    <a:pt x="531" y="30533"/>
                    <a:pt x="546" y="30477"/>
                  </a:cubicBezTo>
                  <a:cubicBezTo>
                    <a:pt x="615" y="30184"/>
                    <a:pt x="609" y="29882"/>
                    <a:pt x="628" y="29585"/>
                  </a:cubicBezTo>
                  <a:cubicBezTo>
                    <a:pt x="653" y="29236"/>
                    <a:pt x="694" y="28888"/>
                    <a:pt x="703" y="28537"/>
                  </a:cubicBezTo>
                  <a:cubicBezTo>
                    <a:pt x="708" y="28337"/>
                    <a:pt x="729" y="28130"/>
                    <a:pt x="756" y="27926"/>
                  </a:cubicBezTo>
                  <a:cubicBezTo>
                    <a:pt x="790" y="27673"/>
                    <a:pt x="835" y="27418"/>
                    <a:pt x="839" y="27164"/>
                  </a:cubicBezTo>
                  <a:cubicBezTo>
                    <a:pt x="844" y="26914"/>
                    <a:pt x="886" y="26670"/>
                    <a:pt x="909" y="26424"/>
                  </a:cubicBezTo>
                  <a:cubicBezTo>
                    <a:pt x="963" y="25865"/>
                    <a:pt x="1046" y="25308"/>
                    <a:pt x="1107" y="24749"/>
                  </a:cubicBezTo>
                  <a:cubicBezTo>
                    <a:pt x="1128" y="24553"/>
                    <a:pt x="1146" y="24359"/>
                    <a:pt x="1170" y="24163"/>
                  </a:cubicBezTo>
                  <a:cubicBezTo>
                    <a:pt x="1215" y="23801"/>
                    <a:pt x="1261" y="23436"/>
                    <a:pt x="1307" y="23073"/>
                  </a:cubicBezTo>
                  <a:cubicBezTo>
                    <a:pt x="1348" y="22736"/>
                    <a:pt x="1373" y="22393"/>
                    <a:pt x="1429" y="22057"/>
                  </a:cubicBezTo>
                  <a:cubicBezTo>
                    <a:pt x="1535" y="21434"/>
                    <a:pt x="1652" y="20815"/>
                    <a:pt x="1760" y="20194"/>
                  </a:cubicBezTo>
                  <a:cubicBezTo>
                    <a:pt x="1936" y="19193"/>
                    <a:pt x="2130" y="18196"/>
                    <a:pt x="2375" y="17210"/>
                  </a:cubicBezTo>
                  <a:cubicBezTo>
                    <a:pt x="2558" y="16471"/>
                    <a:pt x="2763" y="15738"/>
                    <a:pt x="2932" y="14997"/>
                  </a:cubicBezTo>
                  <a:cubicBezTo>
                    <a:pt x="3051" y="14480"/>
                    <a:pt x="3190" y="13969"/>
                    <a:pt x="3349" y="13463"/>
                  </a:cubicBezTo>
                  <a:cubicBezTo>
                    <a:pt x="3585" y="12711"/>
                    <a:pt x="3854" y="11971"/>
                    <a:pt x="4138" y="11237"/>
                  </a:cubicBezTo>
                  <a:cubicBezTo>
                    <a:pt x="4499" y="10311"/>
                    <a:pt x="4879" y="9394"/>
                    <a:pt x="5317" y="8502"/>
                  </a:cubicBezTo>
                  <a:cubicBezTo>
                    <a:pt x="5524" y="8080"/>
                    <a:pt x="5742" y="7662"/>
                    <a:pt x="5962" y="7245"/>
                  </a:cubicBezTo>
                  <a:cubicBezTo>
                    <a:pt x="6381" y="6448"/>
                    <a:pt x="6867" y="5693"/>
                    <a:pt x="7350" y="4936"/>
                  </a:cubicBezTo>
                  <a:cubicBezTo>
                    <a:pt x="7733" y="4337"/>
                    <a:pt x="8155" y="3767"/>
                    <a:pt x="8613" y="3224"/>
                  </a:cubicBezTo>
                  <a:cubicBezTo>
                    <a:pt x="8866" y="2923"/>
                    <a:pt x="9147" y="2643"/>
                    <a:pt x="9426" y="2368"/>
                  </a:cubicBezTo>
                  <a:cubicBezTo>
                    <a:pt x="9636" y="2160"/>
                    <a:pt x="9868" y="1966"/>
                    <a:pt x="10096" y="1772"/>
                  </a:cubicBezTo>
                  <a:cubicBezTo>
                    <a:pt x="10725" y="1230"/>
                    <a:pt x="11366" y="705"/>
                    <a:pt x="12062" y="252"/>
                  </a:cubicBezTo>
                  <a:cubicBezTo>
                    <a:pt x="12159" y="189"/>
                    <a:pt x="12245" y="111"/>
                    <a:pt x="12336" y="39"/>
                  </a:cubicBezTo>
                  <a:cubicBezTo>
                    <a:pt x="12251" y="18"/>
                    <a:pt x="12171" y="0"/>
                    <a:pt x="120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2410799" y="3326465"/>
              <a:ext cx="96869" cy="94499"/>
            </a:xfrm>
            <a:custGeom>
              <a:avLst/>
              <a:gdLst/>
              <a:ahLst/>
              <a:cxnLst/>
              <a:rect l="l" t="t" r="r" b="b"/>
              <a:pathLst>
                <a:path w="2943" h="2871" extrusionOk="0">
                  <a:moveTo>
                    <a:pt x="2132" y="0"/>
                  </a:moveTo>
                  <a:cubicBezTo>
                    <a:pt x="2089" y="0"/>
                    <a:pt x="2040" y="16"/>
                    <a:pt x="1986" y="49"/>
                  </a:cubicBezTo>
                  <a:cubicBezTo>
                    <a:pt x="1789" y="169"/>
                    <a:pt x="1591" y="291"/>
                    <a:pt x="1416" y="442"/>
                  </a:cubicBezTo>
                  <a:cubicBezTo>
                    <a:pt x="1326" y="519"/>
                    <a:pt x="1241" y="551"/>
                    <a:pt x="1145" y="551"/>
                  </a:cubicBezTo>
                  <a:cubicBezTo>
                    <a:pt x="1105" y="551"/>
                    <a:pt x="1063" y="545"/>
                    <a:pt x="1017" y="535"/>
                  </a:cubicBezTo>
                  <a:cubicBezTo>
                    <a:pt x="825" y="492"/>
                    <a:pt x="632" y="449"/>
                    <a:pt x="435" y="449"/>
                  </a:cubicBezTo>
                  <a:cubicBezTo>
                    <a:pt x="418" y="448"/>
                    <a:pt x="402" y="448"/>
                    <a:pt x="386" y="448"/>
                  </a:cubicBezTo>
                  <a:cubicBezTo>
                    <a:pt x="131" y="448"/>
                    <a:pt x="100" y="518"/>
                    <a:pt x="219" y="774"/>
                  </a:cubicBezTo>
                  <a:cubicBezTo>
                    <a:pt x="280" y="906"/>
                    <a:pt x="342" y="1038"/>
                    <a:pt x="417" y="1164"/>
                  </a:cubicBezTo>
                  <a:cubicBezTo>
                    <a:pt x="496" y="1297"/>
                    <a:pt x="508" y="1402"/>
                    <a:pt x="384" y="1524"/>
                  </a:cubicBezTo>
                  <a:cubicBezTo>
                    <a:pt x="274" y="1631"/>
                    <a:pt x="188" y="1764"/>
                    <a:pt x="110" y="1896"/>
                  </a:cubicBezTo>
                  <a:cubicBezTo>
                    <a:pt x="1" y="2083"/>
                    <a:pt x="56" y="2188"/>
                    <a:pt x="273" y="2203"/>
                  </a:cubicBezTo>
                  <a:cubicBezTo>
                    <a:pt x="356" y="2208"/>
                    <a:pt x="439" y="2211"/>
                    <a:pt x="522" y="2211"/>
                  </a:cubicBezTo>
                  <a:cubicBezTo>
                    <a:pt x="619" y="2211"/>
                    <a:pt x="716" y="2208"/>
                    <a:pt x="813" y="2203"/>
                  </a:cubicBezTo>
                  <a:cubicBezTo>
                    <a:pt x="821" y="2203"/>
                    <a:pt x="829" y="2203"/>
                    <a:pt x="836" y="2203"/>
                  </a:cubicBezTo>
                  <a:cubicBezTo>
                    <a:pt x="940" y="2203"/>
                    <a:pt x="1013" y="2237"/>
                    <a:pt x="1067" y="2332"/>
                  </a:cubicBezTo>
                  <a:cubicBezTo>
                    <a:pt x="1161" y="2498"/>
                    <a:pt x="1305" y="2623"/>
                    <a:pt x="1437" y="2757"/>
                  </a:cubicBezTo>
                  <a:cubicBezTo>
                    <a:pt x="1512" y="2833"/>
                    <a:pt x="1573" y="2871"/>
                    <a:pt x="1626" y="2871"/>
                  </a:cubicBezTo>
                  <a:cubicBezTo>
                    <a:pt x="1696" y="2871"/>
                    <a:pt x="1748" y="2802"/>
                    <a:pt x="1794" y="2661"/>
                  </a:cubicBezTo>
                  <a:cubicBezTo>
                    <a:pt x="1845" y="2498"/>
                    <a:pt x="1901" y="2333"/>
                    <a:pt x="1921" y="2164"/>
                  </a:cubicBezTo>
                  <a:cubicBezTo>
                    <a:pt x="1939" y="2004"/>
                    <a:pt x="2007" y="1929"/>
                    <a:pt x="2157" y="1876"/>
                  </a:cubicBezTo>
                  <a:cubicBezTo>
                    <a:pt x="2385" y="1800"/>
                    <a:pt x="2589" y="1671"/>
                    <a:pt x="2788" y="1535"/>
                  </a:cubicBezTo>
                  <a:cubicBezTo>
                    <a:pt x="2943" y="1429"/>
                    <a:pt x="2935" y="1359"/>
                    <a:pt x="2801" y="1230"/>
                  </a:cubicBezTo>
                  <a:cubicBezTo>
                    <a:pt x="2693" y="1124"/>
                    <a:pt x="2549" y="1084"/>
                    <a:pt x="2416" y="1030"/>
                  </a:cubicBezTo>
                  <a:cubicBezTo>
                    <a:pt x="2285" y="975"/>
                    <a:pt x="2227" y="902"/>
                    <a:pt x="2247" y="757"/>
                  </a:cubicBezTo>
                  <a:cubicBezTo>
                    <a:pt x="2270" y="581"/>
                    <a:pt x="2294" y="401"/>
                    <a:pt x="2294" y="221"/>
                  </a:cubicBezTo>
                  <a:cubicBezTo>
                    <a:pt x="2292" y="80"/>
                    <a:pt x="2229" y="0"/>
                    <a:pt x="2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2658418" y="4258779"/>
              <a:ext cx="70405" cy="68562"/>
            </a:xfrm>
            <a:custGeom>
              <a:avLst/>
              <a:gdLst/>
              <a:ahLst/>
              <a:cxnLst/>
              <a:rect l="l" t="t" r="r" b="b"/>
              <a:pathLst>
                <a:path w="2139" h="2083" extrusionOk="0">
                  <a:moveTo>
                    <a:pt x="1185" y="1"/>
                  </a:moveTo>
                  <a:cubicBezTo>
                    <a:pt x="1140" y="1"/>
                    <a:pt x="1094" y="32"/>
                    <a:pt x="1056" y="96"/>
                  </a:cubicBezTo>
                  <a:cubicBezTo>
                    <a:pt x="971" y="239"/>
                    <a:pt x="886" y="386"/>
                    <a:pt x="827" y="541"/>
                  </a:cubicBezTo>
                  <a:cubicBezTo>
                    <a:pt x="782" y="654"/>
                    <a:pt x="714" y="706"/>
                    <a:pt x="603" y="737"/>
                  </a:cubicBezTo>
                  <a:cubicBezTo>
                    <a:pt x="466" y="775"/>
                    <a:pt x="328" y="813"/>
                    <a:pt x="202" y="879"/>
                  </a:cubicBezTo>
                  <a:cubicBezTo>
                    <a:pt x="7" y="976"/>
                    <a:pt x="1" y="1031"/>
                    <a:pt x="173" y="1161"/>
                  </a:cubicBezTo>
                  <a:cubicBezTo>
                    <a:pt x="258" y="1224"/>
                    <a:pt x="342" y="1287"/>
                    <a:pt x="433" y="1341"/>
                  </a:cubicBezTo>
                  <a:cubicBezTo>
                    <a:pt x="529" y="1400"/>
                    <a:pt x="572" y="1463"/>
                    <a:pt x="534" y="1584"/>
                  </a:cubicBezTo>
                  <a:cubicBezTo>
                    <a:pt x="501" y="1687"/>
                    <a:pt x="490" y="1803"/>
                    <a:pt x="486" y="1914"/>
                  </a:cubicBezTo>
                  <a:cubicBezTo>
                    <a:pt x="482" y="2025"/>
                    <a:pt x="516" y="2083"/>
                    <a:pt x="588" y="2083"/>
                  </a:cubicBezTo>
                  <a:cubicBezTo>
                    <a:pt x="617" y="2083"/>
                    <a:pt x="653" y="2073"/>
                    <a:pt x="694" y="2054"/>
                  </a:cubicBezTo>
                  <a:cubicBezTo>
                    <a:pt x="812" y="2001"/>
                    <a:pt x="928" y="1937"/>
                    <a:pt x="1038" y="1871"/>
                  </a:cubicBezTo>
                  <a:cubicBezTo>
                    <a:pt x="1076" y="1848"/>
                    <a:pt x="1112" y="1835"/>
                    <a:pt x="1148" y="1835"/>
                  </a:cubicBezTo>
                  <a:cubicBezTo>
                    <a:pt x="1180" y="1835"/>
                    <a:pt x="1211" y="1845"/>
                    <a:pt x="1245" y="1867"/>
                  </a:cubicBezTo>
                  <a:cubicBezTo>
                    <a:pt x="1360" y="1941"/>
                    <a:pt x="1496" y="1972"/>
                    <a:pt x="1625" y="2014"/>
                  </a:cubicBezTo>
                  <a:cubicBezTo>
                    <a:pt x="1667" y="2027"/>
                    <a:pt x="1702" y="2034"/>
                    <a:pt x="1731" y="2034"/>
                  </a:cubicBezTo>
                  <a:cubicBezTo>
                    <a:pt x="1820" y="2034"/>
                    <a:pt x="1845" y="1970"/>
                    <a:pt x="1820" y="1830"/>
                  </a:cubicBezTo>
                  <a:cubicBezTo>
                    <a:pt x="1798" y="1708"/>
                    <a:pt x="1778" y="1584"/>
                    <a:pt x="1734" y="1469"/>
                  </a:cubicBezTo>
                  <a:cubicBezTo>
                    <a:pt x="1692" y="1361"/>
                    <a:pt x="1709" y="1290"/>
                    <a:pt x="1787" y="1205"/>
                  </a:cubicBezTo>
                  <a:cubicBezTo>
                    <a:pt x="1905" y="1079"/>
                    <a:pt x="1993" y="925"/>
                    <a:pt x="2075" y="772"/>
                  </a:cubicBezTo>
                  <a:cubicBezTo>
                    <a:pt x="2138" y="650"/>
                    <a:pt x="2110" y="609"/>
                    <a:pt x="1980" y="570"/>
                  </a:cubicBezTo>
                  <a:cubicBezTo>
                    <a:pt x="1942" y="559"/>
                    <a:pt x="1904" y="555"/>
                    <a:pt x="1866" y="555"/>
                  </a:cubicBezTo>
                  <a:cubicBezTo>
                    <a:pt x="1799" y="555"/>
                    <a:pt x="1732" y="567"/>
                    <a:pt x="1666" y="574"/>
                  </a:cubicBezTo>
                  <a:cubicBezTo>
                    <a:pt x="1653" y="575"/>
                    <a:pt x="1641" y="576"/>
                    <a:pt x="1630" y="576"/>
                  </a:cubicBezTo>
                  <a:cubicBezTo>
                    <a:pt x="1549" y="576"/>
                    <a:pt x="1498" y="545"/>
                    <a:pt x="1465" y="458"/>
                  </a:cubicBezTo>
                  <a:cubicBezTo>
                    <a:pt x="1420" y="337"/>
                    <a:pt x="1373" y="214"/>
                    <a:pt x="1312" y="101"/>
                  </a:cubicBezTo>
                  <a:cubicBezTo>
                    <a:pt x="1276" y="34"/>
                    <a:pt x="1231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2391412" y="3455689"/>
              <a:ext cx="62868" cy="66850"/>
            </a:xfrm>
            <a:custGeom>
              <a:avLst/>
              <a:gdLst/>
              <a:ahLst/>
              <a:cxnLst/>
              <a:rect l="l" t="t" r="r" b="b"/>
              <a:pathLst>
                <a:path w="1910" h="2031" extrusionOk="0">
                  <a:moveTo>
                    <a:pt x="583" y="0"/>
                  </a:moveTo>
                  <a:cubicBezTo>
                    <a:pt x="568" y="0"/>
                    <a:pt x="552" y="4"/>
                    <a:pt x="535" y="12"/>
                  </a:cubicBezTo>
                  <a:cubicBezTo>
                    <a:pt x="462" y="49"/>
                    <a:pt x="465" y="124"/>
                    <a:pt x="465" y="192"/>
                  </a:cubicBezTo>
                  <a:cubicBezTo>
                    <a:pt x="469" y="354"/>
                    <a:pt x="465" y="517"/>
                    <a:pt x="478" y="678"/>
                  </a:cubicBezTo>
                  <a:cubicBezTo>
                    <a:pt x="486" y="799"/>
                    <a:pt x="441" y="871"/>
                    <a:pt x="335" y="922"/>
                  </a:cubicBezTo>
                  <a:cubicBezTo>
                    <a:pt x="249" y="961"/>
                    <a:pt x="168" y="1008"/>
                    <a:pt x="90" y="1061"/>
                  </a:cubicBezTo>
                  <a:cubicBezTo>
                    <a:pt x="40" y="1094"/>
                    <a:pt x="0" y="1144"/>
                    <a:pt x="21" y="1214"/>
                  </a:cubicBezTo>
                  <a:cubicBezTo>
                    <a:pt x="40" y="1280"/>
                    <a:pt x="91" y="1307"/>
                    <a:pt x="156" y="1309"/>
                  </a:cubicBezTo>
                  <a:cubicBezTo>
                    <a:pt x="215" y="1311"/>
                    <a:pt x="275" y="1313"/>
                    <a:pt x="334" y="1313"/>
                  </a:cubicBezTo>
                  <a:cubicBezTo>
                    <a:pt x="360" y="1313"/>
                    <a:pt x="386" y="1312"/>
                    <a:pt x="412" y="1311"/>
                  </a:cubicBezTo>
                  <a:cubicBezTo>
                    <a:pt x="417" y="1311"/>
                    <a:pt x="421" y="1311"/>
                    <a:pt x="426" y="1311"/>
                  </a:cubicBezTo>
                  <a:cubicBezTo>
                    <a:pt x="523" y="1311"/>
                    <a:pt x="566" y="1357"/>
                    <a:pt x="574" y="1460"/>
                  </a:cubicBezTo>
                  <a:cubicBezTo>
                    <a:pt x="585" y="1604"/>
                    <a:pt x="606" y="1749"/>
                    <a:pt x="629" y="1891"/>
                  </a:cubicBezTo>
                  <a:cubicBezTo>
                    <a:pt x="645" y="1983"/>
                    <a:pt x="686" y="2030"/>
                    <a:pt x="742" y="2030"/>
                  </a:cubicBezTo>
                  <a:cubicBezTo>
                    <a:pt x="777" y="2030"/>
                    <a:pt x="818" y="2012"/>
                    <a:pt x="863" y="1976"/>
                  </a:cubicBezTo>
                  <a:cubicBezTo>
                    <a:pt x="931" y="1922"/>
                    <a:pt x="985" y="1853"/>
                    <a:pt x="1019" y="1774"/>
                  </a:cubicBezTo>
                  <a:cubicBezTo>
                    <a:pt x="1096" y="1601"/>
                    <a:pt x="1196" y="1477"/>
                    <a:pt x="1361" y="1477"/>
                  </a:cubicBezTo>
                  <a:cubicBezTo>
                    <a:pt x="1410" y="1477"/>
                    <a:pt x="1466" y="1488"/>
                    <a:pt x="1528" y="1513"/>
                  </a:cubicBezTo>
                  <a:cubicBezTo>
                    <a:pt x="1534" y="1515"/>
                    <a:pt x="1540" y="1515"/>
                    <a:pt x="1547" y="1515"/>
                  </a:cubicBezTo>
                  <a:cubicBezTo>
                    <a:pt x="1557" y="1515"/>
                    <a:pt x="1568" y="1514"/>
                    <a:pt x="1579" y="1514"/>
                  </a:cubicBezTo>
                  <a:lnTo>
                    <a:pt x="1579" y="1515"/>
                  </a:lnTo>
                  <a:cubicBezTo>
                    <a:pt x="1596" y="1515"/>
                    <a:pt x="1613" y="1516"/>
                    <a:pt x="1630" y="1516"/>
                  </a:cubicBezTo>
                  <a:cubicBezTo>
                    <a:pt x="1639" y="1516"/>
                    <a:pt x="1647" y="1515"/>
                    <a:pt x="1656" y="1515"/>
                  </a:cubicBezTo>
                  <a:cubicBezTo>
                    <a:pt x="1867" y="1503"/>
                    <a:pt x="1909" y="1418"/>
                    <a:pt x="1792" y="1236"/>
                  </a:cubicBezTo>
                  <a:cubicBezTo>
                    <a:pt x="1760" y="1188"/>
                    <a:pt x="1723" y="1140"/>
                    <a:pt x="1681" y="1098"/>
                  </a:cubicBezTo>
                  <a:cubicBezTo>
                    <a:pt x="1560" y="974"/>
                    <a:pt x="1519" y="846"/>
                    <a:pt x="1629" y="689"/>
                  </a:cubicBezTo>
                  <a:cubicBezTo>
                    <a:pt x="1672" y="628"/>
                    <a:pt x="1689" y="549"/>
                    <a:pt x="1718" y="476"/>
                  </a:cubicBezTo>
                  <a:cubicBezTo>
                    <a:pt x="1746" y="403"/>
                    <a:pt x="1774" y="325"/>
                    <a:pt x="1702" y="265"/>
                  </a:cubicBezTo>
                  <a:cubicBezTo>
                    <a:pt x="1674" y="241"/>
                    <a:pt x="1645" y="232"/>
                    <a:pt x="1615" y="232"/>
                  </a:cubicBezTo>
                  <a:cubicBezTo>
                    <a:pt x="1572" y="232"/>
                    <a:pt x="1527" y="252"/>
                    <a:pt x="1485" y="272"/>
                  </a:cubicBezTo>
                  <a:cubicBezTo>
                    <a:pt x="1400" y="311"/>
                    <a:pt x="1310" y="344"/>
                    <a:pt x="1230" y="392"/>
                  </a:cubicBezTo>
                  <a:cubicBezTo>
                    <a:pt x="1191" y="416"/>
                    <a:pt x="1154" y="428"/>
                    <a:pt x="1120" y="428"/>
                  </a:cubicBezTo>
                  <a:cubicBezTo>
                    <a:pt x="1071" y="428"/>
                    <a:pt x="1027" y="403"/>
                    <a:pt x="981" y="354"/>
                  </a:cubicBezTo>
                  <a:cubicBezTo>
                    <a:pt x="895" y="259"/>
                    <a:pt x="805" y="169"/>
                    <a:pt x="712" y="80"/>
                  </a:cubicBezTo>
                  <a:cubicBezTo>
                    <a:pt x="675" y="44"/>
                    <a:pt x="635" y="0"/>
                    <a:pt x="5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2599533" y="4283333"/>
              <a:ext cx="43481" cy="44369"/>
            </a:xfrm>
            <a:custGeom>
              <a:avLst/>
              <a:gdLst/>
              <a:ahLst/>
              <a:cxnLst/>
              <a:rect l="l" t="t" r="r" b="b"/>
              <a:pathLst>
                <a:path w="1321" h="1348" extrusionOk="0">
                  <a:moveTo>
                    <a:pt x="264" y="1"/>
                  </a:moveTo>
                  <a:cubicBezTo>
                    <a:pt x="250" y="1"/>
                    <a:pt x="236" y="5"/>
                    <a:pt x="222" y="16"/>
                  </a:cubicBezTo>
                  <a:cubicBezTo>
                    <a:pt x="176" y="49"/>
                    <a:pt x="189" y="100"/>
                    <a:pt x="197" y="145"/>
                  </a:cubicBezTo>
                  <a:cubicBezTo>
                    <a:pt x="219" y="254"/>
                    <a:pt x="239" y="365"/>
                    <a:pt x="265" y="471"/>
                  </a:cubicBezTo>
                  <a:cubicBezTo>
                    <a:pt x="286" y="551"/>
                    <a:pt x="265" y="605"/>
                    <a:pt x="199" y="653"/>
                  </a:cubicBezTo>
                  <a:cubicBezTo>
                    <a:pt x="147" y="690"/>
                    <a:pt x="98" y="732"/>
                    <a:pt x="51" y="776"/>
                  </a:cubicBezTo>
                  <a:cubicBezTo>
                    <a:pt x="22" y="805"/>
                    <a:pt x="0" y="843"/>
                    <a:pt x="24" y="887"/>
                  </a:cubicBezTo>
                  <a:cubicBezTo>
                    <a:pt x="42" y="922"/>
                    <a:pt x="70" y="936"/>
                    <a:pt x="105" y="936"/>
                  </a:cubicBezTo>
                  <a:cubicBezTo>
                    <a:pt x="112" y="936"/>
                    <a:pt x="120" y="936"/>
                    <a:pt x="127" y="935"/>
                  </a:cubicBezTo>
                  <a:cubicBezTo>
                    <a:pt x="186" y="926"/>
                    <a:pt x="243" y="918"/>
                    <a:pt x="300" y="904"/>
                  </a:cubicBezTo>
                  <a:cubicBezTo>
                    <a:pt x="314" y="901"/>
                    <a:pt x="326" y="899"/>
                    <a:pt x="338" y="899"/>
                  </a:cubicBezTo>
                  <a:cubicBezTo>
                    <a:pt x="384" y="899"/>
                    <a:pt x="411" y="926"/>
                    <a:pt x="426" y="984"/>
                  </a:cubicBezTo>
                  <a:cubicBezTo>
                    <a:pt x="452" y="1079"/>
                    <a:pt x="483" y="1174"/>
                    <a:pt x="517" y="1267"/>
                  </a:cubicBezTo>
                  <a:cubicBezTo>
                    <a:pt x="537" y="1321"/>
                    <a:pt x="565" y="1348"/>
                    <a:pt x="598" y="1348"/>
                  </a:cubicBezTo>
                  <a:cubicBezTo>
                    <a:pt x="625" y="1348"/>
                    <a:pt x="655" y="1330"/>
                    <a:pt x="686" y="1295"/>
                  </a:cubicBezTo>
                  <a:cubicBezTo>
                    <a:pt x="726" y="1250"/>
                    <a:pt x="752" y="1196"/>
                    <a:pt x="765" y="1141"/>
                  </a:cubicBezTo>
                  <a:cubicBezTo>
                    <a:pt x="800" y="999"/>
                    <a:pt x="862" y="894"/>
                    <a:pt x="1005" y="894"/>
                  </a:cubicBezTo>
                  <a:cubicBezTo>
                    <a:pt x="1027" y="894"/>
                    <a:pt x="1050" y="897"/>
                    <a:pt x="1076" y="902"/>
                  </a:cubicBezTo>
                  <a:cubicBezTo>
                    <a:pt x="1078" y="902"/>
                    <a:pt x="1079" y="902"/>
                    <a:pt x="1081" y="902"/>
                  </a:cubicBezTo>
                  <a:cubicBezTo>
                    <a:pt x="1090" y="902"/>
                    <a:pt x="1100" y="897"/>
                    <a:pt x="1110" y="896"/>
                  </a:cubicBezTo>
                  <a:cubicBezTo>
                    <a:pt x="1127" y="893"/>
                    <a:pt x="1144" y="891"/>
                    <a:pt x="1162" y="887"/>
                  </a:cubicBezTo>
                  <a:cubicBezTo>
                    <a:pt x="1302" y="852"/>
                    <a:pt x="1321" y="790"/>
                    <a:pt x="1218" y="682"/>
                  </a:cubicBezTo>
                  <a:cubicBezTo>
                    <a:pt x="1193" y="657"/>
                    <a:pt x="1161" y="629"/>
                    <a:pt x="1127" y="605"/>
                  </a:cubicBezTo>
                  <a:cubicBezTo>
                    <a:pt x="1030" y="536"/>
                    <a:pt x="988" y="456"/>
                    <a:pt x="1042" y="338"/>
                  </a:cubicBezTo>
                  <a:cubicBezTo>
                    <a:pt x="1063" y="291"/>
                    <a:pt x="1064" y="235"/>
                    <a:pt x="1076" y="184"/>
                  </a:cubicBezTo>
                  <a:cubicBezTo>
                    <a:pt x="1087" y="130"/>
                    <a:pt x="1095" y="74"/>
                    <a:pt x="1038" y="42"/>
                  </a:cubicBezTo>
                  <a:cubicBezTo>
                    <a:pt x="1022" y="33"/>
                    <a:pt x="1007" y="30"/>
                    <a:pt x="992" y="30"/>
                  </a:cubicBezTo>
                  <a:cubicBezTo>
                    <a:pt x="957" y="30"/>
                    <a:pt x="925" y="51"/>
                    <a:pt x="893" y="74"/>
                  </a:cubicBezTo>
                  <a:cubicBezTo>
                    <a:pt x="841" y="111"/>
                    <a:pt x="786" y="144"/>
                    <a:pt x="737" y="186"/>
                  </a:cubicBezTo>
                  <a:cubicBezTo>
                    <a:pt x="706" y="212"/>
                    <a:pt x="678" y="226"/>
                    <a:pt x="649" y="226"/>
                  </a:cubicBezTo>
                  <a:cubicBezTo>
                    <a:pt x="621" y="226"/>
                    <a:pt x="594" y="214"/>
                    <a:pt x="564" y="191"/>
                  </a:cubicBezTo>
                  <a:cubicBezTo>
                    <a:pt x="495" y="138"/>
                    <a:pt x="423" y="89"/>
                    <a:pt x="349" y="40"/>
                  </a:cubicBezTo>
                  <a:cubicBezTo>
                    <a:pt x="323" y="22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2326010" y="3437849"/>
              <a:ext cx="49636" cy="50525"/>
            </a:xfrm>
            <a:custGeom>
              <a:avLst/>
              <a:gdLst/>
              <a:ahLst/>
              <a:cxnLst/>
              <a:rect l="l" t="t" r="r" b="b"/>
              <a:pathLst>
                <a:path w="1508" h="1535" extrusionOk="0">
                  <a:moveTo>
                    <a:pt x="1078" y="0"/>
                  </a:moveTo>
                  <a:cubicBezTo>
                    <a:pt x="875" y="149"/>
                    <a:pt x="892" y="401"/>
                    <a:pt x="736" y="546"/>
                  </a:cubicBezTo>
                  <a:cubicBezTo>
                    <a:pt x="610" y="400"/>
                    <a:pt x="596" y="198"/>
                    <a:pt x="422" y="80"/>
                  </a:cubicBezTo>
                  <a:lnTo>
                    <a:pt x="422" y="80"/>
                  </a:lnTo>
                  <a:cubicBezTo>
                    <a:pt x="365" y="299"/>
                    <a:pt x="583" y="450"/>
                    <a:pt x="527" y="651"/>
                  </a:cubicBezTo>
                  <a:cubicBezTo>
                    <a:pt x="393" y="650"/>
                    <a:pt x="273" y="570"/>
                    <a:pt x="141" y="570"/>
                  </a:cubicBezTo>
                  <a:cubicBezTo>
                    <a:pt x="99" y="570"/>
                    <a:pt x="57" y="578"/>
                    <a:pt x="13" y="598"/>
                  </a:cubicBezTo>
                  <a:cubicBezTo>
                    <a:pt x="79" y="768"/>
                    <a:pt x="295" y="751"/>
                    <a:pt x="380" y="885"/>
                  </a:cubicBezTo>
                  <a:cubicBezTo>
                    <a:pt x="265" y="1013"/>
                    <a:pt x="51" y="1008"/>
                    <a:pt x="0" y="1224"/>
                  </a:cubicBezTo>
                  <a:cubicBezTo>
                    <a:pt x="200" y="1202"/>
                    <a:pt x="355" y="1103"/>
                    <a:pt x="534" y="1070"/>
                  </a:cubicBezTo>
                  <a:lnTo>
                    <a:pt x="534" y="1070"/>
                  </a:lnTo>
                  <a:cubicBezTo>
                    <a:pt x="564" y="1232"/>
                    <a:pt x="412" y="1359"/>
                    <a:pt x="476" y="1534"/>
                  </a:cubicBezTo>
                  <a:cubicBezTo>
                    <a:pt x="611" y="1415"/>
                    <a:pt x="617" y="1241"/>
                    <a:pt x="732" y="1120"/>
                  </a:cubicBezTo>
                  <a:cubicBezTo>
                    <a:pt x="838" y="1253"/>
                    <a:pt x="864" y="1445"/>
                    <a:pt x="1045" y="1521"/>
                  </a:cubicBezTo>
                  <a:cubicBezTo>
                    <a:pt x="1109" y="1369"/>
                    <a:pt x="950" y="1246"/>
                    <a:pt x="997" y="1098"/>
                  </a:cubicBezTo>
                  <a:cubicBezTo>
                    <a:pt x="998" y="1098"/>
                    <a:pt x="999" y="1098"/>
                    <a:pt x="999" y="1098"/>
                  </a:cubicBezTo>
                  <a:cubicBezTo>
                    <a:pt x="1142" y="1098"/>
                    <a:pt x="1269" y="1179"/>
                    <a:pt x="1413" y="1179"/>
                  </a:cubicBezTo>
                  <a:cubicBezTo>
                    <a:pt x="1442" y="1179"/>
                    <a:pt x="1472" y="1175"/>
                    <a:pt x="1503" y="1167"/>
                  </a:cubicBezTo>
                  <a:cubicBezTo>
                    <a:pt x="1380" y="993"/>
                    <a:pt x="1168" y="980"/>
                    <a:pt x="1029" y="847"/>
                  </a:cubicBezTo>
                  <a:cubicBezTo>
                    <a:pt x="1176" y="716"/>
                    <a:pt x="1380" y="703"/>
                    <a:pt x="1508" y="535"/>
                  </a:cubicBezTo>
                  <a:lnTo>
                    <a:pt x="1508" y="535"/>
                  </a:lnTo>
                  <a:cubicBezTo>
                    <a:pt x="1293" y="541"/>
                    <a:pt x="1125" y="631"/>
                    <a:pt x="925" y="663"/>
                  </a:cubicBezTo>
                  <a:cubicBezTo>
                    <a:pt x="931" y="431"/>
                    <a:pt x="1107" y="252"/>
                    <a:pt x="10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2527186" y="3323206"/>
              <a:ext cx="40485" cy="41341"/>
            </a:xfrm>
            <a:custGeom>
              <a:avLst/>
              <a:gdLst/>
              <a:ahLst/>
              <a:cxnLst/>
              <a:rect l="l" t="t" r="r" b="b"/>
              <a:pathLst>
                <a:path w="1230" h="1256" extrusionOk="0">
                  <a:moveTo>
                    <a:pt x="954" y="1"/>
                  </a:moveTo>
                  <a:cubicBezTo>
                    <a:pt x="923" y="1"/>
                    <a:pt x="887" y="9"/>
                    <a:pt x="845" y="26"/>
                  </a:cubicBezTo>
                  <a:cubicBezTo>
                    <a:pt x="766" y="59"/>
                    <a:pt x="696" y="114"/>
                    <a:pt x="613" y="114"/>
                  </a:cubicBezTo>
                  <a:cubicBezTo>
                    <a:pt x="571" y="114"/>
                    <a:pt x="525" y="100"/>
                    <a:pt x="474" y="60"/>
                  </a:cubicBezTo>
                  <a:cubicBezTo>
                    <a:pt x="454" y="45"/>
                    <a:pt x="434" y="39"/>
                    <a:pt x="416" y="39"/>
                  </a:cubicBezTo>
                  <a:cubicBezTo>
                    <a:pt x="356" y="39"/>
                    <a:pt x="310" y="111"/>
                    <a:pt x="317" y="188"/>
                  </a:cubicBezTo>
                  <a:cubicBezTo>
                    <a:pt x="330" y="344"/>
                    <a:pt x="255" y="440"/>
                    <a:pt x="151" y="539"/>
                  </a:cubicBezTo>
                  <a:cubicBezTo>
                    <a:pt x="0" y="682"/>
                    <a:pt x="25" y="779"/>
                    <a:pt x="223" y="809"/>
                  </a:cubicBezTo>
                  <a:cubicBezTo>
                    <a:pt x="373" y="834"/>
                    <a:pt x="424" y="919"/>
                    <a:pt x="453" y="1042"/>
                  </a:cubicBezTo>
                  <a:cubicBezTo>
                    <a:pt x="462" y="1084"/>
                    <a:pt x="460" y="1129"/>
                    <a:pt x="473" y="1169"/>
                  </a:cubicBezTo>
                  <a:cubicBezTo>
                    <a:pt x="493" y="1226"/>
                    <a:pt x="529" y="1256"/>
                    <a:pt x="569" y="1256"/>
                  </a:cubicBezTo>
                  <a:cubicBezTo>
                    <a:pt x="601" y="1256"/>
                    <a:pt x="635" y="1238"/>
                    <a:pt x="668" y="1202"/>
                  </a:cubicBezTo>
                  <a:cubicBezTo>
                    <a:pt x="691" y="1178"/>
                    <a:pt x="711" y="1148"/>
                    <a:pt x="722" y="1117"/>
                  </a:cubicBezTo>
                  <a:cubicBezTo>
                    <a:pt x="772" y="986"/>
                    <a:pt x="851" y="921"/>
                    <a:pt x="1005" y="904"/>
                  </a:cubicBezTo>
                  <a:cubicBezTo>
                    <a:pt x="1186" y="884"/>
                    <a:pt x="1229" y="750"/>
                    <a:pt x="1104" y="619"/>
                  </a:cubicBezTo>
                  <a:cubicBezTo>
                    <a:pt x="1011" y="522"/>
                    <a:pt x="999" y="432"/>
                    <a:pt x="1034" y="320"/>
                  </a:cubicBezTo>
                  <a:cubicBezTo>
                    <a:pt x="1048" y="271"/>
                    <a:pt x="1062" y="222"/>
                    <a:pt x="1073" y="183"/>
                  </a:cubicBezTo>
                  <a:cubicBezTo>
                    <a:pt x="1081" y="62"/>
                    <a:pt x="10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2349084" y="3372118"/>
              <a:ext cx="27714" cy="28669"/>
            </a:xfrm>
            <a:custGeom>
              <a:avLst/>
              <a:gdLst/>
              <a:ahLst/>
              <a:cxnLst/>
              <a:rect l="l" t="t" r="r" b="b"/>
              <a:pathLst>
                <a:path w="842" h="871" extrusionOk="0">
                  <a:moveTo>
                    <a:pt x="438" y="0"/>
                  </a:moveTo>
                  <a:cubicBezTo>
                    <a:pt x="184" y="0"/>
                    <a:pt x="5" y="177"/>
                    <a:pt x="4" y="430"/>
                  </a:cubicBezTo>
                  <a:cubicBezTo>
                    <a:pt x="0" y="679"/>
                    <a:pt x="168" y="864"/>
                    <a:pt x="403" y="870"/>
                  </a:cubicBezTo>
                  <a:cubicBezTo>
                    <a:pt x="408" y="870"/>
                    <a:pt x="412" y="871"/>
                    <a:pt x="416" y="871"/>
                  </a:cubicBezTo>
                  <a:cubicBezTo>
                    <a:pt x="659" y="871"/>
                    <a:pt x="835" y="691"/>
                    <a:pt x="840" y="441"/>
                  </a:cubicBezTo>
                  <a:cubicBezTo>
                    <a:pt x="842" y="192"/>
                    <a:pt x="675" y="4"/>
                    <a:pt x="445" y="0"/>
                  </a:cubicBezTo>
                  <a:cubicBezTo>
                    <a:pt x="443" y="0"/>
                    <a:pt x="440" y="0"/>
                    <a:pt x="4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2369721" y="3319717"/>
              <a:ext cx="17215" cy="18070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77" y="0"/>
                  </a:moveTo>
                  <a:cubicBezTo>
                    <a:pt x="277" y="0"/>
                    <a:pt x="276" y="0"/>
                    <a:pt x="275" y="0"/>
                  </a:cubicBezTo>
                  <a:cubicBezTo>
                    <a:pt x="143" y="4"/>
                    <a:pt x="4" y="153"/>
                    <a:pt x="2" y="292"/>
                  </a:cubicBezTo>
                  <a:cubicBezTo>
                    <a:pt x="1" y="420"/>
                    <a:pt x="130" y="549"/>
                    <a:pt x="255" y="549"/>
                  </a:cubicBezTo>
                  <a:cubicBezTo>
                    <a:pt x="259" y="549"/>
                    <a:pt x="264" y="549"/>
                    <a:pt x="268" y="548"/>
                  </a:cubicBezTo>
                  <a:cubicBezTo>
                    <a:pt x="404" y="539"/>
                    <a:pt x="522" y="395"/>
                    <a:pt x="517" y="244"/>
                  </a:cubicBezTo>
                  <a:cubicBezTo>
                    <a:pt x="512" y="106"/>
                    <a:pt x="406" y="0"/>
                    <a:pt x="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2499933" y="3417738"/>
              <a:ext cx="17017" cy="16754"/>
            </a:xfrm>
            <a:custGeom>
              <a:avLst/>
              <a:gdLst/>
              <a:ahLst/>
              <a:cxnLst/>
              <a:rect l="l" t="t" r="r" b="b"/>
              <a:pathLst>
                <a:path w="517" h="509" extrusionOk="0">
                  <a:moveTo>
                    <a:pt x="239" y="0"/>
                  </a:moveTo>
                  <a:cubicBezTo>
                    <a:pt x="236" y="0"/>
                    <a:pt x="234" y="0"/>
                    <a:pt x="231" y="0"/>
                  </a:cubicBezTo>
                  <a:cubicBezTo>
                    <a:pt x="94" y="6"/>
                    <a:pt x="3" y="106"/>
                    <a:pt x="2" y="251"/>
                  </a:cubicBezTo>
                  <a:cubicBezTo>
                    <a:pt x="1" y="406"/>
                    <a:pt x="98" y="508"/>
                    <a:pt x="241" y="508"/>
                  </a:cubicBezTo>
                  <a:cubicBezTo>
                    <a:pt x="244" y="508"/>
                    <a:pt x="248" y="508"/>
                    <a:pt x="252" y="508"/>
                  </a:cubicBezTo>
                  <a:cubicBezTo>
                    <a:pt x="390" y="503"/>
                    <a:pt x="517" y="374"/>
                    <a:pt x="509" y="244"/>
                  </a:cubicBezTo>
                  <a:cubicBezTo>
                    <a:pt x="504" y="116"/>
                    <a:pt x="373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2644265" y="4250386"/>
              <a:ext cx="17050" cy="16820"/>
            </a:xfrm>
            <a:custGeom>
              <a:avLst/>
              <a:gdLst/>
              <a:ahLst/>
              <a:cxnLst/>
              <a:rect l="l" t="t" r="r" b="b"/>
              <a:pathLst>
                <a:path w="518" h="511" extrusionOk="0">
                  <a:moveTo>
                    <a:pt x="236" y="0"/>
                  </a:moveTo>
                  <a:cubicBezTo>
                    <a:pt x="235" y="0"/>
                    <a:pt x="233" y="0"/>
                    <a:pt x="231" y="0"/>
                  </a:cubicBezTo>
                  <a:cubicBezTo>
                    <a:pt x="95" y="6"/>
                    <a:pt x="2" y="106"/>
                    <a:pt x="1" y="254"/>
                  </a:cubicBezTo>
                  <a:cubicBezTo>
                    <a:pt x="0" y="408"/>
                    <a:pt x="97" y="510"/>
                    <a:pt x="241" y="510"/>
                  </a:cubicBezTo>
                  <a:cubicBezTo>
                    <a:pt x="245" y="510"/>
                    <a:pt x="249" y="510"/>
                    <a:pt x="252" y="510"/>
                  </a:cubicBezTo>
                  <a:cubicBezTo>
                    <a:pt x="391" y="505"/>
                    <a:pt x="517" y="376"/>
                    <a:pt x="511" y="245"/>
                  </a:cubicBezTo>
                  <a:cubicBezTo>
                    <a:pt x="504" y="117"/>
                    <a:pt x="372" y="0"/>
                    <a:pt x="2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2428540" y="3305893"/>
              <a:ext cx="12639" cy="13331"/>
            </a:xfrm>
            <a:custGeom>
              <a:avLst/>
              <a:gdLst/>
              <a:ahLst/>
              <a:cxnLst/>
              <a:rect l="l" t="t" r="r" b="b"/>
              <a:pathLst>
                <a:path w="384" h="405" extrusionOk="0">
                  <a:moveTo>
                    <a:pt x="193" y="0"/>
                  </a:moveTo>
                  <a:cubicBezTo>
                    <a:pt x="82" y="0"/>
                    <a:pt x="18" y="53"/>
                    <a:pt x="11" y="165"/>
                  </a:cubicBezTo>
                  <a:cubicBezTo>
                    <a:pt x="0" y="294"/>
                    <a:pt x="91" y="405"/>
                    <a:pt x="205" y="405"/>
                  </a:cubicBezTo>
                  <a:cubicBezTo>
                    <a:pt x="208" y="405"/>
                    <a:pt x="210" y="405"/>
                    <a:pt x="213" y="404"/>
                  </a:cubicBezTo>
                  <a:cubicBezTo>
                    <a:pt x="330" y="400"/>
                    <a:pt x="369" y="324"/>
                    <a:pt x="375" y="248"/>
                  </a:cubicBezTo>
                  <a:cubicBezTo>
                    <a:pt x="383" y="81"/>
                    <a:pt x="315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2694756" y="4347781"/>
              <a:ext cx="12705" cy="13363"/>
            </a:xfrm>
            <a:custGeom>
              <a:avLst/>
              <a:gdLst/>
              <a:ahLst/>
              <a:cxnLst/>
              <a:rect l="l" t="t" r="r" b="b"/>
              <a:pathLst>
                <a:path w="386" h="406" extrusionOk="0">
                  <a:moveTo>
                    <a:pt x="193" y="0"/>
                  </a:moveTo>
                  <a:cubicBezTo>
                    <a:pt x="83" y="0"/>
                    <a:pt x="19" y="53"/>
                    <a:pt x="11" y="167"/>
                  </a:cubicBezTo>
                  <a:cubicBezTo>
                    <a:pt x="0" y="294"/>
                    <a:pt x="91" y="406"/>
                    <a:pt x="207" y="406"/>
                  </a:cubicBezTo>
                  <a:cubicBezTo>
                    <a:pt x="210" y="406"/>
                    <a:pt x="212" y="406"/>
                    <a:pt x="215" y="406"/>
                  </a:cubicBezTo>
                  <a:cubicBezTo>
                    <a:pt x="332" y="401"/>
                    <a:pt x="372" y="324"/>
                    <a:pt x="377" y="249"/>
                  </a:cubicBezTo>
                  <a:cubicBezTo>
                    <a:pt x="385" y="83"/>
                    <a:pt x="317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2502961" y="3307967"/>
              <a:ext cx="12672" cy="13232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98" y="0"/>
                  </a:moveTo>
                  <a:cubicBezTo>
                    <a:pt x="107" y="0"/>
                    <a:pt x="22" y="87"/>
                    <a:pt x="12" y="193"/>
                  </a:cubicBezTo>
                  <a:cubicBezTo>
                    <a:pt x="0" y="315"/>
                    <a:pt x="64" y="394"/>
                    <a:pt x="180" y="401"/>
                  </a:cubicBezTo>
                  <a:cubicBezTo>
                    <a:pt x="185" y="401"/>
                    <a:pt x="190" y="401"/>
                    <a:pt x="195" y="401"/>
                  </a:cubicBezTo>
                  <a:cubicBezTo>
                    <a:pt x="306" y="401"/>
                    <a:pt x="375" y="336"/>
                    <a:pt x="380" y="221"/>
                  </a:cubicBezTo>
                  <a:cubicBezTo>
                    <a:pt x="384" y="111"/>
                    <a:pt x="308" y="11"/>
                    <a:pt x="212" y="1"/>
                  </a:cubicBezTo>
                  <a:cubicBezTo>
                    <a:pt x="207" y="1"/>
                    <a:pt x="202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2530478" y="3395783"/>
              <a:ext cx="12179" cy="13100"/>
            </a:xfrm>
            <a:custGeom>
              <a:avLst/>
              <a:gdLst/>
              <a:ahLst/>
              <a:cxnLst/>
              <a:rect l="l" t="t" r="r" b="b"/>
              <a:pathLst>
                <a:path w="370" h="398" extrusionOk="0">
                  <a:moveTo>
                    <a:pt x="207" y="0"/>
                  </a:moveTo>
                  <a:cubicBezTo>
                    <a:pt x="201" y="0"/>
                    <a:pt x="194" y="1"/>
                    <a:pt x="188" y="1"/>
                  </a:cubicBezTo>
                  <a:cubicBezTo>
                    <a:pt x="85" y="11"/>
                    <a:pt x="0" y="106"/>
                    <a:pt x="4" y="209"/>
                  </a:cubicBezTo>
                  <a:cubicBezTo>
                    <a:pt x="6" y="305"/>
                    <a:pt x="87" y="393"/>
                    <a:pt x="176" y="397"/>
                  </a:cubicBezTo>
                  <a:cubicBezTo>
                    <a:pt x="178" y="397"/>
                    <a:pt x="180" y="397"/>
                    <a:pt x="182" y="397"/>
                  </a:cubicBezTo>
                  <a:cubicBezTo>
                    <a:pt x="283" y="397"/>
                    <a:pt x="369" y="289"/>
                    <a:pt x="364" y="169"/>
                  </a:cubicBezTo>
                  <a:cubicBezTo>
                    <a:pt x="360" y="65"/>
                    <a:pt x="299" y="0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2616057" y="4243869"/>
              <a:ext cx="12179" cy="13133"/>
            </a:xfrm>
            <a:custGeom>
              <a:avLst/>
              <a:gdLst/>
              <a:ahLst/>
              <a:cxnLst/>
              <a:rect l="l" t="t" r="r" b="b"/>
              <a:pathLst>
                <a:path w="370" h="399" extrusionOk="0">
                  <a:moveTo>
                    <a:pt x="208" y="1"/>
                  </a:moveTo>
                  <a:cubicBezTo>
                    <a:pt x="202" y="1"/>
                    <a:pt x="195" y="1"/>
                    <a:pt x="188" y="2"/>
                  </a:cubicBezTo>
                  <a:cubicBezTo>
                    <a:pt x="86" y="11"/>
                    <a:pt x="1" y="107"/>
                    <a:pt x="3" y="209"/>
                  </a:cubicBezTo>
                  <a:cubicBezTo>
                    <a:pt x="6" y="305"/>
                    <a:pt x="87" y="394"/>
                    <a:pt x="176" y="398"/>
                  </a:cubicBezTo>
                  <a:cubicBezTo>
                    <a:pt x="178" y="399"/>
                    <a:pt x="180" y="399"/>
                    <a:pt x="182" y="399"/>
                  </a:cubicBezTo>
                  <a:cubicBezTo>
                    <a:pt x="283" y="399"/>
                    <a:pt x="370" y="291"/>
                    <a:pt x="364" y="171"/>
                  </a:cubicBezTo>
                  <a:cubicBezTo>
                    <a:pt x="361" y="67"/>
                    <a:pt x="299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2507964" y="4354397"/>
              <a:ext cx="251536" cy="285176"/>
            </a:xfrm>
            <a:custGeom>
              <a:avLst/>
              <a:gdLst/>
              <a:ahLst/>
              <a:cxnLst/>
              <a:rect l="l" t="t" r="r" b="b"/>
              <a:pathLst>
                <a:path w="7642" h="8664" extrusionOk="0">
                  <a:moveTo>
                    <a:pt x="4367" y="861"/>
                  </a:moveTo>
                  <a:cubicBezTo>
                    <a:pt x="4447" y="861"/>
                    <a:pt x="4489" y="928"/>
                    <a:pt x="4524" y="989"/>
                  </a:cubicBezTo>
                  <a:cubicBezTo>
                    <a:pt x="4642" y="1197"/>
                    <a:pt x="4750" y="1412"/>
                    <a:pt x="4805" y="1647"/>
                  </a:cubicBezTo>
                  <a:cubicBezTo>
                    <a:pt x="4812" y="1680"/>
                    <a:pt x="4811" y="1716"/>
                    <a:pt x="4821" y="1748"/>
                  </a:cubicBezTo>
                  <a:cubicBezTo>
                    <a:pt x="4839" y="1813"/>
                    <a:pt x="4870" y="1853"/>
                    <a:pt x="4922" y="1853"/>
                  </a:cubicBezTo>
                  <a:cubicBezTo>
                    <a:pt x="4942" y="1853"/>
                    <a:pt x="4965" y="1847"/>
                    <a:pt x="4991" y="1835"/>
                  </a:cubicBezTo>
                  <a:cubicBezTo>
                    <a:pt x="5069" y="1798"/>
                    <a:pt x="5148" y="1764"/>
                    <a:pt x="5227" y="1735"/>
                  </a:cubicBezTo>
                  <a:cubicBezTo>
                    <a:pt x="5289" y="1712"/>
                    <a:pt x="5336" y="1700"/>
                    <a:pt x="5373" y="1700"/>
                  </a:cubicBezTo>
                  <a:cubicBezTo>
                    <a:pt x="5453" y="1700"/>
                    <a:pt x="5479" y="1760"/>
                    <a:pt x="5482" y="1902"/>
                  </a:cubicBezTo>
                  <a:cubicBezTo>
                    <a:pt x="5484" y="2162"/>
                    <a:pt x="5418" y="2409"/>
                    <a:pt x="5310" y="2644"/>
                  </a:cubicBezTo>
                  <a:cubicBezTo>
                    <a:pt x="5274" y="2723"/>
                    <a:pt x="5227" y="2795"/>
                    <a:pt x="5211" y="2880"/>
                  </a:cubicBezTo>
                  <a:cubicBezTo>
                    <a:pt x="5360" y="2972"/>
                    <a:pt x="5536" y="2992"/>
                    <a:pt x="5688" y="3101"/>
                  </a:cubicBezTo>
                  <a:cubicBezTo>
                    <a:pt x="5972" y="3303"/>
                    <a:pt x="6064" y="3575"/>
                    <a:pt x="6090" y="3891"/>
                  </a:cubicBezTo>
                  <a:cubicBezTo>
                    <a:pt x="6116" y="4197"/>
                    <a:pt x="6026" y="4488"/>
                    <a:pt x="5917" y="4764"/>
                  </a:cubicBezTo>
                  <a:cubicBezTo>
                    <a:pt x="5638" y="5455"/>
                    <a:pt x="5308" y="6122"/>
                    <a:pt x="4845" y="6713"/>
                  </a:cubicBezTo>
                  <a:cubicBezTo>
                    <a:pt x="4709" y="6887"/>
                    <a:pt x="4561" y="7053"/>
                    <a:pt x="4355" y="7155"/>
                  </a:cubicBezTo>
                  <a:cubicBezTo>
                    <a:pt x="4200" y="7232"/>
                    <a:pt x="4037" y="7270"/>
                    <a:pt x="3876" y="7270"/>
                  </a:cubicBezTo>
                  <a:cubicBezTo>
                    <a:pt x="3605" y="7270"/>
                    <a:pt x="3341" y="7163"/>
                    <a:pt x="3132" y="6957"/>
                  </a:cubicBezTo>
                  <a:cubicBezTo>
                    <a:pt x="2935" y="6765"/>
                    <a:pt x="2775" y="6546"/>
                    <a:pt x="2641" y="6306"/>
                  </a:cubicBezTo>
                  <a:cubicBezTo>
                    <a:pt x="2326" y="5746"/>
                    <a:pt x="2041" y="5170"/>
                    <a:pt x="1903" y="4538"/>
                  </a:cubicBezTo>
                  <a:cubicBezTo>
                    <a:pt x="1843" y="4267"/>
                    <a:pt x="1770" y="3993"/>
                    <a:pt x="1875" y="3707"/>
                  </a:cubicBezTo>
                  <a:cubicBezTo>
                    <a:pt x="1988" y="3403"/>
                    <a:pt x="2221" y="3251"/>
                    <a:pt x="2504" y="3154"/>
                  </a:cubicBezTo>
                  <a:cubicBezTo>
                    <a:pt x="2615" y="3116"/>
                    <a:pt x="2738" y="3110"/>
                    <a:pt x="2855" y="3090"/>
                  </a:cubicBezTo>
                  <a:cubicBezTo>
                    <a:pt x="2730" y="2928"/>
                    <a:pt x="2571" y="2795"/>
                    <a:pt x="2475" y="2609"/>
                  </a:cubicBezTo>
                  <a:cubicBezTo>
                    <a:pt x="2348" y="2362"/>
                    <a:pt x="2395" y="2290"/>
                    <a:pt x="2666" y="2271"/>
                  </a:cubicBezTo>
                  <a:cubicBezTo>
                    <a:pt x="2674" y="2270"/>
                    <a:pt x="2681" y="2270"/>
                    <a:pt x="2689" y="2270"/>
                  </a:cubicBezTo>
                  <a:cubicBezTo>
                    <a:pt x="2788" y="2270"/>
                    <a:pt x="2885" y="2311"/>
                    <a:pt x="2987" y="2311"/>
                  </a:cubicBezTo>
                  <a:cubicBezTo>
                    <a:pt x="3025" y="2311"/>
                    <a:pt x="3064" y="2306"/>
                    <a:pt x="3104" y="2290"/>
                  </a:cubicBezTo>
                  <a:cubicBezTo>
                    <a:pt x="3035" y="1947"/>
                    <a:pt x="2999" y="1610"/>
                    <a:pt x="3008" y="1266"/>
                  </a:cubicBezTo>
                  <a:cubicBezTo>
                    <a:pt x="3009" y="1181"/>
                    <a:pt x="2993" y="1085"/>
                    <a:pt x="3089" y="1041"/>
                  </a:cubicBezTo>
                  <a:cubicBezTo>
                    <a:pt x="3116" y="1028"/>
                    <a:pt x="3143" y="1022"/>
                    <a:pt x="3169" y="1022"/>
                  </a:cubicBezTo>
                  <a:cubicBezTo>
                    <a:pt x="3236" y="1022"/>
                    <a:pt x="3298" y="1061"/>
                    <a:pt x="3348" y="1107"/>
                  </a:cubicBezTo>
                  <a:cubicBezTo>
                    <a:pt x="3519" y="1263"/>
                    <a:pt x="3702" y="1405"/>
                    <a:pt x="3819" y="1611"/>
                  </a:cubicBezTo>
                  <a:cubicBezTo>
                    <a:pt x="3856" y="1676"/>
                    <a:pt x="3890" y="1749"/>
                    <a:pt x="3968" y="1780"/>
                  </a:cubicBezTo>
                  <a:cubicBezTo>
                    <a:pt x="4034" y="1744"/>
                    <a:pt x="4021" y="1678"/>
                    <a:pt x="4039" y="1622"/>
                  </a:cubicBezTo>
                  <a:cubicBezTo>
                    <a:pt x="4095" y="1425"/>
                    <a:pt x="4151" y="1227"/>
                    <a:pt x="4211" y="1031"/>
                  </a:cubicBezTo>
                  <a:cubicBezTo>
                    <a:pt x="4234" y="960"/>
                    <a:pt x="4253" y="876"/>
                    <a:pt x="4347" y="862"/>
                  </a:cubicBezTo>
                  <a:cubicBezTo>
                    <a:pt x="4354" y="861"/>
                    <a:pt x="4360" y="861"/>
                    <a:pt x="4367" y="861"/>
                  </a:cubicBezTo>
                  <a:close/>
                  <a:moveTo>
                    <a:pt x="3526" y="1"/>
                  </a:moveTo>
                  <a:cubicBezTo>
                    <a:pt x="3459" y="1"/>
                    <a:pt x="3394" y="4"/>
                    <a:pt x="3329" y="15"/>
                  </a:cubicBezTo>
                  <a:cubicBezTo>
                    <a:pt x="2428" y="172"/>
                    <a:pt x="1694" y="612"/>
                    <a:pt x="1095" y="1310"/>
                  </a:cubicBezTo>
                  <a:cubicBezTo>
                    <a:pt x="448" y="2068"/>
                    <a:pt x="175" y="2967"/>
                    <a:pt x="80" y="3921"/>
                  </a:cubicBezTo>
                  <a:cubicBezTo>
                    <a:pt x="0" y="4728"/>
                    <a:pt x="101" y="5529"/>
                    <a:pt x="440" y="6281"/>
                  </a:cubicBezTo>
                  <a:cubicBezTo>
                    <a:pt x="749" y="6970"/>
                    <a:pt x="1176" y="7568"/>
                    <a:pt x="1808" y="8006"/>
                  </a:cubicBezTo>
                  <a:cubicBezTo>
                    <a:pt x="2422" y="8437"/>
                    <a:pt x="3091" y="8663"/>
                    <a:pt x="3837" y="8663"/>
                  </a:cubicBezTo>
                  <a:cubicBezTo>
                    <a:pt x="3891" y="8663"/>
                    <a:pt x="3945" y="8662"/>
                    <a:pt x="4000" y="8660"/>
                  </a:cubicBezTo>
                  <a:cubicBezTo>
                    <a:pt x="4752" y="8629"/>
                    <a:pt x="5411" y="8366"/>
                    <a:pt x="5977" y="7903"/>
                  </a:cubicBezTo>
                  <a:cubicBezTo>
                    <a:pt x="6524" y="7456"/>
                    <a:pt x="6956" y="6908"/>
                    <a:pt x="7231" y="6238"/>
                  </a:cubicBezTo>
                  <a:cubicBezTo>
                    <a:pt x="7481" y="5626"/>
                    <a:pt x="7609" y="4996"/>
                    <a:pt x="7630" y="4344"/>
                  </a:cubicBezTo>
                  <a:cubicBezTo>
                    <a:pt x="7641" y="3944"/>
                    <a:pt x="7574" y="3545"/>
                    <a:pt x="7475" y="3155"/>
                  </a:cubicBezTo>
                  <a:cubicBezTo>
                    <a:pt x="7231" y="2191"/>
                    <a:pt x="6769" y="1360"/>
                    <a:pt x="5974" y="739"/>
                  </a:cubicBezTo>
                  <a:cubicBezTo>
                    <a:pt x="5403" y="291"/>
                    <a:pt x="4772" y="5"/>
                    <a:pt x="4043" y="5"/>
                  </a:cubicBezTo>
                  <a:cubicBezTo>
                    <a:pt x="3985" y="5"/>
                    <a:pt x="3927" y="7"/>
                    <a:pt x="3868" y="11"/>
                  </a:cubicBezTo>
                  <a:cubicBezTo>
                    <a:pt x="3755" y="11"/>
                    <a:pt x="3639" y="1"/>
                    <a:pt x="3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2567935" y="3799452"/>
              <a:ext cx="75046" cy="246698"/>
            </a:xfrm>
            <a:custGeom>
              <a:avLst/>
              <a:gdLst/>
              <a:ahLst/>
              <a:cxnLst/>
              <a:rect l="l" t="t" r="r" b="b"/>
              <a:pathLst>
                <a:path w="2280" h="7495" extrusionOk="0">
                  <a:moveTo>
                    <a:pt x="1128" y="195"/>
                  </a:moveTo>
                  <a:cubicBezTo>
                    <a:pt x="1175" y="195"/>
                    <a:pt x="1222" y="197"/>
                    <a:pt x="1270" y="203"/>
                  </a:cubicBezTo>
                  <a:cubicBezTo>
                    <a:pt x="1491" y="231"/>
                    <a:pt x="1579" y="309"/>
                    <a:pt x="1598" y="527"/>
                  </a:cubicBezTo>
                  <a:cubicBezTo>
                    <a:pt x="1618" y="757"/>
                    <a:pt x="1660" y="985"/>
                    <a:pt x="1643" y="1176"/>
                  </a:cubicBezTo>
                  <a:cubicBezTo>
                    <a:pt x="1643" y="1319"/>
                    <a:pt x="1649" y="1423"/>
                    <a:pt x="1642" y="1525"/>
                  </a:cubicBezTo>
                  <a:cubicBezTo>
                    <a:pt x="1630" y="1728"/>
                    <a:pt x="1564" y="1793"/>
                    <a:pt x="1358" y="1817"/>
                  </a:cubicBezTo>
                  <a:cubicBezTo>
                    <a:pt x="1335" y="1821"/>
                    <a:pt x="1312" y="1822"/>
                    <a:pt x="1290" y="1822"/>
                  </a:cubicBezTo>
                  <a:cubicBezTo>
                    <a:pt x="1184" y="1822"/>
                    <a:pt x="1080" y="1793"/>
                    <a:pt x="975" y="1790"/>
                  </a:cubicBezTo>
                  <a:cubicBezTo>
                    <a:pt x="893" y="1788"/>
                    <a:pt x="811" y="1786"/>
                    <a:pt x="729" y="1786"/>
                  </a:cubicBezTo>
                  <a:cubicBezTo>
                    <a:pt x="674" y="1786"/>
                    <a:pt x="620" y="1787"/>
                    <a:pt x="565" y="1789"/>
                  </a:cubicBezTo>
                  <a:cubicBezTo>
                    <a:pt x="560" y="1789"/>
                    <a:pt x="555" y="1789"/>
                    <a:pt x="551" y="1789"/>
                  </a:cubicBezTo>
                  <a:cubicBezTo>
                    <a:pt x="435" y="1789"/>
                    <a:pt x="382" y="1736"/>
                    <a:pt x="361" y="1614"/>
                  </a:cubicBezTo>
                  <a:cubicBezTo>
                    <a:pt x="302" y="1249"/>
                    <a:pt x="330" y="883"/>
                    <a:pt x="352" y="516"/>
                  </a:cubicBezTo>
                  <a:cubicBezTo>
                    <a:pt x="357" y="419"/>
                    <a:pt x="395" y="352"/>
                    <a:pt x="489" y="322"/>
                  </a:cubicBezTo>
                  <a:cubicBezTo>
                    <a:pt x="699" y="255"/>
                    <a:pt x="909" y="195"/>
                    <a:pt x="1128" y="195"/>
                  </a:cubicBezTo>
                  <a:close/>
                  <a:moveTo>
                    <a:pt x="1084" y="2055"/>
                  </a:moveTo>
                  <a:cubicBezTo>
                    <a:pt x="1167" y="2055"/>
                    <a:pt x="1249" y="2061"/>
                    <a:pt x="1332" y="2071"/>
                  </a:cubicBezTo>
                  <a:cubicBezTo>
                    <a:pt x="1536" y="2095"/>
                    <a:pt x="1665" y="2205"/>
                    <a:pt x="1706" y="2427"/>
                  </a:cubicBezTo>
                  <a:cubicBezTo>
                    <a:pt x="1781" y="2832"/>
                    <a:pt x="1795" y="3244"/>
                    <a:pt x="1837" y="3651"/>
                  </a:cubicBezTo>
                  <a:cubicBezTo>
                    <a:pt x="1912" y="4374"/>
                    <a:pt x="1975" y="5099"/>
                    <a:pt x="2034" y="5824"/>
                  </a:cubicBezTo>
                  <a:cubicBezTo>
                    <a:pt x="2063" y="6165"/>
                    <a:pt x="2071" y="6507"/>
                    <a:pt x="2075" y="6851"/>
                  </a:cubicBezTo>
                  <a:cubicBezTo>
                    <a:pt x="2079" y="7088"/>
                    <a:pt x="2005" y="7173"/>
                    <a:pt x="1768" y="7215"/>
                  </a:cubicBezTo>
                  <a:cubicBezTo>
                    <a:pt x="1558" y="7251"/>
                    <a:pt x="1344" y="7268"/>
                    <a:pt x="1132" y="7287"/>
                  </a:cubicBezTo>
                  <a:cubicBezTo>
                    <a:pt x="919" y="7305"/>
                    <a:pt x="706" y="7323"/>
                    <a:pt x="493" y="7330"/>
                  </a:cubicBezTo>
                  <a:cubicBezTo>
                    <a:pt x="486" y="7330"/>
                    <a:pt x="478" y="7330"/>
                    <a:pt x="471" y="7330"/>
                  </a:cubicBezTo>
                  <a:cubicBezTo>
                    <a:pt x="259" y="7330"/>
                    <a:pt x="179" y="7255"/>
                    <a:pt x="159" y="7037"/>
                  </a:cubicBezTo>
                  <a:cubicBezTo>
                    <a:pt x="145" y="6875"/>
                    <a:pt x="154" y="6710"/>
                    <a:pt x="164" y="6550"/>
                  </a:cubicBezTo>
                  <a:cubicBezTo>
                    <a:pt x="187" y="6149"/>
                    <a:pt x="211" y="5747"/>
                    <a:pt x="208" y="5343"/>
                  </a:cubicBezTo>
                  <a:cubicBezTo>
                    <a:pt x="208" y="4427"/>
                    <a:pt x="224" y="3511"/>
                    <a:pt x="302" y="2598"/>
                  </a:cubicBezTo>
                  <a:cubicBezTo>
                    <a:pt x="308" y="2522"/>
                    <a:pt x="312" y="2444"/>
                    <a:pt x="331" y="2370"/>
                  </a:cubicBezTo>
                  <a:cubicBezTo>
                    <a:pt x="357" y="2254"/>
                    <a:pt x="427" y="2178"/>
                    <a:pt x="547" y="2139"/>
                  </a:cubicBezTo>
                  <a:cubicBezTo>
                    <a:pt x="724" y="2081"/>
                    <a:pt x="903" y="2055"/>
                    <a:pt x="1084" y="2055"/>
                  </a:cubicBezTo>
                  <a:close/>
                  <a:moveTo>
                    <a:pt x="975" y="1"/>
                  </a:moveTo>
                  <a:cubicBezTo>
                    <a:pt x="720" y="1"/>
                    <a:pt x="457" y="48"/>
                    <a:pt x="251" y="239"/>
                  </a:cubicBezTo>
                  <a:cubicBezTo>
                    <a:pt x="215" y="309"/>
                    <a:pt x="181" y="380"/>
                    <a:pt x="144" y="451"/>
                  </a:cubicBezTo>
                  <a:cubicBezTo>
                    <a:pt x="143" y="500"/>
                    <a:pt x="142" y="548"/>
                    <a:pt x="140" y="597"/>
                  </a:cubicBezTo>
                  <a:cubicBezTo>
                    <a:pt x="154" y="736"/>
                    <a:pt x="185" y="879"/>
                    <a:pt x="107" y="1012"/>
                  </a:cubicBezTo>
                  <a:cubicBezTo>
                    <a:pt x="94" y="1093"/>
                    <a:pt x="123" y="1185"/>
                    <a:pt x="49" y="1251"/>
                  </a:cubicBezTo>
                  <a:cubicBezTo>
                    <a:pt x="53" y="1334"/>
                    <a:pt x="82" y="1414"/>
                    <a:pt x="89" y="1495"/>
                  </a:cubicBezTo>
                  <a:cubicBezTo>
                    <a:pt x="112" y="1522"/>
                    <a:pt x="133" y="1554"/>
                    <a:pt x="149" y="1593"/>
                  </a:cubicBezTo>
                  <a:cubicBezTo>
                    <a:pt x="262" y="1853"/>
                    <a:pt x="303" y="2106"/>
                    <a:pt x="174" y="2380"/>
                  </a:cubicBezTo>
                  <a:cubicBezTo>
                    <a:pt x="90" y="2558"/>
                    <a:pt x="87" y="2762"/>
                    <a:pt x="87" y="2962"/>
                  </a:cubicBezTo>
                  <a:cubicBezTo>
                    <a:pt x="90" y="3465"/>
                    <a:pt x="56" y="3970"/>
                    <a:pt x="83" y="4475"/>
                  </a:cubicBezTo>
                  <a:cubicBezTo>
                    <a:pt x="123" y="5220"/>
                    <a:pt x="1" y="5964"/>
                    <a:pt x="36" y="6708"/>
                  </a:cubicBezTo>
                  <a:cubicBezTo>
                    <a:pt x="39" y="6810"/>
                    <a:pt x="34" y="6915"/>
                    <a:pt x="43" y="7017"/>
                  </a:cubicBezTo>
                  <a:cubicBezTo>
                    <a:pt x="71" y="7348"/>
                    <a:pt x="202" y="7495"/>
                    <a:pt x="489" y="7495"/>
                  </a:cubicBezTo>
                  <a:cubicBezTo>
                    <a:pt x="530" y="7495"/>
                    <a:pt x="574" y="7492"/>
                    <a:pt x="621" y="7486"/>
                  </a:cubicBezTo>
                  <a:cubicBezTo>
                    <a:pt x="943" y="7447"/>
                    <a:pt x="1270" y="7443"/>
                    <a:pt x="1592" y="7404"/>
                  </a:cubicBezTo>
                  <a:cubicBezTo>
                    <a:pt x="2067" y="7347"/>
                    <a:pt x="2239" y="7179"/>
                    <a:pt x="2264" y="6694"/>
                  </a:cubicBezTo>
                  <a:cubicBezTo>
                    <a:pt x="2280" y="6377"/>
                    <a:pt x="2234" y="6061"/>
                    <a:pt x="2207" y="5747"/>
                  </a:cubicBezTo>
                  <a:cubicBezTo>
                    <a:pt x="2123" y="4723"/>
                    <a:pt x="1992" y="3703"/>
                    <a:pt x="1900" y="2680"/>
                  </a:cubicBezTo>
                  <a:cubicBezTo>
                    <a:pt x="1884" y="2510"/>
                    <a:pt x="1856" y="2332"/>
                    <a:pt x="1772" y="2186"/>
                  </a:cubicBezTo>
                  <a:cubicBezTo>
                    <a:pt x="1606" y="1895"/>
                    <a:pt x="1700" y="1644"/>
                    <a:pt x="1850" y="1391"/>
                  </a:cubicBezTo>
                  <a:cubicBezTo>
                    <a:pt x="1855" y="1389"/>
                    <a:pt x="1862" y="1388"/>
                    <a:pt x="1868" y="1384"/>
                  </a:cubicBezTo>
                  <a:cubicBezTo>
                    <a:pt x="1866" y="1316"/>
                    <a:pt x="1863" y="1249"/>
                    <a:pt x="1862" y="1181"/>
                  </a:cubicBezTo>
                  <a:cubicBezTo>
                    <a:pt x="1837" y="986"/>
                    <a:pt x="1815" y="793"/>
                    <a:pt x="1791" y="598"/>
                  </a:cubicBezTo>
                  <a:cubicBezTo>
                    <a:pt x="1708" y="492"/>
                    <a:pt x="1780" y="346"/>
                    <a:pt x="1698" y="240"/>
                  </a:cubicBezTo>
                  <a:cubicBezTo>
                    <a:pt x="1522" y="16"/>
                    <a:pt x="1257" y="6"/>
                    <a:pt x="1018" y="1"/>
                  </a:cubicBezTo>
                  <a:cubicBezTo>
                    <a:pt x="1004" y="1"/>
                    <a:pt x="989" y="1"/>
                    <a:pt x="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2565467" y="3845039"/>
              <a:ext cx="80049" cy="204435"/>
            </a:xfrm>
            <a:custGeom>
              <a:avLst/>
              <a:gdLst/>
              <a:ahLst/>
              <a:cxnLst/>
              <a:rect l="l" t="t" r="r" b="b"/>
              <a:pathLst>
                <a:path w="2432" h="6211" extrusionOk="0">
                  <a:moveTo>
                    <a:pt x="1939" y="0"/>
                  </a:moveTo>
                  <a:cubicBezTo>
                    <a:pt x="1937" y="4"/>
                    <a:pt x="1930" y="5"/>
                    <a:pt x="1925" y="8"/>
                  </a:cubicBezTo>
                  <a:cubicBezTo>
                    <a:pt x="1776" y="260"/>
                    <a:pt x="1682" y="511"/>
                    <a:pt x="1847" y="802"/>
                  </a:cubicBezTo>
                  <a:cubicBezTo>
                    <a:pt x="1931" y="949"/>
                    <a:pt x="1960" y="1126"/>
                    <a:pt x="1975" y="1296"/>
                  </a:cubicBezTo>
                  <a:cubicBezTo>
                    <a:pt x="2067" y="2319"/>
                    <a:pt x="2198" y="3339"/>
                    <a:pt x="2282" y="4363"/>
                  </a:cubicBezTo>
                  <a:cubicBezTo>
                    <a:pt x="2307" y="4679"/>
                    <a:pt x="2355" y="4993"/>
                    <a:pt x="2339" y="5312"/>
                  </a:cubicBezTo>
                  <a:cubicBezTo>
                    <a:pt x="2315" y="5796"/>
                    <a:pt x="2142" y="5963"/>
                    <a:pt x="1667" y="6020"/>
                  </a:cubicBezTo>
                  <a:cubicBezTo>
                    <a:pt x="1344" y="6060"/>
                    <a:pt x="1018" y="6063"/>
                    <a:pt x="696" y="6102"/>
                  </a:cubicBezTo>
                  <a:cubicBezTo>
                    <a:pt x="648" y="6108"/>
                    <a:pt x="604" y="6111"/>
                    <a:pt x="563" y="6111"/>
                  </a:cubicBezTo>
                  <a:cubicBezTo>
                    <a:pt x="277" y="6111"/>
                    <a:pt x="147" y="5966"/>
                    <a:pt x="118" y="5633"/>
                  </a:cubicBezTo>
                  <a:cubicBezTo>
                    <a:pt x="109" y="5531"/>
                    <a:pt x="116" y="5427"/>
                    <a:pt x="111" y="5324"/>
                  </a:cubicBezTo>
                  <a:cubicBezTo>
                    <a:pt x="76" y="4579"/>
                    <a:pt x="198" y="3835"/>
                    <a:pt x="158" y="3091"/>
                  </a:cubicBezTo>
                  <a:cubicBezTo>
                    <a:pt x="131" y="2586"/>
                    <a:pt x="165" y="2084"/>
                    <a:pt x="162" y="1578"/>
                  </a:cubicBezTo>
                  <a:cubicBezTo>
                    <a:pt x="161" y="1380"/>
                    <a:pt x="165" y="1174"/>
                    <a:pt x="249" y="997"/>
                  </a:cubicBezTo>
                  <a:cubicBezTo>
                    <a:pt x="378" y="722"/>
                    <a:pt x="337" y="468"/>
                    <a:pt x="224" y="210"/>
                  </a:cubicBezTo>
                  <a:cubicBezTo>
                    <a:pt x="208" y="169"/>
                    <a:pt x="186" y="137"/>
                    <a:pt x="164" y="111"/>
                  </a:cubicBezTo>
                  <a:lnTo>
                    <a:pt x="164" y="111"/>
                  </a:lnTo>
                  <a:cubicBezTo>
                    <a:pt x="167" y="149"/>
                    <a:pt x="166" y="190"/>
                    <a:pt x="156" y="229"/>
                  </a:cubicBezTo>
                  <a:cubicBezTo>
                    <a:pt x="148" y="389"/>
                    <a:pt x="289" y="526"/>
                    <a:pt x="279" y="654"/>
                  </a:cubicBezTo>
                  <a:cubicBezTo>
                    <a:pt x="268" y="788"/>
                    <a:pt x="145" y="923"/>
                    <a:pt x="125" y="1078"/>
                  </a:cubicBezTo>
                  <a:cubicBezTo>
                    <a:pt x="123" y="1095"/>
                    <a:pt x="119" y="1111"/>
                    <a:pt x="116" y="1128"/>
                  </a:cubicBezTo>
                  <a:cubicBezTo>
                    <a:pt x="40" y="1588"/>
                    <a:pt x="33" y="2054"/>
                    <a:pt x="47" y="2511"/>
                  </a:cubicBezTo>
                  <a:cubicBezTo>
                    <a:pt x="71" y="3377"/>
                    <a:pt x="28" y="4242"/>
                    <a:pt x="15" y="5106"/>
                  </a:cubicBezTo>
                  <a:cubicBezTo>
                    <a:pt x="12" y="5296"/>
                    <a:pt x="0" y="5485"/>
                    <a:pt x="23" y="5671"/>
                  </a:cubicBezTo>
                  <a:cubicBezTo>
                    <a:pt x="73" y="6073"/>
                    <a:pt x="206" y="6210"/>
                    <a:pt x="517" y="6210"/>
                  </a:cubicBezTo>
                  <a:cubicBezTo>
                    <a:pt x="562" y="6210"/>
                    <a:pt x="611" y="6208"/>
                    <a:pt x="664" y="6202"/>
                  </a:cubicBezTo>
                  <a:cubicBezTo>
                    <a:pt x="996" y="6168"/>
                    <a:pt x="1329" y="6143"/>
                    <a:pt x="1661" y="6117"/>
                  </a:cubicBezTo>
                  <a:cubicBezTo>
                    <a:pt x="2213" y="6076"/>
                    <a:pt x="2422" y="5857"/>
                    <a:pt x="2430" y="5301"/>
                  </a:cubicBezTo>
                  <a:cubicBezTo>
                    <a:pt x="2431" y="5233"/>
                    <a:pt x="2431" y="5164"/>
                    <a:pt x="2426" y="5096"/>
                  </a:cubicBezTo>
                  <a:cubicBezTo>
                    <a:pt x="2409" y="4831"/>
                    <a:pt x="2396" y="4565"/>
                    <a:pt x="2372" y="4301"/>
                  </a:cubicBezTo>
                  <a:cubicBezTo>
                    <a:pt x="2274" y="3295"/>
                    <a:pt x="2180" y="2290"/>
                    <a:pt x="2065" y="1286"/>
                  </a:cubicBezTo>
                  <a:cubicBezTo>
                    <a:pt x="2038" y="1037"/>
                    <a:pt x="2017" y="770"/>
                    <a:pt x="1829" y="566"/>
                  </a:cubicBezTo>
                  <a:cubicBezTo>
                    <a:pt x="1803" y="537"/>
                    <a:pt x="1798" y="505"/>
                    <a:pt x="1822" y="474"/>
                  </a:cubicBezTo>
                  <a:cubicBezTo>
                    <a:pt x="1925" y="344"/>
                    <a:pt x="1900" y="180"/>
                    <a:pt x="1941" y="35"/>
                  </a:cubicBezTo>
                  <a:cubicBezTo>
                    <a:pt x="1941" y="22"/>
                    <a:pt x="1939" y="11"/>
                    <a:pt x="19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2504508" y="3776148"/>
              <a:ext cx="269475" cy="70965"/>
            </a:xfrm>
            <a:custGeom>
              <a:avLst/>
              <a:gdLst/>
              <a:ahLst/>
              <a:cxnLst/>
              <a:rect l="l" t="t" r="r" b="b"/>
              <a:pathLst>
                <a:path w="8187" h="2156" extrusionOk="0">
                  <a:moveTo>
                    <a:pt x="5898" y="0"/>
                  </a:moveTo>
                  <a:cubicBezTo>
                    <a:pt x="5263" y="0"/>
                    <a:pt x="4629" y="10"/>
                    <a:pt x="3996" y="26"/>
                  </a:cubicBezTo>
                  <a:cubicBezTo>
                    <a:pt x="2764" y="58"/>
                    <a:pt x="1529" y="66"/>
                    <a:pt x="300" y="172"/>
                  </a:cubicBezTo>
                  <a:cubicBezTo>
                    <a:pt x="114" y="188"/>
                    <a:pt x="17" y="268"/>
                    <a:pt x="19" y="462"/>
                  </a:cubicBezTo>
                  <a:cubicBezTo>
                    <a:pt x="27" y="941"/>
                    <a:pt x="1" y="1421"/>
                    <a:pt x="42" y="1901"/>
                  </a:cubicBezTo>
                  <a:cubicBezTo>
                    <a:pt x="58" y="2081"/>
                    <a:pt x="123" y="2136"/>
                    <a:pt x="295" y="2136"/>
                  </a:cubicBezTo>
                  <a:cubicBezTo>
                    <a:pt x="682" y="2135"/>
                    <a:pt x="1066" y="2078"/>
                    <a:pt x="1454" y="2078"/>
                  </a:cubicBezTo>
                  <a:cubicBezTo>
                    <a:pt x="1530" y="2078"/>
                    <a:pt x="1605" y="2080"/>
                    <a:pt x="1681" y="2085"/>
                  </a:cubicBezTo>
                  <a:cubicBezTo>
                    <a:pt x="1787" y="2091"/>
                    <a:pt x="1888" y="2103"/>
                    <a:pt x="1968" y="2155"/>
                  </a:cubicBezTo>
                  <a:cubicBezTo>
                    <a:pt x="1938" y="2101"/>
                    <a:pt x="1906" y="2046"/>
                    <a:pt x="1917" y="1981"/>
                  </a:cubicBezTo>
                  <a:cubicBezTo>
                    <a:pt x="1917" y="1974"/>
                    <a:pt x="1919" y="1968"/>
                    <a:pt x="1921" y="1960"/>
                  </a:cubicBezTo>
                  <a:lnTo>
                    <a:pt x="1921" y="1960"/>
                  </a:lnTo>
                  <a:cubicBezTo>
                    <a:pt x="1781" y="1965"/>
                    <a:pt x="1642" y="1973"/>
                    <a:pt x="1504" y="1973"/>
                  </a:cubicBezTo>
                  <a:cubicBezTo>
                    <a:pt x="1466" y="1973"/>
                    <a:pt x="1428" y="1973"/>
                    <a:pt x="1389" y="1971"/>
                  </a:cubicBezTo>
                  <a:cubicBezTo>
                    <a:pt x="1357" y="1970"/>
                    <a:pt x="1324" y="1970"/>
                    <a:pt x="1291" y="1970"/>
                  </a:cubicBezTo>
                  <a:cubicBezTo>
                    <a:pt x="972" y="1970"/>
                    <a:pt x="655" y="2017"/>
                    <a:pt x="337" y="2024"/>
                  </a:cubicBezTo>
                  <a:cubicBezTo>
                    <a:pt x="317" y="2025"/>
                    <a:pt x="299" y="2025"/>
                    <a:pt x="282" y="2025"/>
                  </a:cubicBezTo>
                  <a:cubicBezTo>
                    <a:pt x="141" y="2025"/>
                    <a:pt x="127" y="1998"/>
                    <a:pt x="124" y="1830"/>
                  </a:cubicBezTo>
                  <a:cubicBezTo>
                    <a:pt x="119" y="1384"/>
                    <a:pt x="120" y="938"/>
                    <a:pt x="128" y="491"/>
                  </a:cubicBezTo>
                  <a:cubicBezTo>
                    <a:pt x="130" y="309"/>
                    <a:pt x="148" y="294"/>
                    <a:pt x="342" y="285"/>
                  </a:cubicBezTo>
                  <a:cubicBezTo>
                    <a:pt x="651" y="269"/>
                    <a:pt x="960" y="249"/>
                    <a:pt x="1265" y="242"/>
                  </a:cubicBezTo>
                  <a:cubicBezTo>
                    <a:pt x="1856" y="231"/>
                    <a:pt x="2447" y="190"/>
                    <a:pt x="3036" y="171"/>
                  </a:cubicBezTo>
                  <a:cubicBezTo>
                    <a:pt x="3958" y="138"/>
                    <a:pt x="4879" y="131"/>
                    <a:pt x="5801" y="131"/>
                  </a:cubicBezTo>
                  <a:cubicBezTo>
                    <a:pt x="6388" y="131"/>
                    <a:pt x="6975" y="134"/>
                    <a:pt x="7562" y="136"/>
                  </a:cubicBezTo>
                  <a:cubicBezTo>
                    <a:pt x="8051" y="137"/>
                    <a:pt x="8050" y="141"/>
                    <a:pt x="8047" y="632"/>
                  </a:cubicBezTo>
                  <a:cubicBezTo>
                    <a:pt x="8046" y="923"/>
                    <a:pt x="7984" y="1211"/>
                    <a:pt x="8006" y="1504"/>
                  </a:cubicBezTo>
                  <a:cubicBezTo>
                    <a:pt x="8014" y="1625"/>
                    <a:pt x="7955" y="1672"/>
                    <a:pt x="7842" y="1672"/>
                  </a:cubicBezTo>
                  <a:cubicBezTo>
                    <a:pt x="7840" y="1672"/>
                    <a:pt x="7839" y="1672"/>
                    <a:pt x="7838" y="1672"/>
                  </a:cubicBezTo>
                  <a:cubicBezTo>
                    <a:pt x="7826" y="1672"/>
                    <a:pt x="7814" y="1672"/>
                    <a:pt x="7802" y="1672"/>
                  </a:cubicBezTo>
                  <a:cubicBezTo>
                    <a:pt x="7548" y="1672"/>
                    <a:pt x="7295" y="1703"/>
                    <a:pt x="7043" y="1706"/>
                  </a:cubicBezTo>
                  <a:cubicBezTo>
                    <a:pt x="6280" y="1721"/>
                    <a:pt x="5520" y="1781"/>
                    <a:pt x="4761" y="1833"/>
                  </a:cubicBezTo>
                  <a:cubicBezTo>
                    <a:pt x="4523" y="1849"/>
                    <a:pt x="4283" y="1865"/>
                    <a:pt x="4045" y="1901"/>
                  </a:cubicBezTo>
                  <a:cubicBezTo>
                    <a:pt x="4012" y="1906"/>
                    <a:pt x="3979" y="1909"/>
                    <a:pt x="3947" y="1909"/>
                  </a:cubicBezTo>
                  <a:cubicBezTo>
                    <a:pt x="3918" y="1909"/>
                    <a:pt x="3889" y="1906"/>
                    <a:pt x="3860" y="1902"/>
                  </a:cubicBezTo>
                  <a:cubicBezTo>
                    <a:pt x="3858" y="1964"/>
                    <a:pt x="3856" y="2025"/>
                    <a:pt x="3829" y="2081"/>
                  </a:cubicBezTo>
                  <a:cubicBezTo>
                    <a:pt x="4210" y="1922"/>
                    <a:pt x="4618" y="1955"/>
                    <a:pt x="5012" y="1942"/>
                  </a:cubicBezTo>
                  <a:cubicBezTo>
                    <a:pt x="5991" y="1907"/>
                    <a:pt x="6970" y="1856"/>
                    <a:pt x="7945" y="1777"/>
                  </a:cubicBezTo>
                  <a:cubicBezTo>
                    <a:pt x="7971" y="1776"/>
                    <a:pt x="7996" y="1774"/>
                    <a:pt x="8020" y="1774"/>
                  </a:cubicBezTo>
                  <a:cubicBezTo>
                    <a:pt x="8064" y="1774"/>
                    <a:pt x="8106" y="1779"/>
                    <a:pt x="8145" y="1799"/>
                  </a:cubicBezTo>
                  <a:cubicBezTo>
                    <a:pt x="8107" y="1718"/>
                    <a:pt x="8123" y="1630"/>
                    <a:pt x="8126" y="1546"/>
                  </a:cubicBezTo>
                  <a:cubicBezTo>
                    <a:pt x="8150" y="1069"/>
                    <a:pt x="8179" y="592"/>
                    <a:pt x="8163" y="115"/>
                  </a:cubicBezTo>
                  <a:cubicBezTo>
                    <a:pt x="8162" y="76"/>
                    <a:pt x="8172" y="39"/>
                    <a:pt x="8187" y="3"/>
                  </a:cubicBezTo>
                  <a:lnTo>
                    <a:pt x="8187" y="3"/>
                  </a:lnTo>
                  <a:cubicBezTo>
                    <a:pt x="8137" y="30"/>
                    <a:pt x="8085" y="37"/>
                    <a:pt x="8030" y="37"/>
                  </a:cubicBezTo>
                  <a:cubicBezTo>
                    <a:pt x="8023" y="37"/>
                    <a:pt x="8015" y="37"/>
                    <a:pt x="8007" y="37"/>
                  </a:cubicBezTo>
                  <a:cubicBezTo>
                    <a:pt x="7304" y="12"/>
                    <a:pt x="6601" y="0"/>
                    <a:pt x="58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2500460" y="3773317"/>
              <a:ext cx="273952" cy="79259"/>
            </a:xfrm>
            <a:custGeom>
              <a:avLst/>
              <a:gdLst/>
              <a:ahLst/>
              <a:cxnLst/>
              <a:rect l="l" t="t" r="r" b="b"/>
              <a:pathLst>
                <a:path w="8323" h="2408" extrusionOk="0">
                  <a:moveTo>
                    <a:pt x="5422" y="0"/>
                  </a:moveTo>
                  <a:cubicBezTo>
                    <a:pt x="4807" y="0"/>
                    <a:pt x="4193" y="10"/>
                    <a:pt x="3577" y="46"/>
                  </a:cubicBezTo>
                  <a:cubicBezTo>
                    <a:pt x="2903" y="87"/>
                    <a:pt x="2227" y="63"/>
                    <a:pt x="1552" y="97"/>
                  </a:cubicBezTo>
                  <a:cubicBezTo>
                    <a:pt x="1160" y="116"/>
                    <a:pt x="769" y="158"/>
                    <a:pt x="375" y="163"/>
                  </a:cubicBezTo>
                  <a:cubicBezTo>
                    <a:pt x="131" y="168"/>
                    <a:pt x="32" y="275"/>
                    <a:pt x="39" y="515"/>
                  </a:cubicBezTo>
                  <a:cubicBezTo>
                    <a:pt x="52" y="1028"/>
                    <a:pt x="1" y="1541"/>
                    <a:pt x="80" y="2053"/>
                  </a:cubicBezTo>
                  <a:cubicBezTo>
                    <a:pt x="119" y="2306"/>
                    <a:pt x="105" y="2321"/>
                    <a:pt x="344" y="2321"/>
                  </a:cubicBezTo>
                  <a:cubicBezTo>
                    <a:pt x="356" y="2321"/>
                    <a:pt x="370" y="2321"/>
                    <a:pt x="384" y="2321"/>
                  </a:cubicBezTo>
                  <a:cubicBezTo>
                    <a:pt x="392" y="2321"/>
                    <a:pt x="400" y="2321"/>
                    <a:pt x="409" y="2321"/>
                  </a:cubicBezTo>
                  <a:cubicBezTo>
                    <a:pt x="478" y="2321"/>
                    <a:pt x="549" y="2325"/>
                    <a:pt x="619" y="2325"/>
                  </a:cubicBezTo>
                  <a:cubicBezTo>
                    <a:pt x="678" y="2325"/>
                    <a:pt x="736" y="2322"/>
                    <a:pt x="793" y="2311"/>
                  </a:cubicBezTo>
                  <a:cubicBezTo>
                    <a:pt x="978" y="2277"/>
                    <a:pt x="1164" y="2272"/>
                    <a:pt x="1349" y="2272"/>
                  </a:cubicBezTo>
                  <a:cubicBezTo>
                    <a:pt x="1440" y="2272"/>
                    <a:pt x="1530" y="2273"/>
                    <a:pt x="1621" y="2273"/>
                  </a:cubicBezTo>
                  <a:cubicBezTo>
                    <a:pt x="1720" y="2273"/>
                    <a:pt x="1820" y="2271"/>
                    <a:pt x="1919" y="2265"/>
                  </a:cubicBezTo>
                  <a:cubicBezTo>
                    <a:pt x="1926" y="2264"/>
                    <a:pt x="1933" y="2264"/>
                    <a:pt x="1940" y="2264"/>
                  </a:cubicBezTo>
                  <a:cubicBezTo>
                    <a:pt x="2045" y="2264"/>
                    <a:pt x="2093" y="2317"/>
                    <a:pt x="2125" y="2407"/>
                  </a:cubicBezTo>
                  <a:cubicBezTo>
                    <a:pt x="2142" y="2344"/>
                    <a:pt x="2116" y="2293"/>
                    <a:pt x="2087" y="2242"/>
                  </a:cubicBezTo>
                  <a:cubicBezTo>
                    <a:pt x="2008" y="2189"/>
                    <a:pt x="1907" y="2178"/>
                    <a:pt x="1800" y="2172"/>
                  </a:cubicBezTo>
                  <a:cubicBezTo>
                    <a:pt x="1723" y="2167"/>
                    <a:pt x="1647" y="2165"/>
                    <a:pt x="1571" y="2165"/>
                  </a:cubicBezTo>
                  <a:cubicBezTo>
                    <a:pt x="1185" y="2165"/>
                    <a:pt x="800" y="2221"/>
                    <a:pt x="413" y="2224"/>
                  </a:cubicBezTo>
                  <a:cubicBezTo>
                    <a:pt x="412" y="2224"/>
                    <a:pt x="410" y="2224"/>
                    <a:pt x="409" y="2224"/>
                  </a:cubicBezTo>
                  <a:cubicBezTo>
                    <a:pt x="241" y="2224"/>
                    <a:pt x="177" y="2166"/>
                    <a:pt x="161" y="1988"/>
                  </a:cubicBezTo>
                  <a:cubicBezTo>
                    <a:pt x="120" y="1508"/>
                    <a:pt x="146" y="1029"/>
                    <a:pt x="139" y="550"/>
                  </a:cubicBezTo>
                  <a:cubicBezTo>
                    <a:pt x="136" y="355"/>
                    <a:pt x="235" y="276"/>
                    <a:pt x="419" y="259"/>
                  </a:cubicBezTo>
                  <a:cubicBezTo>
                    <a:pt x="1648" y="153"/>
                    <a:pt x="2884" y="145"/>
                    <a:pt x="4115" y="113"/>
                  </a:cubicBezTo>
                  <a:cubicBezTo>
                    <a:pt x="4748" y="97"/>
                    <a:pt x="5383" y="87"/>
                    <a:pt x="6017" y="87"/>
                  </a:cubicBezTo>
                  <a:cubicBezTo>
                    <a:pt x="6720" y="87"/>
                    <a:pt x="7423" y="99"/>
                    <a:pt x="8126" y="124"/>
                  </a:cubicBezTo>
                  <a:cubicBezTo>
                    <a:pt x="8133" y="124"/>
                    <a:pt x="8140" y="124"/>
                    <a:pt x="8147" y="124"/>
                  </a:cubicBezTo>
                  <a:cubicBezTo>
                    <a:pt x="8202" y="124"/>
                    <a:pt x="8256" y="116"/>
                    <a:pt x="8306" y="90"/>
                  </a:cubicBezTo>
                  <a:cubicBezTo>
                    <a:pt x="8311" y="78"/>
                    <a:pt x="8316" y="66"/>
                    <a:pt x="8323" y="56"/>
                  </a:cubicBezTo>
                  <a:cubicBezTo>
                    <a:pt x="8199" y="40"/>
                    <a:pt x="8077" y="12"/>
                    <a:pt x="7954" y="12"/>
                  </a:cubicBezTo>
                  <a:cubicBezTo>
                    <a:pt x="7949" y="12"/>
                    <a:pt x="7945" y="12"/>
                    <a:pt x="7941" y="12"/>
                  </a:cubicBezTo>
                  <a:cubicBezTo>
                    <a:pt x="7820" y="13"/>
                    <a:pt x="7700" y="13"/>
                    <a:pt x="7579" y="13"/>
                  </a:cubicBezTo>
                  <a:cubicBezTo>
                    <a:pt x="6861" y="13"/>
                    <a:pt x="6141" y="0"/>
                    <a:pt x="5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2629387" y="3834506"/>
              <a:ext cx="143476" cy="11718"/>
            </a:xfrm>
            <a:custGeom>
              <a:avLst/>
              <a:gdLst/>
              <a:ahLst/>
              <a:cxnLst/>
              <a:rect l="l" t="t" r="r" b="b"/>
              <a:pathLst>
                <a:path w="4359" h="356" extrusionOk="0">
                  <a:moveTo>
                    <a:pt x="4223" y="0"/>
                  </a:moveTo>
                  <a:cubicBezTo>
                    <a:pt x="4198" y="0"/>
                    <a:pt x="4173" y="2"/>
                    <a:pt x="4148" y="4"/>
                  </a:cubicBezTo>
                  <a:cubicBezTo>
                    <a:pt x="3171" y="83"/>
                    <a:pt x="2194" y="134"/>
                    <a:pt x="1214" y="169"/>
                  </a:cubicBezTo>
                  <a:cubicBezTo>
                    <a:pt x="820" y="182"/>
                    <a:pt x="412" y="150"/>
                    <a:pt x="32" y="308"/>
                  </a:cubicBezTo>
                  <a:cubicBezTo>
                    <a:pt x="23" y="324"/>
                    <a:pt x="15" y="340"/>
                    <a:pt x="1" y="353"/>
                  </a:cubicBezTo>
                  <a:cubicBezTo>
                    <a:pt x="28" y="353"/>
                    <a:pt x="55" y="356"/>
                    <a:pt x="81" y="356"/>
                  </a:cubicBezTo>
                  <a:cubicBezTo>
                    <a:pt x="97" y="356"/>
                    <a:pt x="113" y="355"/>
                    <a:pt x="129" y="352"/>
                  </a:cubicBezTo>
                  <a:cubicBezTo>
                    <a:pt x="638" y="285"/>
                    <a:pt x="1149" y="254"/>
                    <a:pt x="1663" y="254"/>
                  </a:cubicBezTo>
                  <a:cubicBezTo>
                    <a:pt x="1696" y="254"/>
                    <a:pt x="1729" y="254"/>
                    <a:pt x="1762" y="254"/>
                  </a:cubicBezTo>
                  <a:cubicBezTo>
                    <a:pt x="1811" y="255"/>
                    <a:pt x="1859" y="256"/>
                    <a:pt x="1908" y="256"/>
                  </a:cubicBezTo>
                  <a:cubicBezTo>
                    <a:pt x="1971" y="256"/>
                    <a:pt x="2033" y="254"/>
                    <a:pt x="2096" y="247"/>
                  </a:cubicBezTo>
                  <a:cubicBezTo>
                    <a:pt x="2587" y="191"/>
                    <a:pt x="3081" y="172"/>
                    <a:pt x="3576" y="159"/>
                  </a:cubicBezTo>
                  <a:cubicBezTo>
                    <a:pt x="3843" y="150"/>
                    <a:pt x="4102" y="116"/>
                    <a:pt x="4359" y="50"/>
                  </a:cubicBezTo>
                  <a:cubicBezTo>
                    <a:pt x="4353" y="43"/>
                    <a:pt x="4351" y="34"/>
                    <a:pt x="4348" y="27"/>
                  </a:cubicBezTo>
                  <a:cubicBezTo>
                    <a:pt x="4308" y="6"/>
                    <a:pt x="4266" y="0"/>
                    <a:pt x="4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2771382" y="3775786"/>
              <a:ext cx="6287" cy="59938"/>
            </a:xfrm>
            <a:custGeom>
              <a:avLst/>
              <a:gdLst/>
              <a:ahLst/>
              <a:cxnLst/>
              <a:rect l="l" t="t" r="r" b="b"/>
              <a:pathLst>
                <a:path w="191" h="1821" extrusionOk="0">
                  <a:moveTo>
                    <a:pt x="103" y="0"/>
                  </a:moveTo>
                  <a:cubicBezTo>
                    <a:pt x="101" y="2"/>
                    <a:pt x="100" y="5"/>
                    <a:pt x="96" y="7"/>
                  </a:cubicBezTo>
                  <a:cubicBezTo>
                    <a:pt x="91" y="11"/>
                    <a:pt x="84" y="12"/>
                    <a:pt x="79" y="16"/>
                  </a:cubicBezTo>
                  <a:cubicBezTo>
                    <a:pt x="64" y="50"/>
                    <a:pt x="54" y="87"/>
                    <a:pt x="55" y="128"/>
                  </a:cubicBezTo>
                  <a:cubicBezTo>
                    <a:pt x="71" y="604"/>
                    <a:pt x="39" y="1081"/>
                    <a:pt x="18" y="1559"/>
                  </a:cubicBezTo>
                  <a:cubicBezTo>
                    <a:pt x="15" y="1642"/>
                    <a:pt x="0" y="1729"/>
                    <a:pt x="33" y="1811"/>
                  </a:cubicBezTo>
                  <a:cubicBezTo>
                    <a:pt x="39" y="1814"/>
                    <a:pt x="47" y="1816"/>
                    <a:pt x="52" y="1820"/>
                  </a:cubicBezTo>
                  <a:cubicBezTo>
                    <a:pt x="105" y="1720"/>
                    <a:pt x="154" y="1622"/>
                    <a:pt x="103" y="1498"/>
                  </a:cubicBezTo>
                  <a:cubicBezTo>
                    <a:pt x="82" y="1448"/>
                    <a:pt x="87" y="1378"/>
                    <a:pt x="101" y="1321"/>
                  </a:cubicBezTo>
                  <a:cubicBezTo>
                    <a:pt x="191" y="960"/>
                    <a:pt x="129" y="593"/>
                    <a:pt x="148" y="229"/>
                  </a:cubicBezTo>
                  <a:cubicBezTo>
                    <a:pt x="151" y="147"/>
                    <a:pt x="138" y="71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2772468" y="3835329"/>
              <a:ext cx="658" cy="823"/>
            </a:xfrm>
            <a:custGeom>
              <a:avLst/>
              <a:gdLst/>
              <a:ahLst/>
              <a:cxnLst/>
              <a:rect l="l" t="t" r="r" b="b"/>
              <a:pathLst>
                <a:path w="20" h="25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8"/>
                    <a:pt x="6" y="17"/>
                    <a:pt x="11" y="24"/>
                  </a:cubicBezTo>
                  <a:cubicBezTo>
                    <a:pt x="14" y="19"/>
                    <a:pt x="16" y="14"/>
                    <a:pt x="19" y="9"/>
                  </a:cubicBezTo>
                  <a:cubicBezTo>
                    <a:pt x="14" y="6"/>
                    <a:pt x="6" y="3"/>
                    <a:pt x="0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2773950" y="3775128"/>
              <a:ext cx="856" cy="1185"/>
            </a:xfrm>
            <a:custGeom>
              <a:avLst/>
              <a:gdLst/>
              <a:ahLst/>
              <a:cxnLst/>
              <a:rect l="l" t="t" r="r" b="b"/>
              <a:pathLst>
                <a:path w="26" h="36" extrusionOk="0">
                  <a:moveTo>
                    <a:pt x="18" y="1"/>
                  </a:moveTo>
                  <a:cubicBezTo>
                    <a:pt x="11" y="13"/>
                    <a:pt x="6" y="23"/>
                    <a:pt x="1" y="36"/>
                  </a:cubicBezTo>
                  <a:cubicBezTo>
                    <a:pt x="6" y="32"/>
                    <a:pt x="13" y="31"/>
                    <a:pt x="18" y="26"/>
                  </a:cubicBezTo>
                  <a:lnTo>
                    <a:pt x="25" y="18"/>
                  </a:lnTo>
                  <a:cubicBezTo>
                    <a:pt x="23" y="13"/>
                    <a:pt x="21" y="6"/>
                    <a:pt x="18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2629190" y="3838324"/>
              <a:ext cx="2304" cy="6748"/>
            </a:xfrm>
            <a:custGeom>
              <a:avLst/>
              <a:gdLst/>
              <a:ahLst/>
              <a:cxnLst/>
              <a:rect l="l" t="t" r="r" b="b"/>
              <a:pathLst>
                <a:path w="70" h="205" extrusionOk="0">
                  <a:moveTo>
                    <a:pt x="1" y="0"/>
                  </a:moveTo>
                  <a:cubicBezTo>
                    <a:pt x="2" y="68"/>
                    <a:pt x="5" y="135"/>
                    <a:pt x="7" y="204"/>
                  </a:cubicBezTo>
                  <a:cubicBezTo>
                    <a:pt x="18" y="199"/>
                    <a:pt x="28" y="197"/>
                    <a:pt x="39" y="193"/>
                  </a:cubicBezTo>
                  <a:cubicBezTo>
                    <a:pt x="65" y="138"/>
                    <a:pt x="67" y="76"/>
                    <a:pt x="70" y="15"/>
                  </a:cubicBezTo>
                  <a:cubicBezTo>
                    <a:pt x="45" y="11"/>
                    <a:pt x="23" y="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2567112" y="3840595"/>
              <a:ext cx="3785" cy="8031"/>
            </a:xfrm>
            <a:custGeom>
              <a:avLst/>
              <a:gdLst/>
              <a:ahLst/>
              <a:cxnLst/>
              <a:rect l="l" t="t" r="r" b="b"/>
              <a:pathLst>
                <a:path w="115" h="244" extrusionOk="0">
                  <a:moveTo>
                    <a:pt x="74" y="0"/>
                  </a:moveTo>
                  <a:cubicBezTo>
                    <a:pt x="56" y="1"/>
                    <a:pt x="35" y="2"/>
                    <a:pt x="15" y="2"/>
                  </a:cubicBezTo>
                  <a:lnTo>
                    <a:pt x="11" y="23"/>
                  </a:lnTo>
                  <a:cubicBezTo>
                    <a:pt x="0" y="90"/>
                    <a:pt x="31" y="143"/>
                    <a:pt x="62" y="197"/>
                  </a:cubicBezTo>
                  <a:cubicBezTo>
                    <a:pt x="80" y="210"/>
                    <a:pt x="98" y="226"/>
                    <a:pt x="114" y="244"/>
                  </a:cubicBezTo>
                  <a:cubicBezTo>
                    <a:pt x="106" y="161"/>
                    <a:pt x="78" y="81"/>
                    <a:pt x="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2569153" y="3847112"/>
              <a:ext cx="1843" cy="5464"/>
            </a:xfrm>
            <a:custGeom>
              <a:avLst/>
              <a:gdLst/>
              <a:ahLst/>
              <a:cxnLst/>
              <a:rect l="l" t="t" r="r" b="b"/>
              <a:pathLst>
                <a:path w="56" h="166" extrusionOk="0">
                  <a:moveTo>
                    <a:pt x="1" y="0"/>
                  </a:moveTo>
                  <a:cubicBezTo>
                    <a:pt x="29" y="52"/>
                    <a:pt x="55" y="103"/>
                    <a:pt x="45" y="165"/>
                  </a:cubicBezTo>
                  <a:cubicBezTo>
                    <a:pt x="55" y="126"/>
                    <a:pt x="55" y="85"/>
                    <a:pt x="53" y="47"/>
                  </a:cubicBezTo>
                  <a:cubicBezTo>
                    <a:pt x="37" y="28"/>
                    <a:pt x="20" y="12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2629354" y="3844611"/>
              <a:ext cx="1086" cy="158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33" y="1"/>
                  </a:moveTo>
                  <a:lnTo>
                    <a:pt x="33" y="1"/>
                  </a:lnTo>
                  <a:cubicBezTo>
                    <a:pt x="22" y="5"/>
                    <a:pt x="12" y="8"/>
                    <a:pt x="1" y="13"/>
                  </a:cubicBezTo>
                  <a:cubicBezTo>
                    <a:pt x="1" y="26"/>
                    <a:pt x="2" y="37"/>
                    <a:pt x="2" y="48"/>
                  </a:cubicBezTo>
                  <a:cubicBezTo>
                    <a:pt x="16" y="33"/>
                    <a:pt x="24" y="17"/>
                    <a:pt x="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1385697" y="4517062"/>
              <a:ext cx="894728" cy="306834"/>
            </a:xfrm>
            <a:custGeom>
              <a:avLst/>
              <a:gdLst/>
              <a:ahLst/>
              <a:cxnLst/>
              <a:rect l="l" t="t" r="r" b="b"/>
              <a:pathLst>
                <a:path w="27183" h="9322" extrusionOk="0">
                  <a:moveTo>
                    <a:pt x="3695" y="2940"/>
                  </a:moveTo>
                  <a:cubicBezTo>
                    <a:pt x="3710" y="2940"/>
                    <a:pt x="3724" y="2940"/>
                    <a:pt x="3739" y="2942"/>
                  </a:cubicBezTo>
                  <a:cubicBezTo>
                    <a:pt x="3788" y="2950"/>
                    <a:pt x="3840" y="2963"/>
                    <a:pt x="3884" y="2988"/>
                  </a:cubicBezTo>
                  <a:cubicBezTo>
                    <a:pt x="4118" y="3112"/>
                    <a:pt x="4233" y="3554"/>
                    <a:pt x="4092" y="3783"/>
                  </a:cubicBezTo>
                  <a:cubicBezTo>
                    <a:pt x="4017" y="3906"/>
                    <a:pt x="3896" y="3969"/>
                    <a:pt x="3773" y="3969"/>
                  </a:cubicBezTo>
                  <a:cubicBezTo>
                    <a:pt x="3664" y="3969"/>
                    <a:pt x="3552" y="3919"/>
                    <a:pt x="3470" y="3817"/>
                  </a:cubicBezTo>
                  <a:cubicBezTo>
                    <a:pt x="3383" y="3707"/>
                    <a:pt x="3330" y="3542"/>
                    <a:pt x="3332" y="3388"/>
                  </a:cubicBezTo>
                  <a:cubicBezTo>
                    <a:pt x="3336" y="3120"/>
                    <a:pt x="3484" y="2940"/>
                    <a:pt x="3695" y="2940"/>
                  </a:cubicBezTo>
                  <a:close/>
                  <a:moveTo>
                    <a:pt x="22301" y="5210"/>
                  </a:moveTo>
                  <a:cubicBezTo>
                    <a:pt x="22491" y="5210"/>
                    <a:pt x="22671" y="5357"/>
                    <a:pt x="22688" y="5557"/>
                  </a:cubicBezTo>
                  <a:cubicBezTo>
                    <a:pt x="22692" y="5600"/>
                    <a:pt x="22688" y="5642"/>
                    <a:pt x="22688" y="5706"/>
                  </a:cubicBezTo>
                  <a:cubicBezTo>
                    <a:pt x="22726" y="5945"/>
                    <a:pt x="22564" y="6100"/>
                    <a:pt x="22387" y="6239"/>
                  </a:cubicBezTo>
                  <a:cubicBezTo>
                    <a:pt x="22343" y="6274"/>
                    <a:pt x="22285" y="6290"/>
                    <a:pt x="22224" y="6290"/>
                  </a:cubicBezTo>
                  <a:cubicBezTo>
                    <a:pt x="22120" y="6290"/>
                    <a:pt x="22008" y="6245"/>
                    <a:pt x="21944" y="6171"/>
                  </a:cubicBezTo>
                  <a:cubicBezTo>
                    <a:pt x="21706" y="5900"/>
                    <a:pt x="21829" y="5375"/>
                    <a:pt x="22164" y="5237"/>
                  </a:cubicBezTo>
                  <a:cubicBezTo>
                    <a:pt x="22209" y="5218"/>
                    <a:pt x="22255" y="5210"/>
                    <a:pt x="22301" y="5210"/>
                  </a:cubicBezTo>
                  <a:close/>
                  <a:moveTo>
                    <a:pt x="9139" y="1"/>
                  </a:moveTo>
                  <a:cubicBezTo>
                    <a:pt x="8800" y="1"/>
                    <a:pt x="8458" y="38"/>
                    <a:pt x="8118" y="46"/>
                  </a:cubicBezTo>
                  <a:cubicBezTo>
                    <a:pt x="7305" y="67"/>
                    <a:pt x="6497" y="83"/>
                    <a:pt x="5691" y="205"/>
                  </a:cubicBezTo>
                  <a:cubicBezTo>
                    <a:pt x="5219" y="276"/>
                    <a:pt x="4747" y="344"/>
                    <a:pt x="4282" y="455"/>
                  </a:cubicBezTo>
                  <a:cubicBezTo>
                    <a:pt x="3354" y="673"/>
                    <a:pt x="2459" y="984"/>
                    <a:pt x="1579" y="1343"/>
                  </a:cubicBezTo>
                  <a:cubicBezTo>
                    <a:pt x="1103" y="1537"/>
                    <a:pt x="635" y="1747"/>
                    <a:pt x="171" y="1969"/>
                  </a:cubicBezTo>
                  <a:cubicBezTo>
                    <a:pt x="45" y="2027"/>
                    <a:pt x="0" y="2088"/>
                    <a:pt x="26" y="2243"/>
                  </a:cubicBezTo>
                  <a:cubicBezTo>
                    <a:pt x="69" y="2503"/>
                    <a:pt x="106" y="2764"/>
                    <a:pt x="140" y="3027"/>
                  </a:cubicBezTo>
                  <a:cubicBezTo>
                    <a:pt x="231" y="3747"/>
                    <a:pt x="430" y="4432"/>
                    <a:pt x="772" y="5074"/>
                  </a:cubicBezTo>
                  <a:cubicBezTo>
                    <a:pt x="1205" y="5892"/>
                    <a:pt x="1859" y="6447"/>
                    <a:pt x="2735" y="6746"/>
                  </a:cubicBezTo>
                  <a:cubicBezTo>
                    <a:pt x="3253" y="6923"/>
                    <a:pt x="3776" y="7083"/>
                    <a:pt x="4315" y="7186"/>
                  </a:cubicBezTo>
                  <a:cubicBezTo>
                    <a:pt x="4700" y="7260"/>
                    <a:pt x="5076" y="7393"/>
                    <a:pt x="5469" y="7410"/>
                  </a:cubicBezTo>
                  <a:cubicBezTo>
                    <a:pt x="5982" y="7432"/>
                    <a:pt x="6487" y="7501"/>
                    <a:pt x="6995" y="7574"/>
                  </a:cubicBezTo>
                  <a:cubicBezTo>
                    <a:pt x="7567" y="7657"/>
                    <a:pt x="8140" y="7756"/>
                    <a:pt x="8709" y="7865"/>
                  </a:cubicBezTo>
                  <a:cubicBezTo>
                    <a:pt x="9211" y="7961"/>
                    <a:pt x="9718" y="8036"/>
                    <a:pt x="10222" y="8120"/>
                  </a:cubicBezTo>
                  <a:cubicBezTo>
                    <a:pt x="10631" y="8189"/>
                    <a:pt x="11045" y="8260"/>
                    <a:pt x="11461" y="8304"/>
                  </a:cubicBezTo>
                  <a:cubicBezTo>
                    <a:pt x="12003" y="8365"/>
                    <a:pt x="12539" y="8478"/>
                    <a:pt x="13080" y="8542"/>
                  </a:cubicBezTo>
                  <a:cubicBezTo>
                    <a:pt x="13663" y="8611"/>
                    <a:pt x="14251" y="8658"/>
                    <a:pt x="14838" y="8697"/>
                  </a:cubicBezTo>
                  <a:cubicBezTo>
                    <a:pt x="15256" y="8725"/>
                    <a:pt x="15669" y="8782"/>
                    <a:pt x="16086" y="8815"/>
                  </a:cubicBezTo>
                  <a:cubicBezTo>
                    <a:pt x="16297" y="8833"/>
                    <a:pt x="16512" y="8842"/>
                    <a:pt x="16722" y="8868"/>
                  </a:cubicBezTo>
                  <a:cubicBezTo>
                    <a:pt x="17103" y="8915"/>
                    <a:pt x="17482" y="8985"/>
                    <a:pt x="17864" y="9003"/>
                  </a:cubicBezTo>
                  <a:cubicBezTo>
                    <a:pt x="18214" y="9019"/>
                    <a:pt x="18561" y="9068"/>
                    <a:pt x="18913" y="9072"/>
                  </a:cubicBezTo>
                  <a:cubicBezTo>
                    <a:pt x="19148" y="9075"/>
                    <a:pt x="19391" y="9097"/>
                    <a:pt x="19627" y="9122"/>
                  </a:cubicBezTo>
                  <a:cubicBezTo>
                    <a:pt x="20005" y="9164"/>
                    <a:pt x="20382" y="9216"/>
                    <a:pt x="20762" y="9216"/>
                  </a:cubicBezTo>
                  <a:cubicBezTo>
                    <a:pt x="20766" y="9216"/>
                    <a:pt x="20770" y="9216"/>
                    <a:pt x="20774" y="9216"/>
                  </a:cubicBezTo>
                  <a:cubicBezTo>
                    <a:pt x="20805" y="9216"/>
                    <a:pt x="20836" y="9214"/>
                    <a:pt x="20868" y="9214"/>
                  </a:cubicBezTo>
                  <a:cubicBezTo>
                    <a:pt x="20897" y="9214"/>
                    <a:pt x="20926" y="9216"/>
                    <a:pt x="20954" y="9222"/>
                  </a:cubicBezTo>
                  <a:cubicBezTo>
                    <a:pt x="21340" y="9309"/>
                    <a:pt x="21737" y="9287"/>
                    <a:pt x="22126" y="9307"/>
                  </a:cubicBezTo>
                  <a:cubicBezTo>
                    <a:pt x="22341" y="9316"/>
                    <a:pt x="22557" y="9321"/>
                    <a:pt x="22773" y="9321"/>
                  </a:cubicBezTo>
                  <a:cubicBezTo>
                    <a:pt x="23138" y="9321"/>
                    <a:pt x="23504" y="9307"/>
                    <a:pt x="23871" y="9280"/>
                  </a:cubicBezTo>
                  <a:cubicBezTo>
                    <a:pt x="24608" y="9224"/>
                    <a:pt x="25300" y="9033"/>
                    <a:pt x="25981" y="8776"/>
                  </a:cubicBezTo>
                  <a:cubicBezTo>
                    <a:pt x="26148" y="8712"/>
                    <a:pt x="26310" y="8632"/>
                    <a:pt x="26430" y="8485"/>
                  </a:cubicBezTo>
                  <a:cubicBezTo>
                    <a:pt x="26704" y="8150"/>
                    <a:pt x="26917" y="7786"/>
                    <a:pt x="27016" y="7357"/>
                  </a:cubicBezTo>
                  <a:cubicBezTo>
                    <a:pt x="27149" y="6787"/>
                    <a:pt x="27183" y="6208"/>
                    <a:pt x="27168" y="5722"/>
                  </a:cubicBezTo>
                  <a:cubicBezTo>
                    <a:pt x="27166" y="5398"/>
                    <a:pt x="27154" y="5165"/>
                    <a:pt x="27168" y="4935"/>
                  </a:cubicBezTo>
                  <a:cubicBezTo>
                    <a:pt x="27179" y="4749"/>
                    <a:pt x="27100" y="4638"/>
                    <a:pt x="26957" y="4529"/>
                  </a:cubicBezTo>
                  <a:cubicBezTo>
                    <a:pt x="26486" y="4167"/>
                    <a:pt x="25968" y="3884"/>
                    <a:pt x="25438" y="3626"/>
                  </a:cubicBezTo>
                  <a:cubicBezTo>
                    <a:pt x="24684" y="3260"/>
                    <a:pt x="23929" y="2892"/>
                    <a:pt x="23153" y="2570"/>
                  </a:cubicBezTo>
                  <a:cubicBezTo>
                    <a:pt x="22281" y="2208"/>
                    <a:pt x="21395" y="1899"/>
                    <a:pt x="20488" y="1646"/>
                  </a:cubicBezTo>
                  <a:cubicBezTo>
                    <a:pt x="19549" y="1383"/>
                    <a:pt x="18589" y="1213"/>
                    <a:pt x="17645" y="982"/>
                  </a:cubicBezTo>
                  <a:cubicBezTo>
                    <a:pt x="17097" y="848"/>
                    <a:pt x="16538" y="777"/>
                    <a:pt x="15985" y="673"/>
                  </a:cubicBezTo>
                  <a:cubicBezTo>
                    <a:pt x="15515" y="583"/>
                    <a:pt x="15050" y="461"/>
                    <a:pt x="14575" y="428"/>
                  </a:cubicBezTo>
                  <a:cubicBezTo>
                    <a:pt x="13960" y="385"/>
                    <a:pt x="13364" y="229"/>
                    <a:pt x="12747" y="195"/>
                  </a:cubicBezTo>
                  <a:cubicBezTo>
                    <a:pt x="12273" y="168"/>
                    <a:pt x="11796" y="109"/>
                    <a:pt x="11322" y="68"/>
                  </a:cubicBezTo>
                  <a:cubicBezTo>
                    <a:pt x="10693" y="15"/>
                    <a:pt x="10057" y="61"/>
                    <a:pt x="9424" y="11"/>
                  </a:cubicBezTo>
                  <a:cubicBezTo>
                    <a:pt x="9329" y="4"/>
                    <a:pt x="9234" y="1"/>
                    <a:pt x="91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2566158" y="4449225"/>
              <a:ext cx="143114" cy="144530"/>
            </a:xfrm>
            <a:custGeom>
              <a:avLst/>
              <a:gdLst/>
              <a:ahLst/>
              <a:cxnLst/>
              <a:rect l="l" t="t" r="r" b="b"/>
              <a:pathLst>
                <a:path w="4348" h="4391" extrusionOk="0">
                  <a:moveTo>
                    <a:pt x="2769" y="0"/>
                  </a:moveTo>
                  <a:cubicBezTo>
                    <a:pt x="2587" y="0"/>
                    <a:pt x="2405" y="12"/>
                    <a:pt x="2225" y="57"/>
                  </a:cubicBezTo>
                  <a:cubicBezTo>
                    <a:pt x="2160" y="74"/>
                    <a:pt x="2088" y="80"/>
                    <a:pt x="2032" y="110"/>
                  </a:cubicBezTo>
                  <a:cubicBezTo>
                    <a:pt x="1873" y="194"/>
                    <a:pt x="1708" y="219"/>
                    <a:pt x="1539" y="219"/>
                  </a:cubicBezTo>
                  <a:cubicBezTo>
                    <a:pt x="1472" y="219"/>
                    <a:pt x="1404" y="215"/>
                    <a:pt x="1336" y="209"/>
                  </a:cubicBezTo>
                  <a:cubicBezTo>
                    <a:pt x="1253" y="209"/>
                    <a:pt x="1169" y="208"/>
                    <a:pt x="1087" y="208"/>
                  </a:cubicBezTo>
                  <a:cubicBezTo>
                    <a:pt x="970" y="227"/>
                    <a:pt x="847" y="235"/>
                    <a:pt x="736" y="272"/>
                  </a:cubicBezTo>
                  <a:cubicBezTo>
                    <a:pt x="453" y="369"/>
                    <a:pt x="219" y="520"/>
                    <a:pt x="107" y="825"/>
                  </a:cubicBezTo>
                  <a:cubicBezTo>
                    <a:pt x="0" y="1110"/>
                    <a:pt x="75" y="1385"/>
                    <a:pt x="135" y="1656"/>
                  </a:cubicBezTo>
                  <a:cubicBezTo>
                    <a:pt x="273" y="2289"/>
                    <a:pt x="557" y="2864"/>
                    <a:pt x="873" y="3423"/>
                  </a:cubicBezTo>
                  <a:cubicBezTo>
                    <a:pt x="1007" y="3663"/>
                    <a:pt x="1167" y="3882"/>
                    <a:pt x="1363" y="4076"/>
                  </a:cubicBezTo>
                  <a:cubicBezTo>
                    <a:pt x="1573" y="4283"/>
                    <a:pt x="1837" y="4390"/>
                    <a:pt x="2108" y="4390"/>
                  </a:cubicBezTo>
                  <a:cubicBezTo>
                    <a:pt x="2268" y="4390"/>
                    <a:pt x="2431" y="4353"/>
                    <a:pt x="2586" y="4276"/>
                  </a:cubicBezTo>
                  <a:cubicBezTo>
                    <a:pt x="2793" y="4173"/>
                    <a:pt x="2941" y="4007"/>
                    <a:pt x="3076" y="3833"/>
                  </a:cubicBezTo>
                  <a:cubicBezTo>
                    <a:pt x="3539" y="3242"/>
                    <a:pt x="3869" y="2575"/>
                    <a:pt x="4147" y="1884"/>
                  </a:cubicBezTo>
                  <a:cubicBezTo>
                    <a:pt x="4257" y="1608"/>
                    <a:pt x="4348" y="1317"/>
                    <a:pt x="4321" y="1011"/>
                  </a:cubicBezTo>
                  <a:cubicBezTo>
                    <a:pt x="4295" y="695"/>
                    <a:pt x="4203" y="425"/>
                    <a:pt x="3918" y="221"/>
                  </a:cubicBezTo>
                  <a:cubicBezTo>
                    <a:pt x="3766" y="112"/>
                    <a:pt x="3591" y="92"/>
                    <a:pt x="3442" y="0"/>
                  </a:cubicBezTo>
                  <a:cubicBezTo>
                    <a:pt x="3402" y="26"/>
                    <a:pt x="3362" y="54"/>
                    <a:pt x="3321" y="54"/>
                  </a:cubicBezTo>
                  <a:cubicBezTo>
                    <a:pt x="3294" y="54"/>
                    <a:pt x="3267" y="43"/>
                    <a:pt x="3238" y="11"/>
                  </a:cubicBezTo>
                  <a:cubicBezTo>
                    <a:pt x="3082" y="9"/>
                    <a:pt x="2925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2585117" y="4382671"/>
              <a:ext cx="103254" cy="73400"/>
            </a:xfrm>
            <a:custGeom>
              <a:avLst/>
              <a:gdLst/>
              <a:ahLst/>
              <a:cxnLst/>
              <a:rect l="l" t="t" r="r" b="b"/>
              <a:pathLst>
                <a:path w="3137" h="2230" extrusionOk="0">
                  <a:moveTo>
                    <a:pt x="2019" y="1"/>
                  </a:moveTo>
                  <a:cubicBezTo>
                    <a:pt x="2012" y="1"/>
                    <a:pt x="2006" y="1"/>
                    <a:pt x="1999" y="2"/>
                  </a:cubicBezTo>
                  <a:cubicBezTo>
                    <a:pt x="1905" y="14"/>
                    <a:pt x="1884" y="99"/>
                    <a:pt x="1863" y="171"/>
                  </a:cubicBezTo>
                  <a:cubicBezTo>
                    <a:pt x="1802" y="367"/>
                    <a:pt x="1748" y="565"/>
                    <a:pt x="1691" y="762"/>
                  </a:cubicBezTo>
                  <a:cubicBezTo>
                    <a:pt x="1675" y="817"/>
                    <a:pt x="1685" y="884"/>
                    <a:pt x="1620" y="920"/>
                  </a:cubicBezTo>
                  <a:cubicBezTo>
                    <a:pt x="1542" y="889"/>
                    <a:pt x="1509" y="816"/>
                    <a:pt x="1471" y="751"/>
                  </a:cubicBezTo>
                  <a:cubicBezTo>
                    <a:pt x="1354" y="545"/>
                    <a:pt x="1170" y="401"/>
                    <a:pt x="1000" y="247"/>
                  </a:cubicBezTo>
                  <a:cubicBezTo>
                    <a:pt x="949" y="201"/>
                    <a:pt x="889" y="162"/>
                    <a:pt x="821" y="162"/>
                  </a:cubicBezTo>
                  <a:cubicBezTo>
                    <a:pt x="795" y="162"/>
                    <a:pt x="768" y="168"/>
                    <a:pt x="741" y="181"/>
                  </a:cubicBezTo>
                  <a:cubicBezTo>
                    <a:pt x="647" y="224"/>
                    <a:pt x="661" y="321"/>
                    <a:pt x="660" y="406"/>
                  </a:cubicBezTo>
                  <a:cubicBezTo>
                    <a:pt x="652" y="748"/>
                    <a:pt x="686" y="1087"/>
                    <a:pt x="755" y="1429"/>
                  </a:cubicBezTo>
                  <a:cubicBezTo>
                    <a:pt x="715" y="1445"/>
                    <a:pt x="676" y="1451"/>
                    <a:pt x="637" y="1451"/>
                  </a:cubicBezTo>
                  <a:cubicBezTo>
                    <a:pt x="535" y="1451"/>
                    <a:pt x="439" y="1410"/>
                    <a:pt x="340" y="1410"/>
                  </a:cubicBezTo>
                  <a:cubicBezTo>
                    <a:pt x="333" y="1410"/>
                    <a:pt x="326" y="1410"/>
                    <a:pt x="318" y="1411"/>
                  </a:cubicBezTo>
                  <a:cubicBezTo>
                    <a:pt x="47" y="1428"/>
                    <a:pt x="0" y="1502"/>
                    <a:pt x="127" y="1748"/>
                  </a:cubicBezTo>
                  <a:cubicBezTo>
                    <a:pt x="222" y="1934"/>
                    <a:pt x="382" y="2067"/>
                    <a:pt x="507" y="2230"/>
                  </a:cubicBezTo>
                  <a:cubicBezTo>
                    <a:pt x="558" y="2173"/>
                    <a:pt x="618" y="2166"/>
                    <a:pt x="681" y="2161"/>
                  </a:cubicBezTo>
                  <a:cubicBezTo>
                    <a:pt x="532" y="2021"/>
                    <a:pt x="410" y="1858"/>
                    <a:pt x="293" y="1689"/>
                  </a:cubicBezTo>
                  <a:cubicBezTo>
                    <a:pt x="267" y="1654"/>
                    <a:pt x="239" y="1618"/>
                    <a:pt x="256" y="1572"/>
                  </a:cubicBezTo>
                  <a:cubicBezTo>
                    <a:pt x="274" y="1529"/>
                    <a:pt x="309" y="1518"/>
                    <a:pt x="345" y="1518"/>
                  </a:cubicBezTo>
                  <a:cubicBezTo>
                    <a:pt x="360" y="1518"/>
                    <a:pt x="374" y="1520"/>
                    <a:pt x="388" y="1522"/>
                  </a:cubicBezTo>
                  <a:cubicBezTo>
                    <a:pt x="522" y="1544"/>
                    <a:pt x="655" y="1577"/>
                    <a:pt x="791" y="1601"/>
                  </a:cubicBezTo>
                  <a:cubicBezTo>
                    <a:pt x="811" y="1604"/>
                    <a:pt x="829" y="1606"/>
                    <a:pt x="845" y="1606"/>
                  </a:cubicBezTo>
                  <a:cubicBezTo>
                    <a:pt x="935" y="1606"/>
                    <a:pt x="969" y="1556"/>
                    <a:pt x="935" y="1448"/>
                  </a:cubicBezTo>
                  <a:cubicBezTo>
                    <a:pt x="844" y="1149"/>
                    <a:pt x="894" y="833"/>
                    <a:pt x="822" y="533"/>
                  </a:cubicBezTo>
                  <a:cubicBezTo>
                    <a:pt x="809" y="480"/>
                    <a:pt x="799" y="415"/>
                    <a:pt x="857" y="341"/>
                  </a:cubicBezTo>
                  <a:cubicBezTo>
                    <a:pt x="1036" y="454"/>
                    <a:pt x="1185" y="602"/>
                    <a:pt x="1312" y="769"/>
                  </a:cubicBezTo>
                  <a:cubicBezTo>
                    <a:pt x="1399" y="885"/>
                    <a:pt x="1469" y="1013"/>
                    <a:pt x="1548" y="1135"/>
                  </a:cubicBezTo>
                  <a:cubicBezTo>
                    <a:pt x="1577" y="1181"/>
                    <a:pt x="1595" y="1249"/>
                    <a:pt x="1660" y="1249"/>
                  </a:cubicBezTo>
                  <a:cubicBezTo>
                    <a:pt x="1664" y="1249"/>
                    <a:pt x="1667" y="1248"/>
                    <a:pt x="1672" y="1248"/>
                  </a:cubicBezTo>
                  <a:cubicBezTo>
                    <a:pt x="1757" y="1239"/>
                    <a:pt x="1767" y="1160"/>
                    <a:pt x="1783" y="1096"/>
                  </a:cubicBezTo>
                  <a:cubicBezTo>
                    <a:pt x="1825" y="938"/>
                    <a:pt x="1856" y="779"/>
                    <a:pt x="1899" y="622"/>
                  </a:cubicBezTo>
                  <a:cubicBezTo>
                    <a:pt x="1929" y="517"/>
                    <a:pt x="1942" y="404"/>
                    <a:pt x="2035" y="289"/>
                  </a:cubicBezTo>
                  <a:cubicBezTo>
                    <a:pt x="2174" y="511"/>
                    <a:pt x="2308" y="713"/>
                    <a:pt x="2308" y="975"/>
                  </a:cubicBezTo>
                  <a:cubicBezTo>
                    <a:pt x="2308" y="1043"/>
                    <a:pt x="2301" y="1113"/>
                    <a:pt x="2310" y="1179"/>
                  </a:cubicBezTo>
                  <a:cubicBezTo>
                    <a:pt x="2322" y="1274"/>
                    <a:pt x="2369" y="1325"/>
                    <a:pt x="2435" y="1325"/>
                  </a:cubicBezTo>
                  <a:cubicBezTo>
                    <a:pt x="2469" y="1325"/>
                    <a:pt x="2507" y="1312"/>
                    <a:pt x="2547" y="1285"/>
                  </a:cubicBezTo>
                  <a:cubicBezTo>
                    <a:pt x="2647" y="1220"/>
                    <a:pt x="2739" y="1142"/>
                    <a:pt x="2840" y="1077"/>
                  </a:cubicBezTo>
                  <a:cubicBezTo>
                    <a:pt x="2861" y="1063"/>
                    <a:pt x="2883" y="1056"/>
                    <a:pt x="2903" y="1056"/>
                  </a:cubicBezTo>
                  <a:cubicBezTo>
                    <a:pt x="2942" y="1056"/>
                    <a:pt x="2970" y="1084"/>
                    <a:pt x="2957" y="1139"/>
                  </a:cubicBezTo>
                  <a:cubicBezTo>
                    <a:pt x="2889" y="1423"/>
                    <a:pt x="2856" y="1721"/>
                    <a:pt x="2696" y="1976"/>
                  </a:cubicBezTo>
                  <a:cubicBezTo>
                    <a:pt x="2754" y="1987"/>
                    <a:pt x="2809" y="1998"/>
                    <a:pt x="2863" y="2019"/>
                  </a:cubicBezTo>
                  <a:cubicBezTo>
                    <a:pt x="2879" y="1934"/>
                    <a:pt x="2926" y="1862"/>
                    <a:pt x="2962" y="1784"/>
                  </a:cubicBezTo>
                  <a:cubicBezTo>
                    <a:pt x="3070" y="1549"/>
                    <a:pt x="3137" y="1301"/>
                    <a:pt x="3133" y="1040"/>
                  </a:cubicBezTo>
                  <a:cubicBezTo>
                    <a:pt x="3132" y="900"/>
                    <a:pt x="3106" y="839"/>
                    <a:pt x="3025" y="839"/>
                  </a:cubicBezTo>
                  <a:cubicBezTo>
                    <a:pt x="2989" y="839"/>
                    <a:pt x="2941" y="852"/>
                    <a:pt x="2879" y="875"/>
                  </a:cubicBezTo>
                  <a:cubicBezTo>
                    <a:pt x="2799" y="904"/>
                    <a:pt x="2722" y="938"/>
                    <a:pt x="2643" y="975"/>
                  </a:cubicBezTo>
                  <a:cubicBezTo>
                    <a:pt x="2617" y="986"/>
                    <a:pt x="2594" y="992"/>
                    <a:pt x="2574" y="992"/>
                  </a:cubicBezTo>
                  <a:cubicBezTo>
                    <a:pt x="2522" y="992"/>
                    <a:pt x="2491" y="953"/>
                    <a:pt x="2473" y="888"/>
                  </a:cubicBezTo>
                  <a:cubicBezTo>
                    <a:pt x="2463" y="854"/>
                    <a:pt x="2464" y="820"/>
                    <a:pt x="2457" y="787"/>
                  </a:cubicBezTo>
                  <a:cubicBezTo>
                    <a:pt x="2402" y="551"/>
                    <a:pt x="2293" y="337"/>
                    <a:pt x="2176" y="129"/>
                  </a:cubicBezTo>
                  <a:cubicBezTo>
                    <a:pt x="2141" y="68"/>
                    <a:pt x="2100" y="1"/>
                    <a:pt x="2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2601903" y="4453767"/>
              <a:ext cx="8229" cy="2403"/>
            </a:xfrm>
            <a:custGeom>
              <a:avLst/>
              <a:gdLst/>
              <a:ahLst/>
              <a:cxnLst/>
              <a:rect l="l" t="t" r="r" b="b"/>
              <a:pathLst>
                <a:path w="250" h="73" extrusionOk="0">
                  <a:moveTo>
                    <a:pt x="171" y="1"/>
                  </a:moveTo>
                  <a:cubicBezTo>
                    <a:pt x="108" y="6"/>
                    <a:pt x="47" y="13"/>
                    <a:pt x="1" y="71"/>
                  </a:cubicBezTo>
                  <a:cubicBezTo>
                    <a:pt x="83" y="71"/>
                    <a:pt x="167" y="72"/>
                    <a:pt x="250" y="72"/>
                  </a:cubicBezTo>
                  <a:cubicBezTo>
                    <a:pt x="223" y="50"/>
                    <a:pt x="198" y="24"/>
                    <a:pt x="171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2672769" y="4447809"/>
              <a:ext cx="6715" cy="3259"/>
            </a:xfrm>
            <a:custGeom>
              <a:avLst/>
              <a:gdLst/>
              <a:ahLst/>
              <a:cxnLst/>
              <a:rect l="l" t="t" r="r" b="b"/>
              <a:pathLst>
                <a:path w="204" h="99" extrusionOk="0">
                  <a:moveTo>
                    <a:pt x="35" y="1"/>
                  </a:moveTo>
                  <a:cubicBezTo>
                    <a:pt x="23" y="18"/>
                    <a:pt x="13" y="37"/>
                    <a:pt x="0" y="55"/>
                  </a:cubicBezTo>
                  <a:cubicBezTo>
                    <a:pt x="28" y="87"/>
                    <a:pt x="55" y="98"/>
                    <a:pt x="81" y="98"/>
                  </a:cubicBezTo>
                  <a:cubicBezTo>
                    <a:pt x="122" y="98"/>
                    <a:pt x="162" y="70"/>
                    <a:pt x="203" y="45"/>
                  </a:cubicBezTo>
                  <a:cubicBezTo>
                    <a:pt x="149" y="23"/>
                    <a:pt x="92" y="12"/>
                    <a:pt x="35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2511552" y="3783060"/>
              <a:ext cx="255091" cy="56647"/>
            </a:xfrm>
            <a:custGeom>
              <a:avLst/>
              <a:gdLst/>
              <a:ahLst/>
              <a:cxnLst/>
              <a:rect l="l" t="t" r="r" b="b"/>
              <a:pathLst>
                <a:path w="7750" h="1721" extrusionOk="0">
                  <a:moveTo>
                    <a:pt x="5282" y="0"/>
                  </a:moveTo>
                  <a:cubicBezTo>
                    <a:pt x="4841" y="0"/>
                    <a:pt x="4399" y="5"/>
                    <a:pt x="3958" y="19"/>
                  </a:cubicBezTo>
                  <a:cubicBezTo>
                    <a:pt x="2724" y="60"/>
                    <a:pt x="1491" y="96"/>
                    <a:pt x="260" y="165"/>
                  </a:cubicBezTo>
                  <a:cubicBezTo>
                    <a:pt x="70" y="176"/>
                    <a:pt x="5" y="256"/>
                    <a:pt x="6" y="435"/>
                  </a:cubicBezTo>
                  <a:cubicBezTo>
                    <a:pt x="7" y="778"/>
                    <a:pt x="13" y="1122"/>
                    <a:pt x="5" y="1464"/>
                  </a:cubicBezTo>
                  <a:cubicBezTo>
                    <a:pt x="1" y="1648"/>
                    <a:pt x="77" y="1720"/>
                    <a:pt x="216" y="1720"/>
                  </a:cubicBezTo>
                  <a:cubicBezTo>
                    <a:pt x="240" y="1720"/>
                    <a:pt x="265" y="1718"/>
                    <a:pt x="291" y="1714"/>
                  </a:cubicBezTo>
                  <a:cubicBezTo>
                    <a:pt x="557" y="1676"/>
                    <a:pt x="824" y="1669"/>
                    <a:pt x="1092" y="1669"/>
                  </a:cubicBezTo>
                  <a:cubicBezTo>
                    <a:pt x="1201" y="1669"/>
                    <a:pt x="1311" y="1670"/>
                    <a:pt x="1420" y="1671"/>
                  </a:cubicBezTo>
                  <a:cubicBezTo>
                    <a:pt x="1430" y="1671"/>
                    <a:pt x="1440" y="1671"/>
                    <a:pt x="1450" y="1671"/>
                  </a:cubicBezTo>
                  <a:cubicBezTo>
                    <a:pt x="1456" y="1671"/>
                    <a:pt x="1462" y="1671"/>
                    <a:pt x="1467" y="1671"/>
                  </a:cubicBezTo>
                  <a:cubicBezTo>
                    <a:pt x="1551" y="1671"/>
                    <a:pt x="1635" y="1672"/>
                    <a:pt x="1709" y="1713"/>
                  </a:cubicBezTo>
                  <a:cubicBezTo>
                    <a:pt x="1722" y="1642"/>
                    <a:pt x="1739" y="1570"/>
                    <a:pt x="1754" y="1498"/>
                  </a:cubicBezTo>
                  <a:cubicBezTo>
                    <a:pt x="1800" y="1371"/>
                    <a:pt x="1791" y="1239"/>
                    <a:pt x="1787" y="1107"/>
                  </a:cubicBezTo>
                  <a:cubicBezTo>
                    <a:pt x="1781" y="1054"/>
                    <a:pt x="1788" y="1003"/>
                    <a:pt x="1799" y="951"/>
                  </a:cubicBezTo>
                  <a:lnTo>
                    <a:pt x="1799" y="951"/>
                  </a:lnTo>
                  <a:lnTo>
                    <a:pt x="574" y="992"/>
                  </a:lnTo>
                  <a:cubicBezTo>
                    <a:pt x="552" y="992"/>
                    <a:pt x="530" y="993"/>
                    <a:pt x="508" y="993"/>
                  </a:cubicBezTo>
                  <a:cubicBezTo>
                    <a:pt x="470" y="993"/>
                    <a:pt x="431" y="992"/>
                    <a:pt x="393" y="990"/>
                  </a:cubicBezTo>
                  <a:cubicBezTo>
                    <a:pt x="341" y="988"/>
                    <a:pt x="279" y="981"/>
                    <a:pt x="283" y="914"/>
                  </a:cubicBezTo>
                  <a:cubicBezTo>
                    <a:pt x="287" y="851"/>
                    <a:pt x="350" y="844"/>
                    <a:pt x="401" y="844"/>
                  </a:cubicBezTo>
                  <a:cubicBezTo>
                    <a:pt x="407" y="844"/>
                    <a:pt x="414" y="844"/>
                    <a:pt x="420" y="844"/>
                  </a:cubicBezTo>
                  <a:cubicBezTo>
                    <a:pt x="913" y="844"/>
                    <a:pt x="1399" y="765"/>
                    <a:pt x="1888" y="740"/>
                  </a:cubicBezTo>
                  <a:cubicBezTo>
                    <a:pt x="1901" y="718"/>
                    <a:pt x="1915" y="699"/>
                    <a:pt x="1928" y="679"/>
                  </a:cubicBezTo>
                  <a:cubicBezTo>
                    <a:pt x="2073" y="508"/>
                    <a:pt x="2395" y="418"/>
                    <a:pt x="2712" y="418"/>
                  </a:cubicBezTo>
                  <a:cubicBezTo>
                    <a:pt x="3028" y="418"/>
                    <a:pt x="3339" y="508"/>
                    <a:pt x="3464" y="695"/>
                  </a:cubicBezTo>
                  <a:cubicBezTo>
                    <a:pt x="3472" y="707"/>
                    <a:pt x="3480" y="721"/>
                    <a:pt x="3485" y="733"/>
                  </a:cubicBezTo>
                  <a:cubicBezTo>
                    <a:pt x="4153" y="705"/>
                    <a:pt x="4821" y="668"/>
                    <a:pt x="5490" y="651"/>
                  </a:cubicBezTo>
                  <a:cubicBezTo>
                    <a:pt x="6107" y="635"/>
                    <a:pt x="6725" y="641"/>
                    <a:pt x="7342" y="638"/>
                  </a:cubicBezTo>
                  <a:cubicBezTo>
                    <a:pt x="7377" y="638"/>
                    <a:pt x="7411" y="642"/>
                    <a:pt x="7444" y="649"/>
                  </a:cubicBezTo>
                  <a:cubicBezTo>
                    <a:pt x="7479" y="659"/>
                    <a:pt x="7507" y="683"/>
                    <a:pt x="7507" y="720"/>
                  </a:cubicBezTo>
                  <a:cubicBezTo>
                    <a:pt x="7507" y="759"/>
                    <a:pt x="7479" y="781"/>
                    <a:pt x="7441" y="785"/>
                  </a:cubicBezTo>
                  <a:cubicBezTo>
                    <a:pt x="7253" y="803"/>
                    <a:pt x="7065" y="823"/>
                    <a:pt x="6876" y="831"/>
                  </a:cubicBezTo>
                  <a:cubicBezTo>
                    <a:pt x="6705" y="840"/>
                    <a:pt x="6533" y="835"/>
                    <a:pt x="6362" y="840"/>
                  </a:cubicBezTo>
                  <a:cubicBezTo>
                    <a:pt x="5745" y="856"/>
                    <a:pt x="5129" y="889"/>
                    <a:pt x="4515" y="937"/>
                  </a:cubicBezTo>
                  <a:cubicBezTo>
                    <a:pt x="4344" y="950"/>
                    <a:pt x="4171" y="953"/>
                    <a:pt x="3999" y="953"/>
                  </a:cubicBezTo>
                  <a:cubicBezTo>
                    <a:pt x="3888" y="953"/>
                    <a:pt x="3777" y="952"/>
                    <a:pt x="3666" y="951"/>
                  </a:cubicBezTo>
                  <a:cubicBezTo>
                    <a:pt x="3613" y="951"/>
                    <a:pt x="3572" y="959"/>
                    <a:pt x="3545" y="982"/>
                  </a:cubicBezTo>
                  <a:cubicBezTo>
                    <a:pt x="3551" y="1023"/>
                    <a:pt x="3561" y="1064"/>
                    <a:pt x="3578" y="1103"/>
                  </a:cubicBezTo>
                  <a:cubicBezTo>
                    <a:pt x="3624" y="1281"/>
                    <a:pt x="3661" y="1461"/>
                    <a:pt x="3644" y="1645"/>
                  </a:cubicBezTo>
                  <a:cubicBezTo>
                    <a:pt x="3950" y="1517"/>
                    <a:pt x="4284" y="1554"/>
                    <a:pt x="4606" y="1522"/>
                  </a:cubicBezTo>
                  <a:cubicBezTo>
                    <a:pt x="5543" y="1430"/>
                    <a:pt x="6485" y="1414"/>
                    <a:pt x="7427" y="1360"/>
                  </a:cubicBezTo>
                  <a:cubicBezTo>
                    <a:pt x="7612" y="1349"/>
                    <a:pt x="7692" y="1282"/>
                    <a:pt x="7686" y="1097"/>
                  </a:cubicBezTo>
                  <a:cubicBezTo>
                    <a:pt x="7676" y="840"/>
                    <a:pt x="7749" y="587"/>
                    <a:pt x="7736" y="329"/>
                  </a:cubicBezTo>
                  <a:cubicBezTo>
                    <a:pt x="7724" y="83"/>
                    <a:pt x="7681" y="35"/>
                    <a:pt x="7431" y="15"/>
                  </a:cubicBezTo>
                  <a:cubicBezTo>
                    <a:pt x="7379" y="11"/>
                    <a:pt x="7329" y="11"/>
                    <a:pt x="7277" y="11"/>
                  </a:cubicBezTo>
                  <a:cubicBezTo>
                    <a:pt x="6612" y="10"/>
                    <a:pt x="5947" y="0"/>
                    <a:pt x="5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2567803" y="3814230"/>
              <a:ext cx="4937" cy="26398"/>
            </a:xfrm>
            <a:custGeom>
              <a:avLst/>
              <a:gdLst/>
              <a:ahLst/>
              <a:cxnLst/>
              <a:rect l="l" t="t" r="r" b="b"/>
              <a:pathLst>
                <a:path w="150" h="80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30" y="2"/>
                    <a:pt x="110" y="2"/>
                    <a:pt x="90" y="2"/>
                  </a:cubicBezTo>
                  <a:cubicBezTo>
                    <a:pt x="79" y="57"/>
                    <a:pt x="72" y="109"/>
                    <a:pt x="78" y="160"/>
                  </a:cubicBezTo>
                  <a:cubicBezTo>
                    <a:pt x="82" y="292"/>
                    <a:pt x="91" y="424"/>
                    <a:pt x="45" y="550"/>
                  </a:cubicBezTo>
                  <a:cubicBezTo>
                    <a:pt x="30" y="622"/>
                    <a:pt x="13" y="694"/>
                    <a:pt x="0" y="765"/>
                  </a:cubicBezTo>
                  <a:cubicBezTo>
                    <a:pt x="20" y="775"/>
                    <a:pt x="37" y="786"/>
                    <a:pt x="54" y="801"/>
                  </a:cubicBezTo>
                  <a:cubicBezTo>
                    <a:pt x="128" y="734"/>
                    <a:pt x="99" y="643"/>
                    <a:pt x="112" y="562"/>
                  </a:cubicBezTo>
                  <a:cubicBezTo>
                    <a:pt x="111" y="423"/>
                    <a:pt x="85" y="281"/>
                    <a:pt x="146" y="147"/>
                  </a:cubicBezTo>
                  <a:cubicBezTo>
                    <a:pt x="147" y="98"/>
                    <a:pt x="148" y="5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573728" y="3796851"/>
              <a:ext cx="52631" cy="10632"/>
            </a:xfrm>
            <a:custGeom>
              <a:avLst/>
              <a:gdLst/>
              <a:ahLst/>
              <a:cxnLst/>
              <a:rect l="l" t="t" r="r" b="b"/>
              <a:pathLst>
                <a:path w="1599" h="323" extrusionOk="0">
                  <a:moveTo>
                    <a:pt x="823" y="0"/>
                  </a:moveTo>
                  <a:cubicBezTo>
                    <a:pt x="506" y="0"/>
                    <a:pt x="185" y="90"/>
                    <a:pt x="41" y="261"/>
                  </a:cubicBezTo>
                  <a:cubicBezTo>
                    <a:pt x="27" y="281"/>
                    <a:pt x="14" y="301"/>
                    <a:pt x="0" y="323"/>
                  </a:cubicBezTo>
                  <a:lnTo>
                    <a:pt x="76" y="319"/>
                  </a:lnTo>
                  <a:cubicBezTo>
                    <a:pt x="282" y="128"/>
                    <a:pt x="544" y="81"/>
                    <a:pt x="801" y="81"/>
                  </a:cubicBezTo>
                  <a:cubicBezTo>
                    <a:pt x="815" y="81"/>
                    <a:pt x="830" y="81"/>
                    <a:pt x="844" y="81"/>
                  </a:cubicBezTo>
                  <a:cubicBezTo>
                    <a:pt x="1083" y="86"/>
                    <a:pt x="1347" y="96"/>
                    <a:pt x="1523" y="320"/>
                  </a:cubicBezTo>
                  <a:cubicBezTo>
                    <a:pt x="1548" y="319"/>
                    <a:pt x="1574" y="318"/>
                    <a:pt x="1598" y="318"/>
                  </a:cubicBezTo>
                  <a:cubicBezTo>
                    <a:pt x="1591" y="303"/>
                    <a:pt x="1584" y="289"/>
                    <a:pt x="1576" y="277"/>
                  </a:cubicBezTo>
                  <a:cubicBezTo>
                    <a:pt x="1451" y="90"/>
                    <a:pt x="113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2626886" y="3815448"/>
              <a:ext cx="5201" cy="22942"/>
            </a:xfrm>
            <a:custGeom>
              <a:avLst/>
              <a:gdLst/>
              <a:ahLst/>
              <a:cxnLst/>
              <a:rect l="l" t="t" r="r" b="b"/>
              <a:pathLst>
                <a:path w="158" h="697" extrusionOk="0">
                  <a:moveTo>
                    <a:pt x="43" y="0"/>
                  </a:moveTo>
                  <a:cubicBezTo>
                    <a:pt x="14" y="22"/>
                    <a:pt x="0" y="58"/>
                    <a:pt x="0" y="114"/>
                  </a:cubicBezTo>
                  <a:cubicBezTo>
                    <a:pt x="24" y="308"/>
                    <a:pt x="46" y="503"/>
                    <a:pt x="71" y="696"/>
                  </a:cubicBezTo>
                  <a:cubicBezTo>
                    <a:pt x="93" y="685"/>
                    <a:pt x="118" y="675"/>
                    <a:pt x="142" y="665"/>
                  </a:cubicBezTo>
                  <a:cubicBezTo>
                    <a:pt x="158" y="478"/>
                    <a:pt x="121" y="300"/>
                    <a:pt x="76" y="122"/>
                  </a:cubicBezTo>
                  <a:cubicBezTo>
                    <a:pt x="59" y="83"/>
                    <a:pt x="49" y="42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2508227" y="3780394"/>
              <a:ext cx="261115" cy="62374"/>
            </a:xfrm>
            <a:custGeom>
              <a:avLst/>
              <a:gdLst/>
              <a:ahLst/>
              <a:cxnLst/>
              <a:rect l="l" t="t" r="r" b="b"/>
              <a:pathLst>
                <a:path w="7933" h="1895" extrusionOk="0">
                  <a:moveTo>
                    <a:pt x="5692" y="0"/>
                  </a:moveTo>
                  <a:cubicBezTo>
                    <a:pt x="4768" y="0"/>
                    <a:pt x="3843" y="7"/>
                    <a:pt x="2918" y="39"/>
                  </a:cubicBezTo>
                  <a:cubicBezTo>
                    <a:pt x="2328" y="59"/>
                    <a:pt x="1737" y="100"/>
                    <a:pt x="1147" y="111"/>
                  </a:cubicBezTo>
                  <a:cubicBezTo>
                    <a:pt x="840" y="117"/>
                    <a:pt x="532" y="138"/>
                    <a:pt x="224" y="154"/>
                  </a:cubicBezTo>
                  <a:cubicBezTo>
                    <a:pt x="29" y="163"/>
                    <a:pt x="11" y="177"/>
                    <a:pt x="8" y="360"/>
                  </a:cubicBezTo>
                  <a:cubicBezTo>
                    <a:pt x="2" y="805"/>
                    <a:pt x="1" y="1251"/>
                    <a:pt x="6" y="1697"/>
                  </a:cubicBezTo>
                  <a:cubicBezTo>
                    <a:pt x="8" y="1867"/>
                    <a:pt x="23" y="1894"/>
                    <a:pt x="163" y="1894"/>
                  </a:cubicBezTo>
                  <a:cubicBezTo>
                    <a:pt x="179" y="1894"/>
                    <a:pt x="198" y="1894"/>
                    <a:pt x="219" y="1893"/>
                  </a:cubicBezTo>
                  <a:cubicBezTo>
                    <a:pt x="537" y="1885"/>
                    <a:pt x="854" y="1838"/>
                    <a:pt x="1173" y="1838"/>
                  </a:cubicBezTo>
                  <a:cubicBezTo>
                    <a:pt x="1205" y="1838"/>
                    <a:pt x="1238" y="1839"/>
                    <a:pt x="1271" y="1840"/>
                  </a:cubicBezTo>
                  <a:cubicBezTo>
                    <a:pt x="1307" y="1841"/>
                    <a:pt x="1343" y="1842"/>
                    <a:pt x="1380" y="1842"/>
                  </a:cubicBezTo>
                  <a:cubicBezTo>
                    <a:pt x="1520" y="1842"/>
                    <a:pt x="1662" y="1834"/>
                    <a:pt x="1803" y="1829"/>
                  </a:cubicBezTo>
                  <a:cubicBezTo>
                    <a:pt x="1804" y="1816"/>
                    <a:pt x="1807" y="1804"/>
                    <a:pt x="1809" y="1791"/>
                  </a:cubicBezTo>
                  <a:cubicBezTo>
                    <a:pt x="1722" y="1745"/>
                    <a:pt x="1619" y="1754"/>
                    <a:pt x="1521" y="1752"/>
                  </a:cubicBezTo>
                  <a:cubicBezTo>
                    <a:pt x="1412" y="1751"/>
                    <a:pt x="1302" y="1749"/>
                    <a:pt x="1192" y="1749"/>
                  </a:cubicBezTo>
                  <a:cubicBezTo>
                    <a:pt x="925" y="1749"/>
                    <a:pt x="658" y="1757"/>
                    <a:pt x="392" y="1796"/>
                  </a:cubicBezTo>
                  <a:cubicBezTo>
                    <a:pt x="366" y="1800"/>
                    <a:pt x="341" y="1802"/>
                    <a:pt x="318" y="1802"/>
                  </a:cubicBezTo>
                  <a:cubicBezTo>
                    <a:pt x="178" y="1802"/>
                    <a:pt x="102" y="1730"/>
                    <a:pt x="106" y="1546"/>
                  </a:cubicBezTo>
                  <a:cubicBezTo>
                    <a:pt x="115" y="1203"/>
                    <a:pt x="110" y="860"/>
                    <a:pt x="107" y="516"/>
                  </a:cubicBezTo>
                  <a:cubicBezTo>
                    <a:pt x="107" y="337"/>
                    <a:pt x="172" y="257"/>
                    <a:pt x="361" y="246"/>
                  </a:cubicBezTo>
                  <a:cubicBezTo>
                    <a:pt x="1592" y="177"/>
                    <a:pt x="2827" y="142"/>
                    <a:pt x="4059" y="100"/>
                  </a:cubicBezTo>
                  <a:cubicBezTo>
                    <a:pt x="4499" y="86"/>
                    <a:pt x="4941" y="81"/>
                    <a:pt x="5383" y="81"/>
                  </a:cubicBezTo>
                  <a:cubicBezTo>
                    <a:pt x="6048" y="81"/>
                    <a:pt x="6713" y="91"/>
                    <a:pt x="7378" y="92"/>
                  </a:cubicBezTo>
                  <a:cubicBezTo>
                    <a:pt x="7429" y="92"/>
                    <a:pt x="7480" y="92"/>
                    <a:pt x="7532" y="96"/>
                  </a:cubicBezTo>
                  <a:cubicBezTo>
                    <a:pt x="7782" y="116"/>
                    <a:pt x="7825" y="164"/>
                    <a:pt x="7837" y="410"/>
                  </a:cubicBezTo>
                  <a:cubicBezTo>
                    <a:pt x="7848" y="670"/>
                    <a:pt x="7777" y="922"/>
                    <a:pt x="7786" y="1179"/>
                  </a:cubicBezTo>
                  <a:cubicBezTo>
                    <a:pt x="7793" y="1365"/>
                    <a:pt x="7713" y="1430"/>
                    <a:pt x="7528" y="1441"/>
                  </a:cubicBezTo>
                  <a:cubicBezTo>
                    <a:pt x="6588" y="1495"/>
                    <a:pt x="5644" y="1511"/>
                    <a:pt x="4705" y="1603"/>
                  </a:cubicBezTo>
                  <a:cubicBezTo>
                    <a:pt x="4385" y="1635"/>
                    <a:pt x="4051" y="1600"/>
                    <a:pt x="3745" y="1727"/>
                  </a:cubicBezTo>
                  <a:lnTo>
                    <a:pt x="3745" y="1743"/>
                  </a:lnTo>
                  <a:cubicBezTo>
                    <a:pt x="3745" y="1752"/>
                    <a:pt x="3743" y="1761"/>
                    <a:pt x="3742" y="1771"/>
                  </a:cubicBezTo>
                  <a:cubicBezTo>
                    <a:pt x="3770" y="1774"/>
                    <a:pt x="3800" y="1776"/>
                    <a:pt x="3829" y="1776"/>
                  </a:cubicBezTo>
                  <a:cubicBezTo>
                    <a:pt x="3861" y="1776"/>
                    <a:pt x="3894" y="1774"/>
                    <a:pt x="3927" y="1770"/>
                  </a:cubicBezTo>
                  <a:cubicBezTo>
                    <a:pt x="4164" y="1734"/>
                    <a:pt x="4404" y="1718"/>
                    <a:pt x="4643" y="1702"/>
                  </a:cubicBezTo>
                  <a:cubicBezTo>
                    <a:pt x="5402" y="1650"/>
                    <a:pt x="6162" y="1590"/>
                    <a:pt x="6924" y="1575"/>
                  </a:cubicBezTo>
                  <a:cubicBezTo>
                    <a:pt x="7176" y="1570"/>
                    <a:pt x="7428" y="1541"/>
                    <a:pt x="7682" y="1541"/>
                  </a:cubicBezTo>
                  <a:cubicBezTo>
                    <a:pt x="7694" y="1541"/>
                    <a:pt x="7707" y="1541"/>
                    <a:pt x="7720" y="1541"/>
                  </a:cubicBezTo>
                  <a:cubicBezTo>
                    <a:pt x="7721" y="1541"/>
                    <a:pt x="7722" y="1541"/>
                    <a:pt x="7723" y="1541"/>
                  </a:cubicBezTo>
                  <a:cubicBezTo>
                    <a:pt x="7838" y="1541"/>
                    <a:pt x="7896" y="1493"/>
                    <a:pt x="7888" y="1373"/>
                  </a:cubicBezTo>
                  <a:cubicBezTo>
                    <a:pt x="7866" y="1080"/>
                    <a:pt x="7928" y="793"/>
                    <a:pt x="7929" y="500"/>
                  </a:cubicBezTo>
                  <a:cubicBezTo>
                    <a:pt x="7931" y="10"/>
                    <a:pt x="7932" y="6"/>
                    <a:pt x="7444" y="5"/>
                  </a:cubicBezTo>
                  <a:cubicBezTo>
                    <a:pt x="6860" y="3"/>
                    <a:pt x="6276" y="0"/>
                    <a:pt x="5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2567606" y="3839443"/>
              <a:ext cx="1942" cy="1317"/>
            </a:xfrm>
            <a:custGeom>
              <a:avLst/>
              <a:gdLst/>
              <a:ahLst/>
              <a:cxnLst/>
              <a:rect l="l" t="t" r="r" b="b"/>
              <a:pathLst>
                <a:path w="59" h="40" extrusionOk="0">
                  <a:moveTo>
                    <a:pt x="6" y="0"/>
                  </a:moveTo>
                  <a:cubicBezTo>
                    <a:pt x="4" y="14"/>
                    <a:pt x="1" y="26"/>
                    <a:pt x="0" y="40"/>
                  </a:cubicBezTo>
                  <a:cubicBezTo>
                    <a:pt x="20" y="40"/>
                    <a:pt x="38" y="37"/>
                    <a:pt x="59" y="36"/>
                  </a:cubicBezTo>
                  <a:cubicBezTo>
                    <a:pt x="43" y="22"/>
                    <a:pt x="25" y="1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2629157" y="3837304"/>
              <a:ext cx="2370" cy="1448"/>
            </a:xfrm>
            <a:custGeom>
              <a:avLst/>
              <a:gdLst/>
              <a:ahLst/>
              <a:cxnLst/>
              <a:rect l="l" t="t" r="r" b="b"/>
              <a:pathLst>
                <a:path w="72" h="44" extrusionOk="0">
                  <a:moveTo>
                    <a:pt x="72" y="0"/>
                  </a:moveTo>
                  <a:cubicBezTo>
                    <a:pt x="48" y="10"/>
                    <a:pt x="24" y="19"/>
                    <a:pt x="0" y="31"/>
                  </a:cubicBezTo>
                  <a:cubicBezTo>
                    <a:pt x="23" y="37"/>
                    <a:pt x="45" y="42"/>
                    <a:pt x="70" y="44"/>
                  </a:cubicBezTo>
                  <a:cubicBezTo>
                    <a:pt x="71" y="34"/>
                    <a:pt x="71" y="26"/>
                    <a:pt x="72" y="1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2572642" y="3867026"/>
              <a:ext cx="63625" cy="173627"/>
            </a:xfrm>
            <a:custGeom>
              <a:avLst/>
              <a:gdLst/>
              <a:ahLst/>
              <a:cxnLst/>
              <a:rect l="l" t="t" r="r" b="b"/>
              <a:pathLst>
                <a:path w="1933" h="5275" extrusionOk="0">
                  <a:moveTo>
                    <a:pt x="940" y="1"/>
                  </a:moveTo>
                  <a:cubicBezTo>
                    <a:pt x="759" y="1"/>
                    <a:pt x="579" y="27"/>
                    <a:pt x="401" y="85"/>
                  </a:cubicBezTo>
                  <a:cubicBezTo>
                    <a:pt x="283" y="123"/>
                    <a:pt x="213" y="200"/>
                    <a:pt x="187" y="316"/>
                  </a:cubicBezTo>
                  <a:cubicBezTo>
                    <a:pt x="169" y="390"/>
                    <a:pt x="164" y="468"/>
                    <a:pt x="157" y="544"/>
                  </a:cubicBezTo>
                  <a:cubicBezTo>
                    <a:pt x="81" y="1458"/>
                    <a:pt x="64" y="2374"/>
                    <a:pt x="64" y="3289"/>
                  </a:cubicBezTo>
                  <a:cubicBezTo>
                    <a:pt x="68" y="3692"/>
                    <a:pt x="43" y="4094"/>
                    <a:pt x="18" y="4496"/>
                  </a:cubicBezTo>
                  <a:cubicBezTo>
                    <a:pt x="10" y="4657"/>
                    <a:pt x="0" y="4821"/>
                    <a:pt x="15" y="4982"/>
                  </a:cubicBezTo>
                  <a:cubicBezTo>
                    <a:pt x="34" y="5201"/>
                    <a:pt x="114" y="5275"/>
                    <a:pt x="325" y="5275"/>
                  </a:cubicBezTo>
                  <a:cubicBezTo>
                    <a:pt x="333" y="5275"/>
                    <a:pt x="340" y="5275"/>
                    <a:pt x="348" y="5275"/>
                  </a:cubicBezTo>
                  <a:cubicBezTo>
                    <a:pt x="561" y="5271"/>
                    <a:pt x="774" y="5251"/>
                    <a:pt x="987" y="5232"/>
                  </a:cubicBezTo>
                  <a:cubicBezTo>
                    <a:pt x="1199" y="5214"/>
                    <a:pt x="1414" y="5197"/>
                    <a:pt x="1624" y="5161"/>
                  </a:cubicBezTo>
                  <a:cubicBezTo>
                    <a:pt x="1859" y="5120"/>
                    <a:pt x="1932" y="5034"/>
                    <a:pt x="1931" y="4796"/>
                  </a:cubicBezTo>
                  <a:cubicBezTo>
                    <a:pt x="1927" y="4453"/>
                    <a:pt x="1918" y="4110"/>
                    <a:pt x="1890" y="3769"/>
                  </a:cubicBezTo>
                  <a:cubicBezTo>
                    <a:pt x="1831" y="3045"/>
                    <a:pt x="1768" y="2320"/>
                    <a:pt x="1693" y="1597"/>
                  </a:cubicBezTo>
                  <a:cubicBezTo>
                    <a:pt x="1652" y="1188"/>
                    <a:pt x="1636" y="777"/>
                    <a:pt x="1561" y="373"/>
                  </a:cubicBezTo>
                  <a:cubicBezTo>
                    <a:pt x="1522" y="152"/>
                    <a:pt x="1393" y="42"/>
                    <a:pt x="1188" y="17"/>
                  </a:cubicBezTo>
                  <a:cubicBezTo>
                    <a:pt x="1105" y="6"/>
                    <a:pt x="1022" y="1"/>
                    <a:pt x="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2577777" y="3805870"/>
              <a:ext cx="44764" cy="53619"/>
            </a:xfrm>
            <a:custGeom>
              <a:avLst/>
              <a:gdLst/>
              <a:ahLst/>
              <a:cxnLst/>
              <a:rect l="l" t="t" r="r" b="b"/>
              <a:pathLst>
                <a:path w="1360" h="1629" extrusionOk="0">
                  <a:moveTo>
                    <a:pt x="827" y="1"/>
                  </a:moveTo>
                  <a:cubicBezTo>
                    <a:pt x="608" y="1"/>
                    <a:pt x="398" y="61"/>
                    <a:pt x="189" y="129"/>
                  </a:cubicBezTo>
                  <a:cubicBezTo>
                    <a:pt x="95" y="157"/>
                    <a:pt x="57" y="225"/>
                    <a:pt x="52" y="322"/>
                  </a:cubicBezTo>
                  <a:cubicBezTo>
                    <a:pt x="29" y="689"/>
                    <a:pt x="1" y="1055"/>
                    <a:pt x="61" y="1422"/>
                  </a:cubicBezTo>
                  <a:cubicBezTo>
                    <a:pt x="82" y="1542"/>
                    <a:pt x="135" y="1595"/>
                    <a:pt x="251" y="1595"/>
                  </a:cubicBezTo>
                  <a:cubicBezTo>
                    <a:pt x="255" y="1595"/>
                    <a:pt x="260" y="1595"/>
                    <a:pt x="265" y="1595"/>
                  </a:cubicBezTo>
                  <a:cubicBezTo>
                    <a:pt x="319" y="1593"/>
                    <a:pt x="373" y="1593"/>
                    <a:pt x="427" y="1593"/>
                  </a:cubicBezTo>
                  <a:cubicBezTo>
                    <a:pt x="509" y="1593"/>
                    <a:pt x="592" y="1594"/>
                    <a:pt x="675" y="1597"/>
                  </a:cubicBezTo>
                  <a:cubicBezTo>
                    <a:pt x="782" y="1599"/>
                    <a:pt x="889" y="1628"/>
                    <a:pt x="996" y="1628"/>
                  </a:cubicBezTo>
                  <a:cubicBezTo>
                    <a:pt x="1017" y="1628"/>
                    <a:pt x="1038" y="1627"/>
                    <a:pt x="1058" y="1625"/>
                  </a:cubicBezTo>
                  <a:cubicBezTo>
                    <a:pt x="1264" y="1599"/>
                    <a:pt x="1330" y="1534"/>
                    <a:pt x="1341" y="1332"/>
                  </a:cubicBezTo>
                  <a:cubicBezTo>
                    <a:pt x="1347" y="1230"/>
                    <a:pt x="1343" y="1127"/>
                    <a:pt x="1343" y="982"/>
                  </a:cubicBezTo>
                  <a:cubicBezTo>
                    <a:pt x="1359" y="790"/>
                    <a:pt x="1318" y="562"/>
                    <a:pt x="1298" y="333"/>
                  </a:cubicBezTo>
                  <a:cubicBezTo>
                    <a:pt x="1277" y="115"/>
                    <a:pt x="1191" y="38"/>
                    <a:pt x="969" y="9"/>
                  </a:cubicBezTo>
                  <a:cubicBezTo>
                    <a:pt x="921" y="4"/>
                    <a:pt x="874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27083" y="3806298"/>
              <a:ext cx="119514" cy="6649"/>
            </a:xfrm>
            <a:custGeom>
              <a:avLst/>
              <a:gdLst/>
              <a:ahLst/>
              <a:cxnLst/>
              <a:rect l="l" t="t" r="r" b="b"/>
              <a:pathLst>
                <a:path w="3631" h="202" extrusionOk="0">
                  <a:moveTo>
                    <a:pt x="3631" y="1"/>
                  </a:moveTo>
                  <a:lnTo>
                    <a:pt x="3631" y="1"/>
                  </a:lnTo>
                  <a:cubicBezTo>
                    <a:pt x="3557" y="23"/>
                    <a:pt x="3487" y="26"/>
                    <a:pt x="3419" y="26"/>
                  </a:cubicBezTo>
                  <a:cubicBezTo>
                    <a:pt x="3383" y="26"/>
                    <a:pt x="3349" y="25"/>
                    <a:pt x="3314" y="25"/>
                  </a:cubicBezTo>
                  <a:cubicBezTo>
                    <a:pt x="3236" y="25"/>
                    <a:pt x="3159" y="24"/>
                    <a:pt x="3081" y="24"/>
                  </a:cubicBezTo>
                  <a:cubicBezTo>
                    <a:pt x="2201" y="24"/>
                    <a:pt x="1322" y="67"/>
                    <a:pt x="444" y="121"/>
                  </a:cubicBezTo>
                  <a:cubicBezTo>
                    <a:pt x="381" y="125"/>
                    <a:pt x="317" y="129"/>
                    <a:pt x="254" y="129"/>
                  </a:cubicBezTo>
                  <a:cubicBezTo>
                    <a:pt x="167" y="129"/>
                    <a:pt x="82" y="120"/>
                    <a:pt x="1" y="86"/>
                  </a:cubicBezTo>
                  <a:lnTo>
                    <a:pt x="1" y="86"/>
                  </a:lnTo>
                  <a:cubicBezTo>
                    <a:pt x="12" y="123"/>
                    <a:pt x="19" y="164"/>
                    <a:pt x="24" y="202"/>
                  </a:cubicBezTo>
                  <a:cubicBezTo>
                    <a:pt x="76" y="154"/>
                    <a:pt x="170" y="151"/>
                    <a:pt x="251" y="148"/>
                  </a:cubicBezTo>
                  <a:cubicBezTo>
                    <a:pt x="668" y="132"/>
                    <a:pt x="1087" y="124"/>
                    <a:pt x="1505" y="98"/>
                  </a:cubicBezTo>
                  <a:cubicBezTo>
                    <a:pt x="2024" y="66"/>
                    <a:pt x="2543" y="28"/>
                    <a:pt x="3063" y="28"/>
                  </a:cubicBezTo>
                  <a:cubicBezTo>
                    <a:pt x="3167" y="28"/>
                    <a:pt x="3271" y="29"/>
                    <a:pt x="3374" y="33"/>
                  </a:cubicBezTo>
                  <a:cubicBezTo>
                    <a:pt x="3396" y="34"/>
                    <a:pt x="3417" y="34"/>
                    <a:pt x="3439" y="34"/>
                  </a:cubicBezTo>
                  <a:cubicBezTo>
                    <a:pt x="3500" y="34"/>
                    <a:pt x="3564" y="28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623792" y="3807318"/>
              <a:ext cx="4114" cy="11849"/>
            </a:xfrm>
            <a:custGeom>
              <a:avLst/>
              <a:gdLst/>
              <a:ahLst/>
              <a:cxnLst/>
              <a:rect l="l" t="t" r="r" b="b"/>
              <a:pathLst>
                <a:path w="125" h="360" extrusionOk="0">
                  <a:moveTo>
                    <a:pt x="1" y="1"/>
                  </a:moveTo>
                  <a:cubicBezTo>
                    <a:pt x="83" y="107"/>
                    <a:pt x="11" y="253"/>
                    <a:pt x="94" y="359"/>
                  </a:cubicBezTo>
                  <a:cubicBezTo>
                    <a:pt x="69" y="262"/>
                    <a:pt x="87" y="207"/>
                    <a:pt x="124" y="172"/>
                  </a:cubicBezTo>
                  <a:cubicBezTo>
                    <a:pt x="119" y="133"/>
                    <a:pt x="112" y="93"/>
                    <a:pt x="101" y="56"/>
                  </a:cubicBezTo>
                  <a:cubicBezTo>
                    <a:pt x="68" y="41"/>
                    <a:pt x="33" y="2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626293" y="3804027"/>
              <a:ext cx="132384" cy="11520"/>
            </a:xfrm>
            <a:custGeom>
              <a:avLst/>
              <a:gdLst/>
              <a:ahLst/>
              <a:cxnLst/>
              <a:rect l="l" t="t" r="r" b="b"/>
              <a:pathLst>
                <a:path w="4022" h="350" extrusionOk="0">
                  <a:moveTo>
                    <a:pt x="3857" y="4"/>
                  </a:moveTo>
                  <a:cubicBezTo>
                    <a:pt x="3240" y="6"/>
                    <a:pt x="2622" y="1"/>
                    <a:pt x="2005" y="17"/>
                  </a:cubicBezTo>
                  <a:cubicBezTo>
                    <a:pt x="1338" y="34"/>
                    <a:pt x="668" y="70"/>
                    <a:pt x="0" y="100"/>
                  </a:cubicBezTo>
                  <a:cubicBezTo>
                    <a:pt x="10" y="118"/>
                    <a:pt x="18" y="138"/>
                    <a:pt x="25" y="158"/>
                  </a:cubicBezTo>
                  <a:cubicBezTo>
                    <a:pt x="106" y="192"/>
                    <a:pt x="191" y="201"/>
                    <a:pt x="278" y="201"/>
                  </a:cubicBezTo>
                  <a:cubicBezTo>
                    <a:pt x="341" y="201"/>
                    <a:pt x="405" y="196"/>
                    <a:pt x="468" y="192"/>
                  </a:cubicBezTo>
                  <a:cubicBezTo>
                    <a:pt x="1352" y="137"/>
                    <a:pt x="2237" y="96"/>
                    <a:pt x="3123" y="96"/>
                  </a:cubicBezTo>
                  <a:cubicBezTo>
                    <a:pt x="3194" y="96"/>
                    <a:pt x="3266" y="96"/>
                    <a:pt x="3338" y="96"/>
                  </a:cubicBezTo>
                  <a:cubicBezTo>
                    <a:pt x="3375" y="97"/>
                    <a:pt x="3412" y="98"/>
                    <a:pt x="3450" y="98"/>
                  </a:cubicBezTo>
                  <a:cubicBezTo>
                    <a:pt x="3516" y="98"/>
                    <a:pt x="3583" y="94"/>
                    <a:pt x="3655" y="73"/>
                  </a:cubicBezTo>
                  <a:lnTo>
                    <a:pt x="3655" y="73"/>
                  </a:lnTo>
                  <a:cubicBezTo>
                    <a:pt x="3589" y="101"/>
                    <a:pt x="3527" y="106"/>
                    <a:pt x="3466" y="106"/>
                  </a:cubicBezTo>
                  <a:cubicBezTo>
                    <a:pt x="3443" y="106"/>
                    <a:pt x="3421" y="105"/>
                    <a:pt x="3398" y="105"/>
                  </a:cubicBezTo>
                  <a:cubicBezTo>
                    <a:pt x="3295" y="101"/>
                    <a:pt x="3191" y="100"/>
                    <a:pt x="3087" y="100"/>
                  </a:cubicBezTo>
                  <a:cubicBezTo>
                    <a:pt x="2567" y="100"/>
                    <a:pt x="2048" y="138"/>
                    <a:pt x="1529" y="170"/>
                  </a:cubicBezTo>
                  <a:cubicBezTo>
                    <a:pt x="1110" y="195"/>
                    <a:pt x="692" y="203"/>
                    <a:pt x="275" y="220"/>
                  </a:cubicBezTo>
                  <a:cubicBezTo>
                    <a:pt x="194" y="224"/>
                    <a:pt x="100" y="227"/>
                    <a:pt x="48" y="275"/>
                  </a:cubicBezTo>
                  <a:cubicBezTo>
                    <a:pt x="52" y="300"/>
                    <a:pt x="57" y="325"/>
                    <a:pt x="61" y="350"/>
                  </a:cubicBezTo>
                  <a:cubicBezTo>
                    <a:pt x="89" y="325"/>
                    <a:pt x="130" y="318"/>
                    <a:pt x="181" y="318"/>
                  </a:cubicBezTo>
                  <a:cubicBezTo>
                    <a:pt x="286" y="318"/>
                    <a:pt x="391" y="319"/>
                    <a:pt x="495" y="319"/>
                  </a:cubicBezTo>
                  <a:cubicBezTo>
                    <a:pt x="674" y="319"/>
                    <a:pt x="852" y="316"/>
                    <a:pt x="1030" y="303"/>
                  </a:cubicBezTo>
                  <a:cubicBezTo>
                    <a:pt x="1644" y="255"/>
                    <a:pt x="2260" y="220"/>
                    <a:pt x="2877" y="206"/>
                  </a:cubicBezTo>
                  <a:cubicBezTo>
                    <a:pt x="3048" y="202"/>
                    <a:pt x="3221" y="206"/>
                    <a:pt x="3392" y="197"/>
                  </a:cubicBezTo>
                  <a:cubicBezTo>
                    <a:pt x="3579" y="188"/>
                    <a:pt x="3769" y="169"/>
                    <a:pt x="3956" y="151"/>
                  </a:cubicBezTo>
                  <a:cubicBezTo>
                    <a:pt x="3993" y="147"/>
                    <a:pt x="4021" y="124"/>
                    <a:pt x="4022" y="86"/>
                  </a:cubicBezTo>
                  <a:cubicBezTo>
                    <a:pt x="4022" y="48"/>
                    <a:pt x="3994" y="25"/>
                    <a:pt x="3960" y="15"/>
                  </a:cubicBezTo>
                  <a:cubicBezTo>
                    <a:pt x="3926" y="6"/>
                    <a:pt x="3892" y="4"/>
                    <a:pt x="3857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2626030" y="3812947"/>
              <a:ext cx="2238" cy="6221"/>
            </a:xfrm>
            <a:custGeom>
              <a:avLst/>
              <a:gdLst/>
              <a:ahLst/>
              <a:cxnLst/>
              <a:rect l="l" t="t" r="r" b="b"/>
              <a:pathLst>
                <a:path w="68" h="189" extrusionOk="0">
                  <a:moveTo>
                    <a:pt x="56" y="1"/>
                  </a:moveTo>
                  <a:cubicBezTo>
                    <a:pt x="19" y="36"/>
                    <a:pt x="1" y="91"/>
                    <a:pt x="26" y="188"/>
                  </a:cubicBezTo>
                  <a:cubicBezTo>
                    <a:pt x="26" y="134"/>
                    <a:pt x="40" y="98"/>
                    <a:pt x="68" y="75"/>
                  </a:cubicBezTo>
                  <a:cubicBezTo>
                    <a:pt x="65" y="52"/>
                    <a:pt x="60" y="26"/>
                    <a:pt x="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2623792" y="3807220"/>
              <a:ext cx="3324" cy="1942"/>
            </a:xfrm>
            <a:custGeom>
              <a:avLst/>
              <a:gdLst/>
              <a:ahLst/>
              <a:cxnLst/>
              <a:rect l="l" t="t" r="r" b="b"/>
              <a:pathLst>
                <a:path w="101" h="59" extrusionOk="0">
                  <a:moveTo>
                    <a:pt x="76" y="0"/>
                  </a:moveTo>
                  <a:cubicBezTo>
                    <a:pt x="52" y="3"/>
                    <a:pt x="26" y="4"/>
                    <a:pt x="1" y="4"/>
                  </a:cubicBezTo>
                  <a:cubicBezTo>
                    <a:pt x="33" y="27"/>
                    <a:pt x="66" y="45"/>
                    <a:pt x="101" y="59"/>
                  </a:cubicBezTo>
                  <a:cubicBezTo>
                    <a:pt x="94" y="40"/>
                    <a:pt x="86" y="20"/>
                    <a:pt x="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531795" y="3809458"/>
              <a:ext cx="40782" cy="3884"/>
            </a:xfrm>
            <a:custGeom>
              <a:avLst/>
              <a:gdLst/>
              <a:ahLst/>
              <a:cxnLst/>
              <a:rect l="l" t="t" r="r" b="b"/>
              <a:pathLst>
                <a:path w="1239" h="118" extrusionOk="0">
                  <a:moveTo>
                    <a:pt x="1238" y="1"/>
                  </a:moveTo>
                  <a:lnTo>
                    <a:pt x="1238" y="1"/>
                  </a:lnTo>
                  <a:cubicBezTo>
                    <a:pt x="1152" y="37"/>
                    <a:pt x="1057" y="48"/>
                    <a:pt x="966" y="55"/>
                  </a:cubicBezTo>
                  <a:cubicBezTo>
                    <a:pt x="704" y="74"/>
                    <a:pt x="443" y="106"/>
                    <a:pt x="180" y="115"/>
                  </a:cubicBezTo>
                  <a:lnTo>
                    <a:pt x="180" y="115"/>
                  </a:lnTo>
                  <a:cubicBezTo>
                    <a:pt x="416" y="111"/>
                    <a:pt x="652" y="100"/>
                    <a:pt x="887" y="71"/>
                  </a:cubicBezTo>
                  <a:cubicBezTo>
                    <a:pt x="935" y="65"/>
                    <a:pt x="983" y="58"/>
                    <a:pt x="1031" y="58"/>
                  </a:cubicBezTo>
                  <a:cubicBezTo>
                    <a:pt x="1089" y="58"/>
                    <a:pt x="1145" y="68"/>
                    <a:pt x="1196" y="106"/>
                  </a:cubicBezTo>
                  <a:cubicBezTo>
                    <a:pt x="1206" y="70"/>
                    <a:pt x="1221" y="33"/>
                    <a:pt x="1238" y="1"/>
                  </a:cubicBezTo>
                  <a:close/>
                  <a:moveTo>
                    <a:pt x="180" y="115"/>
                  </a:moveTo>
                  <a:lnTo>
                    <a:pt x="180" y="115"/>
                  </a:lnTo>
                  <a:cubicBezTo>
                    <a:pt x="120" y="116"/>
                    <a:pt x="61" y="117"/>
                    <a:pt x="1" y="118"/>
                  </a:cubicBezTo>
                  <a:cubicBezTo>
                    <a:pt x="16" y="118"/>
                    <a:pt x="30" y="118"/>
                    <a:pt x="45" y="118"/>
                  </a:cubicBezTo>
                  <a:cubicBezTo>
                    <a:pt x="90" y="118"/>
                    <a:pt x="135" y="117"/>
                    <a:pt x="1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571128" y="3807318"/>
              <a:ext cx="5069" cy="7044"/>
            </a:xfrm>
            <a:custGeom>
              <a:avLst/>
              <a:gdLst/>
              <a:ahLst/>
              <a:cxnLst/>
              <a:rect l="l" t="t" r="r" b="b"/>
              <a:pathLst>
                <a:path w="154" h="214" extrusionOk="0">
                  <a:moveTo>
                    <a:pt x="154" y="1"/>
                  </a:moveTo>
                  <a:cubicBezTo>
                    <a:pt x="120" y="28"/>
                    <a:pt x="82" y="50"/>
                    <a:pt x="43" y="66"/>
                  </a:cubicBezTo>
                  <a:cubicBezTo>
                    <a:pt x="26" y="98"/>
                    <a:pt x="13" y="134"/>
                    <a:pt x="1" y="171"/>
                  </a:cubicBezTo>
                  <a:cubicBezTo>
                    <a:pt x="17" y="183"/>
                    <a:pt x="32" y="196"/>
                    <a:pt x="47" y="213"/>
                  </a:cubicBezTo>
                  <a:cubicBezTo>
                    <a:pt x="84" y="143"/>
                    <a:pt x="118" y="7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520702" y="3807450"/>
              <a:ext cx="53026" cy="8295"/>
            </a:xfrm>
            <a:custGeom>
              <a:avLst/>
              <a:gdLst/>
              <a:ahLst/>
              <a:cxnLst/>
              <a:rect l="l" t="t" r="r" b="b"/>
              <a:pathLst>
                <a:path w="1611" h="252" extrusionOk="0">
                  <a:moveTo>
                    <a:pt x="1610" y="1"/>
                  </a:moveTo>
                  <a:cubicBezTo>
                    <a:pt x="1118" y="24"/>
                    <a:pt x="628" y="104"/>
                    <a:pt x="133" y="104"/>
                  </a:cubicBezTo>
                  <a:cubicBezTo>
                    <a:pt x="129" y="104"/>
                    <a:pt x="126" y="104"/>
                    <a:pt x="123" y="104"/>
                  </a:cubicBezTo>
                  <a:cubicBezTo>
                    <a:pt x="120" y="104"/>
                    <a:pt x="117" y="104"/>
                    <a:pt x="114" y="104"/>
                  </a:cubicBezTo>
                  <a:cubicBezTo>
                    <a:pt x="65" y="104"/>
                    <a:pt x="9" y="114"/>
                    <a:pt x="5" y="173"/>
                  </a:cubicBezTo>
                  <a:cubicBezTo>
                    <a:pt x="1" y="240"/>
                    <a:pt x="63" y="247"/>
                    <a:pt x="115" y="249"/>
                  </a:cubicBezTo>
                  <a:cubicBezTo>
                    <a:pt x="154" y="251"/>
                    <a:pt x="192" y="252"/>
                    <a:pt x="231" y="252"/>
                  </a:cubicBezTo>
                  <a:cubicBezTo>
                    <a:pt x="253" y="252"/>
                    <a:pt x="274" y="252"/>
                    <a:pt x="296" y="251"/>
                  </a:cubicBezTo>
                  <a:lnTo>
                    <a:pt x="1521" y="210"/>
                  </a:lnTo>
                  <a:cubicBezTo>
                    <a:pt x="1522" y="208"/>
                    <a:pt x="1522" y="205"/>
                    <a:pt x="1522" y="204"/>
                  </a:cubicBezTo>
                  <a:cubicBezTo>
                    <a:pt x="1525" y="190"/>
                    <a:pt x="1529" y="179"/>
                    <a:pt x="1533" y="167"/>
                  </a:cubicBezTo>
                  <a:cubicBezTo>
                    <a:pt x="1482" y="130"/>
                    <a:pt x="1425" y="119"/>
                    <a:pt x="1367" y="119"/>
                  </a:cubicBezTo>
                  <a:cubicBezTo>
                    <a:pt x="1320" y="119"/>
                    <a:pt x="1271" y="126"/>
                    <a:pt x="1224" y="132"/>
                  </a:cubicBezTo>
                  <a:cubicBezTo>
                    <a:pt x="989" y="161"/>
                    <a:pt x="753" y="172"/>
                    <a:pt x="517" y="176"/>
                  </a:cubicBezTo>
                  <a:lnTo>
                    <a:pt x="517" y="176"/>
                  </a:lnTo>
                  <a:cubicBezTo>
                    <a:pt x="780" y="167"/>
                    <a:pt x="1041" y="135"/>
                    <a:pt x="1303" y="116"/>
                  </a:cubicBezTo>
                  <a:cubicBezTo>
                    <a:pt x="1396" y="109"/>
                    <a:pt x="1489" y="98"/>
                    <a:pt x="1575" y="62"/>
                  </a:cubicBezTo>
                  <a:cubicBezTo>
                    <a:pt x="1586" y="40"/>
                    <a:pt x="1599" y="20"/>
                    <a:pt x="1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570733" y="3812914"/>
              <a:ext cx="2008" cy="1481"/>
            </a:xfrm>
            <a:custGeom>
              <a:avLst/>
              <a:gdLst/>
              <a:ahLst/>
              <a:cxnLst/>
              <a:rect l="l" t="t" r="r" b="b"/>
              <a:pathLst>
                <a:path w="61" h="45" extrusionOk="0">
                  <a:moveTo>
                    <a:pt x="15" y="1"/>
                  </a:moveTo>
                  <a:cubicBezTo>
                    <a:pt x="9" y="13"/>
                    <a:pt x="5" y="24"/>
                    <a:pt x="2" y="38"/>
                  </a:cubicBezTo>
                  <a:cubicBezTo>
                    <a:pt x="2" y="40"/>
                    <a:pt x="1" y="43"/>
                    <a:pt x="1" y="44"/>
                  </a:cubicBezTo>
                  <a:cubicBezTo>
                    <a:pt x="21" y="44"/>
                    <a:pt x="41" y="43"/>
                    <a:pt x="60" y="43"/>
                  </a:cubicBezTo>
                  <a:cubicBezTo>
                    <a:pt x="47" y="26"/>
                    <a:pt x="31" y="13"/>
                    <a:pt x="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572543" y="3807285"/>
              <a:ext cx="3654" cy="2172"/>
            </a:xfrm>
            <a:custGeom>
              <a:avLst/>
              <a:gdLst/>
              <a:ahLst/>
              <a:cxnLst/>
              <a:rect l="l" t="t" r="r" b="b"/>
              <a:pathLst>
                <a:path w="111" h="66" extrusionOk="0">
                  <a:moveTo>
                    <a:pt x="111" y="1"/>
                  </a:moveTo>
                  <a:lnTo>
                    <a:pt x="35" y="4"/>
                  </a:lnTo>
                  <a:cubicBezTo>
                    <a:pt x="24" y="24"/>
                    <a:pt x="11" y="45"/>
                    <a:pt x="0" y="65"/>
                  </a:cubicBezTo>
                  <a:cubicBezTo>
                    <a:pt x="39" y="49"/>
                    <a:pt x="77" y="28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571194" y="3819102"/>
              <a:ext cx="2831" cy="13693"/>
            </a:xfrm>
            <a:custGeom>
              <a:avLst/>
              <a:gdLst/>
              <a:ahLst/>
              <a:cxnLst/>
              <a:rect l="l" t="t" r="r" b="b"/>
              <a:pathLst>
                <a:path w="86" h="416" extrusionOk="0">
                  <a:moveTo>
                    <a:pt x="43" y="0"/>
                  </a:moveTo>
                  <a:lnTo>
                    <a:pt x="43" y="0"/>
                  </a:lnTo>
                  <a:cubicBezTo>
                    <a:pt x="1" y="136"/>
                    <a:pt x="55" y="280"/>
                    <a:pt x="9" y="415"/>
                  </a:cubicBezTo>
                  <a:cubicBezTo>
                    <a:pt x="86" y="282"/>
                    <a:pt x="56" y="142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570568" y="3819102"/>
              <a:ext cx="2502" cy="13693"/>
            </a:xfrm>
            <a:custGeom>
              <a:avLst/>
              <a:gdLst/>
              <a:ahLst/>
              <a:cxnLst/>
              <a:rect l="l" t="t" r="r" b="b"/>
              <a:pathLst>
                <a:path w="76" h="416" extrusionOk="0">
                  <a:moveTo>
                    <a:pt x="62" y="0"/>
                  </a:moveTo>
                  <a:cubicBezTo>
                    <a:pt x="1" y="134"/>
                    <a:pt x="27" y="276"/>
                    <a:pt x="28" y="415"/>
                  </a:cubicBezTo>
                  <a:cubicBezTo>
                    <a:pt x="75" y="280"/>
                    <a:pt x="20" y="136"/>
                    <a:pt x="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100082" y="4688516"/>
              <a:ext cx="33606" cy="35581"/>
            </a:xfrm>
            <a:custGeom>
              <a:avLst/>
              <a:gdLst/>
              <a:ahLst/>
              <a:cxnLst/>
              <a:rect l="l" t="t" r="r" b="b"/>
              <a:pathLst>
                <a:path w="1021" h="1081" extrusionOk="0">
                  <a:moveTo>
                    <a:pt x="597" y="1"/>
                  </a:moveTo>
                  <a:cubicBezTo>
                    <a:pt x="551" y="1"/>
                    <a:pt x="504" y="9"/>
                    <a:pt x="459" y="28"/>
                  </a:cubicBezTo>
                  <a:cubicBezTo>
                    <a:pt x="124" y="166"/>
                    <a:pt x="1" y="691"/>
                    <a:pt x="239" y="962"/>
                  </a:cubicBezTo>
                  <a:cubicBezTo>
                    <a:pt x="303" y="1036"/>
                    <a:pt x="415" y="1081"/>
                    <a:pt x="519" y="1081"/>
                  </a:cubicBezTo>
                  <a:cubicBezTo>
                    <a:pt x="580" y="1081"/>
                    <a:pt x="638" y="1065"/>
                    <a:pt x="682" y="1030"/>
                  </a:cubicBezTo>
                  <a:cubicBezTo>
                    <a:pt x="858" y="891"/>
                    <a:pt x="1021" y="736"/>
                    <a:pt x="982" y="496"/>
                  </a:cubicBezTo>
                  <a:cubicBezTo>
                    <a:pt x="982" y="432"/>
                    <a:pt x="985" y="390"/>
                    <a:pt x="982" y="348"/>
                  </a:cubicBezTo>
                  <a:cubicBezTo>
                    <a:pt x="967" y="148"/>
                    <a:pt x="786" y="1"/>
                    <a:pt x="5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1495271" y="4613766"/>
              <a:ext cx="29755" cy="33902"/>
            </a:xfrm>
            <a:custGeom>
              <a:avLst/>
              <a:gdLst/>
              <a:ahLst/>
              <a:cxnLst/>
              <a:rect l="l" t="t" r="r" b="b"/>
              <a:pathLst>
                <a:path w="904" h="1030" extrusionOk="0">
                  <a:moveTo>
                    <a:pt x="366" y="1"/>
                  </a:moveTo>
                  <a:cubicBezTo>
                    <a:pt x="155" y="1"/>
                    <a:pt x="7" y="181"/>
                    <a:pt x="3" y="449"/>
                  </a:cubicBezTo>
                  <a:cubicBezTo>
                    <a:pt x="1" y="604"/>
                    <a:pt x="54" y="768"/>
                    <a:pt x="141" y="877"/>
                  </a:cubicBezTo>
                  <a:cubicBezTo>
                    <a:pt x="223" y="979"/>
                    <a:pt x="335" y="1029"/>
                    <a:pt x="444" y="1029"/>
                  </a:cubicBezTo>
                  <a:cubicBezTo>
                    <a:pt x="567" y="1029"/>
                    <a:pt x="688" y="967"/>
                    <a:pt x="763" y="844"/>
                  </a:cubicBezTo>
                  <a:cubicBezTo>
                    <a:pt x="904" y="616"/>
                    <a:pt x="789" y="174"/>
                    <a:pt x="555" y="49"/>
                  </a:cubicBezTo>
                  <a:cubicBezTo>
                    <a:pt x="511" y="25"/>
                    <a:pt x="459" y="9"/>
                    <a:pt x="410" y="3"/>
                  </a:cubicBezTo>
                  <a:cubicBezTo>
                    <a:pt x="395" y="1"/>
                    <a:pt x="381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2598085" y="4395474"/>
              <a:ext cx="80576" cy="58029"/>
            </a:xfrm>
            <a:custGeom>
              <a:avLst/>
              <a:gdLst/>
              <a:ahLst/>
              <a:cxnLst/>
              <a:rect l="l" t="t" r="r" b="b"/>
              <a:pathLst>
                <a:path w="2448" h="1763" extrusionOk="0">
                  <a:moveTo>
                    <a:pt x="1622" y="0"/>
                  </a:moveTo>
                  <a:cubicBezTo>
                    <a:pt x="1607" y="258"/>
                    <a:pt x="1530" y="505"/>
                    <a:pt x="1447" y="744"/>
                  </a:cubicBezTo>
                  <a:cubicBezTo>
                    <a:pt x="1409" y="854"/>
                    <a:pt x="1349" y="909"/>
                    <a:pt x="1281" y="909"/>
                  </a:cubicBezTo>
                  <a:cubicBezTo>
                    <a:pt x="1220" y="909"/>
                    <a:pt x="1153" y="865"/>
                    <a:pt x="1089" y="777"/>
                  </a:cubicBezTo>
                  <a:cubicBezTo>
                    <a:pt x="950" y="581"/>
                    <a:pt x="831" y="372"/>
                    <a:pt x="650" y="209"/>
                  </a:cubicBezTo>
                  <a:cubicBezTo>
                    <a:pt x="620" y="181"/>
                    <a:pt x="594" y="144"/>
                    <a:pt x="525" y="144"/>
                  </a:cubicBezTo>
                  <a:cubicBezTo>
                    <a:pt x="548" y="405"/>
                    <a:pt x="551" y="665"/>
                    <a:pt x="597" y="926"/>
                  </a:cubicBezTo>
                  <a:cubicBezTo>
                    <a:pt x="643" y="1178"/>
                    <a:pt x="593" y="1274"/>
                    <a:pt x="402" y="1274"/>
                  </a:cubicBezTo>
                  <a:cubicBezTo>
                    <a:pt x="365" y="1274"/>
                    <a:pt x="321" y="1270"/>
                    <a:pt x="272" y="1263"/>
                  </a:cubicBezTo>
                  <a:cubicBezTo>
                    <a:pt x="213" y="1256"/>
                    <a:pt x="153" y="1238"/>
                    <a:pt x="84" y="1238"/>
                  </a:cubicBezTo>
                  <a:cubicBezTo>
                    <a:pt x="58" y="1238"/>
                    <a:pt x="30" y="1240"/>
                    <a:pt x="1" y="1247"/>
                  </a:cubicBezTo>
                  <a:cubicBezTo>
                    <a:pt x="42" y="1412"/>
                    <a:pt x="165" y="1512"/>
                    <a:pt x="251" y="1633"/>
                  </a:cubicBezTo>
                  <a:cubicBezTo>
                    <a:pt x="283" y="1678"/>
                    <a:pt x="338" y="1712"/>
                    <a:pt x="360" y="1762"/>
                  </a:cubicBezTo>
                  <a:cubicBezTo>
                    <a:pt x="365" y="1762"/>
                    <a:pt x="368" y="1761"/>
                    <a:pt x="372" y="1760"/>
                  </a:cubicBezTo>
                  <a:cubicBezTo>
                    <a:pt x="386" y="1760"/>
                    <a:pt x="400" y="1761"/>
                    <a:pt x="413" y="1761"/>
                  </a:cubicBezTo>
                  <a:cubicBezTo>
                    <a:pt x="655" y="1761"/>
                    <a:pt x="886" y="1716"/>
                    <a:pt x="1120" y="1640"/>
                  </a:cubicBezTo>
                  <a:cubicBezTo>
                    <a:pt x="1335" y="1568"/>
                    <a:pt x="1556" y="1544"/>
                    <a:pt x="1778" y="1544"/>
                  </a:cubicBezTo>
                  <a:cubicBezTo>
                    <a:pt x="1919" y="1544"/>
                    <a:pt x="2061" y="1553"/>
                    <a:pt x="2203" y="1566"/>
                  </a:cubicBezTo>
                  <a:cubicBezTo>
                    <a:pt x="2228" y="1574"/>
                    <a:pt x="2251" y="1579"/>
                    <a:pt x="2275" y="1583"/>
                  </a:cubicBezTo>
                  <a:cubicBezTo>
                    <a:pt x="2298" y="1332"/>
                    <a:pt x="2448" y="1108"/>
                    <a:pt x="2447" y="848"/>
                  </a:cubicBezTo>
                  <a:cubicBezTo>
                    <a:pt x="2427" y="837"/>
                    <a:pt x="2410" y="833"/>
                    <a:pt x="2395" y="833"/>
                  </a:cubicBezTo>
                  <a:cubicBezTo>
                    <a:pt x="2342" y="833"/>
                    <a:pt x="2307" y="884"/>
                    <a:pt x="2266" y="907"/>
                  </a:cubicBezTo>
                  <a:cubicBezTo>
                    <a:pt x="2179" y="958"/>
                    <a:pt x="2103" y="983"/>
                    <a:pt x="2040" y="983"/>
                  </a:cubicBezTo>
                  <a:cubicBezTo>
                    <a:pt x="1923" y="983"/>
                    <a:pt x="1852" y="893"/>
                    <a:pt x="1845" y="710"/>
                  </a:cubicBezTo>
                  <a:cubicBezTo>
                    <a:pt x="1834" y="447"/>
                    <a:pt x="1740" y="223"/>
                    <a:pt x="1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2650255" y="4394586"/>
              <a:ext cx="987" cy="428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1" y="0"/>
                  </a:moveTo>
                  <a:cubicBezTo>
                    <a:pt x="12" y="0"/>
                    <a:pt x="1" y="13"/>
                    <a:pt x="8" y="13"/>
                  </a:cubicBezTo>
                  <a:cubicBezTo>
                    <a:pt x="10" y="13"/>
                    <a:pt x="13" y="12"/>
                    <a:pt x="17" y="10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7" y="8"/>
                    <a:pt x="28" y="8"/>
                    <a:pt x="30" y="8"/>
                  </a:cubicBezTo>
                  <a:cubicBezTo>
                    <a:pt x="28" y="2"/>
                    <a:pt x="25" y="0"/>
                    <a:pt x="2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2651210" y="4394915"/>
              <a:ext cx="329" cy="592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1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4" y="8"/>
                    <a:pt x="6" y="13"/>
                    <a:pt x="8" y="17"/>
                  </a:cubicBezTo>
                  <a:lnTo>
                    <a:pt x="8" y="16"/>
                  </a:lnTo>
                  <a:cubicBezTo>
                    <a:pt x="9" y="6"/>
                    <a:pt x="6" y="1"/>
                    <a:pt x="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2609902" y="4446229"/>
              <a:ext cx="63065" cy="10237"/>
            </a:xfrm>
            <a:custGeom>
              <a:avLst/>
              <a:gdLst/>
              <a:ahLst/>
              <a:cxnLst/>
              <a:rect l="l" t="t" r="r" b="b"/>
              <a:pathLst>
                <a:path w="1916" h="311" extrusionOk="0">
                  <a:moveTo>
                    <a:pt x="1418" y="0"/>
                  </a:moveTo>
                  <a:cubicBezTo>
                    <a:pt x="1195" y="0"/>
                    <a:pt x="974" y="25"/>
                    <a:pt x="759" y="97"/>
                  </a:cubicBezTo>
                  <a:cubicBezTo>
                    <a:pt x="531" y="173"/>
                    <a:pt x="304" y="217"/>
                    <a:pt x="67" y="217"/>
                  </a:cubicBezTo>
                  <a:cubicBezTo>
                    <a:pt x="49" y="217"/>
                    <a:pt x="31" y="217"/>
                    <a:pt x="12" y="216"/>
                  </a:cubicBezTo>
                  <a:cubicBezTo>
                    <a:pt x="8" y="218"/>
                    <a:pt x="4" y="218"/>
                    <a:pt x="0" y="219"/>
                  </a:cubicBezTo>
                  <a:cubicBezTo>
                    <a:pt x="11" y="243"/>
                    <a:pt x="14" y="268"/>
                    <a:pt x="7" y="301"/>
                  </a:cubicBezTo>
                  <a:cubicBezTo>
                    <a:pt x="76" y="307"/>
                    <a:pt x="145" y="311"/>
                    <a:pt x="213" y="311"/>
                  </a:cubicBezTo>
                  <a:cubicBezTo>
                    <a:pt x="380" y="311"/>
                    <a:pt x="544" y="286"/>
                    <a:pt x="703" y="203"/>
                  </a:cubicBezTo>
                  <a:cubicBezTo>
                    <a:pt x="759" y="172"/>
                    <a:pt x="831" y="166"/>
                    <a:pt x="896" y="150"/>
                  </a:cubicBezTo>
                  <a:cubicBezTo>
                    <a:pt x="1077" y="104"/>
                    <a:pt x="1259" y="92"/>
                    <a:pt x="1443" y="92"/>
                  </a:cubicBezTo>
                  <a:cubicBezTo>
                    <a:pt x="1598" y="92"/>
                    <a:pt x="1754" y="101"/>
                    <a:pt x="1910" y="103"/>
                  </a:cubicBezTo>
                  <a:cubicBezTo>
                    <a:pt x="1910" y="82"/>
                    <a:pt x="1912" y="62"/>
                    <a:pt x="1915" y="40"/>
                  </a:cubicBezTo>
                  <a:cubicBezTo>
                    <a:pt x="1891" y="35"/>
                    <a:pt x="1868" y="30"/>
                    <a:pt x="1843" y="23"/>
                  </a:cubicBezTo>
                  <a:cubicBezTo>
                    <a:pt x="1702" y="10"/>
                    <a:pt x="1560" y="0"/>
                    <a:pt x="14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592983" y="4392183"/>
              <a:ext cx="89924" cy="61617"/>
            </a:xfrm>
            <a:custGeom>
              <a:avLst/>
              <a:gdLst/>
              <a:ahLst/>
              <a:cxnLst/>
              <a:rect l="l" t="t" r="r" b="b"/>
              <a:pathLst>
                <a:path w="2732" h="1872" extrusionOk="0">
                  <a:moveTo>
                    <a:pt x="1759" y="73"/>
                  </a:moveTo>
                  <a:cubicBezTo>
                    <a:pt x="1763" y="73"/>
                    <a:pt x="1766" y="75"/>
                    <a:pt x="1768" y="81"/>
                  </a:cubicBezTo>
                  <a:cubicBezTo>
                    <a:pt x="1766" y="81"/>
                    <a:pt x="1765" y="81"/>
                    <a:pt x="1764" y="81"/>
                  </a:cubicBezTo>
                  <a:cubicBezTo>
                    <a:pt x="1762" y="81"/>
                    <a:pt x="1759" y="81"/>
                    <a:pt x="1756" y="83"/>
                  </a:cubicBezTo>
                  <a:cubicBezTo>
                    <a:pt x="1752" y="85"/>
                    <a:pt x="1749" y="86"/>
                    <a:pt x="1747" y="86"/>
                  </a:cubicBezTo>
                  <a:cubicBezTo>
                    <a:pt x="1740" y="86"/>
                    <a:pt x="1750" y="73"/>
                    <a:pt x="1759" y="73"/>
                  </a:cubicBezTo>
                  <a:close/>
                  <a:moveTo>
                    <a:pt x="1795" y="0"/>
                  </a:moveTo>
                  <a:cubicBezTo>
                    <a:pt x="1703" y="113"/>
                    <a:pt x="1689" y="228"/>
                    <a:pt x="1660" y="333"/>
                  </a:cubicBezTo>
                  <a:cubicBezTo>
                    <a:pt x="1617" y="490"/>
                    <a:pt x="1585" y="649"/>
                    <a:pt x="1544" y="807"/>
                  </a:cubicBezTo>
                  <a:cubicBezTo>
                    <a:pt x="1528" y="871"/>
                    <a:pt x="1518" y="950"/>
                    <a:pt x="1433" y="959"/>
                  </a:cubicBezTo>
                  <a:cubicBezTo>
                    <a:pt x="1428" y="959"/>
                    <a:pt x="1425" y="960"/>
                    <a:pt x="1421" y="960"/>
                  </a:cubicBezTo>
                  <a:cubicBezTo>
                    <a:pt x="1356" y="960"/>
                    <a:pt x="1338" y="892"/>
                    <a:pt x="1309" y="846"/>
                  </a:cubicBezTo>
                  <a:cubicBezTo>
                    <a:pt x="1230" y="724"/>
                    <a:pt x="1160" y="596"/>
                    <a:pt x="1072" y="480"/>
                  </a:cubicBezTo>
                  <a:cubicBezTo>
                    <a:pt x="944" y="313"/>
                    <a:pt x="797" y="165"/>
                    <a:pt x="618" y="52"/>
                  </a:cubicBezTo>
                  <a:cubicBezTo>
                    <a:pt x="559" y="126"/>
                    <a:pt x="570" y="191"/>
                    <a:pt x="583" y="244"/>
                  </a:cubicBezTo>
                  <a:cubicBezTo>
                    <a:pt x="656" y="544"/>
                    <a:pt x="606" y="860"/>
                    <a:pt x="696" y="1159"/>
                  </a:cubicBezTo>
                  <a:cubicBezTo>
                    <a:pt x="729" y="1267"/>
                    <a:pt x="696" y="1317"/>
                    <a:pt x="606" y="1317"/>
                  </a:cubicBezTo>
                  <a:cubicBezTo>
                    <a:pt x="590" y="1317"/>
                    <a:pt x="572" y="1315"/>
                    <a:pt x="552" y="1312"/>
                  </a:cubicBezTo>
                  <a:cubicBezTo>
                    <a:pt x="416" y="1289"/>
                    <a:pt x="283" y="1256"/>
                    <a:pt x="149" y="1233"/>
                  </a:cubicBezTo>
                  <a:cubicBezTo>
                    <a:pt x="135" y="1231"/>
                    <a:pt x="121" y="1229"/>
                    <a:pt x="106" y="1229"/>
                  </a:cubicBezTo>
                  <a:cubicBezTo>
                    <a:pt x="70" y="1229"/>
                    <a:pt x="35" y="1240"/>
                    <a:pt x="17" y="1283"/>
                  </a:cubicBezTo>
                  <a:cubicBezTo>
                    <a:pt x="0" y="1328"/>
                    <a:pt x="28" y="1365"/>
                    <a:pt x="54" y="1400"/>
                  </a:cubicBezTo>
                  <a:cubicBezTo>
                    <a:pt x="172" y="1569"/>
                    <a:pt x="293" y="1730"/>
                    <a:pt x="442" y="1872"/>
                  </a:cubicBezTo>
                  <a:cubicBezTo>
                    <a:pt x="465" y="1869"/>
                    <a:pt x="491" y="1866"/>
                    <a:pt x="513" y="1861"/>
                  </a:cubicBezTo>
                  <a:cubicBezTo>
                    <a:pt x="491" y="1810"/>
                    <a:pt x="438" y="1777"/>
                    <a:pt x="405" y="1732"/>
                  </a:cubicBezTo>
                  <a:cubicBezTo>
                    <a:pt x="319" y="1611"/>
                    <a:pt x="196" y="1511"/>
                    <a:pt x="155" y="1346"/>
                  </a:cubicBezTo>
                  <a:cubicBezTo>
                    <a:pt x="184" y="1339"/>
                    <a:pt x="212" y="1336"/>
                    <a:pt x="238" y="1336"/>
                  </a:cubicBezTo>
                  <a:cubicBezTo>
                    <a:pt x="306" y="1336"/>
                    <a:pt x="365" y="1355"/>
                    <a:pt x="426" y="1362"/>
                  </a:cubicBezTo>
                  <a:cubicBezTo>
                    <a:pt x="475" y="1369"/>
                    <a:pt x="518" y="1373"/>
                    <a:pt x="556" y="1373"/>
                  </a:cubicBezTo>
                  <a:cubicBezTo>
                    <a:pt x="747" y="1373"/>
                    <a:pt x="796" y="1277"/>
                    <a:pt x="751" y="1025"/>
                  </a:cubicBezTo>
                  <a:cubicBezTo>
                    <a:pt x="704" y="765"/>
                    <a:pt x="702" y="505"/>
                    <a:pt x="679" y="243"/>
                  </a:cubicBezTo>
                  <a:cubicBezTo>
                    <a:pt x="746" y="243"/>
                    <a:pt x="773" y="280"/>
                    <a:pt x="804" y="308"/>
                  </a:cubicBezTo>
                  <a:cubicBezTo>
                    <a:pt x="985" y="472"/>
                    <a:pt x="1103" y="681"/>
                    <a:pt x="1243" y="876"/>
                  </a:cubicBezTo>
                  <a:cubicBezTo>
                    <a:pt x="1306" y="964"/>
                    <a:pt x="1373" y="1009"/>
                    <a:pt x="1434" y="1009"/>
                  </a:cubicBezTo>
                  <a:cubicBezTo>
                    <a:pt x="1502" y="1009"/>
                    <a:pt x="1562" y="953"/>
                    <a:pt x="1601" y="842"/>
                  </a:cubicBezTo>
                  <a:cubicBezTo>
                    <a:pt x="1683" y="601"/>
                    <a:pt x="1761" y="357"/>
                    <a:pt x="1776" y="99"/>
                  </a:cubicBezTo>
                  <a:cubicBezTo>
                    <a:pt x="1773" y="95"/>
                    <a:pt x="1772" y="90"/>
                    <a:pt x="1770" y="85"/>
                  </a:cubicBezTo>
                  <a:cubicBezTo>
                    <a:pt x="1770" y="84"/>
                    <a:pt x="1770" y="83"/>
                    <a:pt x="1768" y="81"/>
                  </a:cubicBezTo>
                  <a:lnTo>
                    <a:pt x="1768" y="81"/>
                  </a:lnTo>
                  <a:cubicBezTo>
                    <a:pt x="1773" y="83"/>
                    <a:pt x="1777" y="87"/>
                    <a:pt x="1776" y="96"/>
                  </a:cubicBezTo>
                  <a:lnTo>
                    <a:pt x="1776" y="97"/>
                  </a:lnTo>
                  <a:cubicBezTo>
                    <a:pt x="1894" y="320"/>
                    <a:pt x="1988" y="544"/>
                    <a:pt x="1999" y="808"/>
                  </a:cubicBezTo>
                  <a:cubicBezTo>
                    <a:pt x="2006" y="991"/>
                    <a:pt x="2077" y="1081"/>
                    <a:pt x="2194" y="1081"/>
                  </a:cubicBezTo>
                  <a:cubicBezTo>
                    <a:pt x="2257" y="1081"/>
                    <a:pt x="2333" y="1055"/>
                    <a:pt x="2420" y="1005"/>
                  </a:cubicBezTo>
                  <a:cubicBezTo>
                    <a:pt x="2461" y="981"/>
                    <a:pt x="2495" y="930"/>
                    <a:pt x="2547" y="930"/>
                  </a:cubicBezTo>
                  <a:cubicBezTo>
                    <a:pt x="2562" y="930"/>
                    <a:pt x="2578" y="935"/>
                    <a:pt x="2598" y="945"/>
                  </a:cubicBezTo>
                  <a:cubicBezTo>
                    <a:pt x="2600" y="1204"/>
                    <a:pt x="2449" y="1429"/>
                    <a:pt x="2426" y="1680"/>
                  </a:cubicBezTo>
                  <a:cubicBezTo>
                    <a:pt x="2437" y="1682"/>
                    <a:pt x="2446" y="1685"/>
                    <a:pt x="2457" y="1687"/>
                  </a:cubicBezTo>
                  <a:cubicBezTo>
                    <a:pt x="2617" y="1432"/>
                    <a:pt x="2650" y="1134"/>
                    <a:pt x="2718" y="850"/>
                  </a:cubicBezTo>
                  <a:cubicBezTo>
                    <a:pt x="2731" y="795"/>
                    <a:pt x="2703" y="768"/>
                    <a:pt x="2664" y="768"/>
                  </a:cubicBezTo>
                  <a:cubicBezTo>
                    <a:pt x="2644" y="768"/>
                    <a:pt x="2622" y="775"/>
                    <a:pt x="2601" y="788"/>
                  </a:cubicBezTo>
                  <a:cubicBezTo>
                    <a:pt x="2500" y="853"/>
                    <a:pt x="2407" y="930"/>
                    <a:pt x="2308" y="996"/>
                  </a:cubicBezTo>
                  <a:cubicBezTo>
                    <a:pt x="2268" y="1023"/>
                    <a:pt x="2230" y="1036"/>
                    <a:pt x="2197" y="1036"/>
                  </a:cubicBezTo>
                  <a:cubicBezTo>
                    <a:pt x="2130" y="1036"/>
                    <a:pt x="2082" y="984"/>
                    <a:pt x="2071" y="890"/>
                  </a:cubicBezTo>
                  <a:cubicBezTo>
                    <a:pt x="2063" y="823"/>
                    <a:pt x="2069" y="754"/>
                    <a:pt x="2069" y="686"/>
                  </a:cubicBezTo>
                  <a:cubicBezTo>
                    <a:pt x="2069" y="424"/>
                    <a:pt x="1935" y="222"/>
                    <a:pt x="17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2607565" y="4453438"/>
              <a:ext cx="2897" cy="2732"/>
            </a:xfrm>
            <a:custGeom>
              <a:avLst/>
              <a:gdLst/>
              <a:ahLst/>
              <a:cxnLst/>
              <a:rect l="l" t="t" r="r" b="b"/>
              <a:pathLst>
                <a:path w="88" h="83" extrusionOk="0">
                  <a:moveTo>
                    <a:pt x="72" y="0"/>
                  </a:moveTo>
                  <a:cubicBezTo>
                    <a:pt x="50" y="5"/>
                    <a:pt x="25" y="8"/>
                    <a:pt x="0" y="11"/>
                  </a:cubicBezTo>
                  <a:cubicBezTo>
                    <a:pt x="26" y="34"/>
                    <a:pt x="51" y="60"/>
                    <a:pt x="79" y="82"/>
                  </a:cubicBezTo>
                  <a:cubicBezTo>
                    <a:pt x="87" y="50"/>
                    <a:pt x="82" y="24"/>
                    <a:pt x="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672769" y="4447546"/>
              <a:ext cx="1185" cy="2107"/>
            </a:xfrm>
            <a:custGeom>
              <a:avLst/>
              <a:gdLst/>
              <a:ahLst/>
              <a:cxnLst/>
              <a:rect l="l" t="t" r="r" b="b"/>
              <a:pathLst>
                <a:path w="36" h="64" extrusionOk="0">
                  <a:moveTo>
                    <a:pt x="5" y="0"/>
                  </a:moveTo>
                  <a:cubicBezTo>
                    <a:pt x="2" y="21"/>
                    <a:pt x="0" y="42"/>
                    <a:pt x="0" y="63"/>
                  </a:cubicBezTo>
                  <a:cubicBezTo>
                    <a:pt x="13" y="46"/>
                    <a:pt x="23" y="26"/>
                    <a:pt x="35" y="8"/>
                  </a:cubicBezTo>
                  <a:cubicBezTo>
                    <a:pt x="25" y="6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2624318" y="4521473"/>
              <a:ext cx="25476" cy="17017"/>
            </a:xfrm>
            <a:custGeom>
              <a:avLst/>
              <a:gdLst/>
              <a:ahLst/>
              <a:cxnLst/>
              <a:rect l="l" t="t" r="r" b="b"/>
              <a:pathLst>
                <a:path w="774" h="517" extrusionOk="0">
                  <a:moveTo>
                    <a:pt x="707" y="0"/>
                  </a:moveTo>
                  <a:cubicBezTo>
                    <a:pt x="694" y="0"/>
                    <a:pt x="681" y="5"/>
                    <a:pt x="670" y="14"/>
                  </a:cubicBezTo>
                  <a:cubicBezTo>
                    <a:pt x="612" y="65"/>
                    <a:pt x="558" y="120"/>
                    <a:pt x="501" y="172"/>
                  </a:cubicBezTo>
                  <a:cubicBezTo>
                    <a:pt x="466" y="203"/>
                    <a:pt x="432" y="222"/>
                    <a:pt x="397" y="222"/>
                  </a:cubicBezTo>
                  <a:cubicBezTo>
                    <a:pt x="366" y="222"/>
                    <a:pt x="334" y="206"/>
                    <a:pt x="303" y="168"/>
                  </a:cubicBezTo>
                  <a:cubicBezTo>
                    <a:pt x="261" y="118"/>
                    <a:pt x="221" y="25"/>
                    <a:pt x="162" y="25"/>
                  </a:cubicBezTo>
                  <a:cubicBezTo>
                    <a:pt x="148" y="25"/>
                    <a:pt x="132" y="31"/>
                    <a:pt x="116" y="43"/>
                  </a:cubicBezTo>
                  <a:cubicBezTo>
                    <a:pt x="1" y="126"/>
                    <a:pt x="132" y="221"/>
                    <a:pt x="160" y="309"/>
                  </a:cubicBezTo>
                  <a:cubicBezTo>
                    <a:pt x="166" y="326"/>
                    <a:pt x="176" y="340"/>
                    <a:pt x="186" y="354"/>
                  </a:cubicBezTo>
                  <a:cubicBezTo>
                    <a:pt x="260" y="463"/>
                    <a:pt x="311" y="516"/>
                    <a:pt x="367" y="516"/>
                  </a:cubicBezTo>
                  <a:cubicBezTo>
                    <a:pt x="418" y="516"/>
                    <a:pt x="473" y="473"/>
                    <a:pt x="553" y="388"/>
                  </a:cubicBezTo>
                  <a:cubicBezTo>
                    <a:pt x="639" y="295"/>
                    <a:pt x="741" y="212"/>
                    <a:pt x="773" y="73"/>
                  </a:cubicBezTo>
                  <a:cubicBezTo>
                    <a:pt x="765" y="56"/>
                    <a:pt x="755" y="30"/>
                    <a:pt x="739" y="13"/>
                  </a:cubicBezTo>
                  <a:cubicBezTo>
                    <a:pt x="730" y="4"/>
                    <a:pt x="718" y="0"/>
                    <a:pt x="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651210" y="4501362"/>
              <a:ext cx="16754" cy="20177"/>
            </a:xfrm>
            <a:custGeom>
              <a:avLst/>
              <a:gdLst/>
              <a:ahLst/>
              <a:cxnLst/>
              <a:rect l="l" t="t" r="r" b="b"/>
              <a:pathLst>
                <a:path w="509" h="613" extrusionOk="0">
                  <a:moveTo>
                    <a:pt x="387" y="1"/>
                  </a:moveTo>
                  <a:cubicBezTo>
                    <a:pt x="333" y="1"/>
                    <a:pt x="277" y="62"/>
                    <a:pt x="222" y="80"/>
                  </a:cubicBezTo>
                  <a:cubicBezTo>
                    <a:pt x="209" y="86"/>
                    <a:pt x="195" y="93"/>
                    <a:pt x="184" y="102"/>
                  </a:cubicBezTo>
                  <a:cubicBezTo>
                    <a:pt x="6" y="225"/>
                    <a:pt x="1" y="274"/>
                    <a:pt x="156" y="421"/>
                  </a:cubicBezTo>
                  <a:cubicBezTo>
                    <a:pt x="236" y="495"/>
                    <a:pt x="307" y="584"/>
                    <a:pt x="428" y="612"/>
                  </a:cubicBezTo>
                  <a:cubicBezTo>
                    <a:pt x="443" y="603"/>
                    <a:pt x="466" y="596"/>
                    <a:pt x="480" y="582"/>
                  </a:cubicBezTo>
                  <a:cubicBezTo>
                    <a:pt x="496" y="565"/>
                    <a:pt x="493" y="539"/>
                    <a:pt x="477" y="522"/>
                  </a:cubicBezTo>
                  <a:cubicBezTo>
                    <a:pt x="434" y="471"/>
                    <a:pt x="387" y="424"/>
                    <a:pt x="342" y="375"/>
                  </a:cubicBezTo>
                  <a:cubicBezTo>
                    <a:pt x="289" y="318"/>
                    <a:pt x="277" y="261"/>
                    <a:pt x="344" y="204"/>
                  </a:cubicBezTo>
                  <a:cubicBezTo>
                    <a:pt x="400" y="160"/>
                    <a:pt x="508" y="118"/>
                    <a:pt x="453" y="40"/>
                  </a:cubicBezTo>
                  <a:cubicBezTo>
                    <a:pt x="432" y="11"/>
                    <a:pt x="410" y="1"/>
                    <a:pt x="3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2608750" y="4507550"/>
              <a:ext cx="12244" cy="12146"/>
            </a:xfrm>
            <a:custGeom>
              <a:avLst/>
              <a:gdLst/>
              <a:ahLst/>
              <a:cxnLst/>
              <a:rect l="l" t="t" r="r" b="b"/>
              <a:pathLst>
                <a:path w="372" h="369" extrusionOk="0">
                  <a:moveTo>
                    <a:pt x="188" y="1"/>
                  </a:moveTo>
                  <a:cubicBezTo>
                    <a:pt x="187" y="1"/>
                    <a:pt x="186" y="1"/>
                    <a:pt x="185" y="1"/>
                  </a:cubicBezTo>
                  <a:cubicBezTo>
                    <a:pt x="64" y="2"/>
                    <a:pt x="0" y="69"/>
                    <a:pt x="6" y="193"/>
                  </a:cubicBezTo>
                  <a:cubicBezTo>
                    <a:pt x="10" y="304"/>
                    <a:pt x="67" y="363"/>
                    <a:pt x="179" y="368"/>
                  </a:cubicBezTo>
                  <a:cubicBezTo>
                    <a:pt x="184" y="368"/>
                    <a:pt x="188" y="368"/>
                    <a:pt x="193" y="368"/>
                  </a:cubicBezTo>
                  <a:cubicBezTo>
                    <a:pt x="307" y="368"/>
                    <a:pt x="371" y="306"/>
                    <a:pt x="372" y="188"/>
                  </a:cubicBezTo>
                  <a:cubicBezTo>
                    <a:pt x="372" y="67"/>
                    <a:pt x="309" y="1"/>
                    <a:pt x="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1512485" y="4033345"/>
              <a:ext cx="215165" cy="117474"/>
            </a:xfrm>
            <a:custGeom>
              <a:avLst/>
              <a:gdLst/>
              <a:ahLst/>
              <a:cxnLst/>
              <a:rect l="l" t="t" r="r" b="b"/>
              <a:pathLst>
                <a:path w="6537" h="3569" extrusionOk="0">
                  <a:moveTo>
                    <a:pt x="2955" y="0"/>
                  </a:moveTo>
                  <a:cubicBezTo>
                    <a:pt x="2039" y="0"/>
                    <a:pt x="1129" y="271"/>
                    <a:pt x="565" y="902"/>
                  </a:cubicBezTo>
                  <a:cubicBezTo>
                    <a:pt x="1" y="1534"/>
                    <a:pt x="166" y="2496"/>
                    <a:pt x="1262" y="3092"/>
                  </a:cubicBezTo>
                  <a:cubicBezTo>
                    <a:pt x="1876" y="3426"/>
                    <a:pt x="2567" y="3568"/>
                    <a:pt x="3225" y="3568"/>
                  </a:cubicBezTo>
                  <a:cubicBezTo>
                    <a:pt x="4440" y="3568"/>
                    <a:pt x="5545" y="3083"/>
                    <a:pt x="5865" y="2417"/>
                  </a:cubicBezTo>
                  <a:cubicBezTo>
                    <a:pt x="6536" y="1023"/>
                    <a:pt x="4734" y="0"/>
                    <a:pt x="2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1965790" y="4068827"/>
              <a:ext cx="207825" cy="118395"/>
            </a:xfrm>
            <a:custGeom>
              <a:avLst/>
              <a:gdLst/>
              <a:ahLst/>
              <a:cxnLst/>
              <a:rect l="l" t="t" r="r" b="b"/>
              <a:pathLst>
                <a:path w="6314" h="3597" extrusionOk="0">
                  <a:moveTo>
                    <a:pt x="2890" y="1"/>
                  </a:moveTo>
                  <a:cubicBezTo>
                    <a:pt x="1379" y="1"/>
                    <a:pt x="1" y="718"/>
                    <a:pt x="383" y="1992"/>
                  </a:cubicBezTo>
                  <a:cubicBezTo>
                    <a:pt x="635" y="2833"/>
                    <a:pt x="2024" y="3596"/>
                    <a:pt x="3507" y="3596"/>
                  </a:cubicBezTo>
                  <a:cubicBezTo>
                    <a:pt x="3947" y="3596"/>
                    <a:pt x="4395" y="3529"/>
                    <a:pt x="4824" y="3377"/>
                  </a:cubicBezTo>
                  <a:cubicBezTo>
                    <a:pt x="6000" y="2960"/>
                    <a:pt x="6314" y="2036"/>
                    <a:pt x="5855" y="1324"/>
                  </a:cubicBezTo>
                  <a:cubicBezTo>
                    <a:pt x="5272" y="418"/>
                    <a:pt x="4042" y="1"/>
                    <a:pt x="28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1747465" y="3964520"/>
              <a:ext cx="207727" cy="139889"/>
            </a:xfrm>
            <a:custGeom>
              <a:avLst/>
              <a:gdLst/>
              <a:ahLst/>
              <a:cxnLst/>
              <a:rect l="l" t="t" r="r" b="b"/>
              <a:pathLst>
                <a:path w="6311" h="4250" extrusionOk="0">
                  <a:moveTo>
                    <a:pt x="509" y="1"/>
                  </a:moveTo>
                  <a:cubicBezTo>
                    <a:pt x="312" y="1"/>
                    <a:pt x="140" y="149"/>
                    <a:pt x="117" y="350"/>
                  </a:cubicBezTo>
                  <a:cubicBezTo>
                    <a:pt x="1" y="1433"/>
                    <a:pt x="362" y="2576"/>
                    <a:pt x="1057" y="3334"/>
                  </a:cubicBezTo>
                  <a:cubicBezTo>
                    <a:pt x="1608" y="3934"/>
                    <a:pt x="2314" y="4249"/>
                    <a:pt x="3101" y="4249"/>
                  </a:cubicBezTo>
                  <a:cubicBezTo>
                    <a:pt x="3121" y="4249"/>
                    <a:pt x="3140" y="4249"/>
                    <a:pt x="3160" y="4249"/>
                  </a:cubicBezTo>
                  <a:cubicBezTo>
                    <a:pt x="3429" y="4244"/>
                    <a:pt x="3681" y="4202"/>
                    <a:pt x="3919" y="4133"/>
                  </a:cubicBezTo>
                  <a:cubicBezTo>
                    <a:pt x="5347" y="3715"/>
                    <a:pt x="6197" y="2234"/>
                    <a:pt x="6296" y="844"/>
                  </a:cubicBezTo>
                  <a:cubicBezTo>
                    <a:pt x="6310" y="628"/>
                    <a:pt x="6148" y="440"/>
                    <a:pt x="5932" y="426"/>
                  </a:cubicBezTo>
                  <a:cubicBezTo>
                    <a:pt x="5923" y="426"/>
                    <a:pt x="5914" y="425"/>
                    <a:pt x="5905" y="425"/>
                  </a:cubicBezTo>
                  <a:cubicBezTo>
                    <a:pt x="5702" y="425"/>
                    <a:pt x="5530" y="582"/>
                    <a:pt x="5515" y="789"/>
                  </a:cubicBezTo>
                  <a:cubicBezTo>
                    <a:pt x="5426" y="2065"/>
                    <a:pt x="4565" y="3438"/>
                    <a:pt x="3144" y="3466"/>
                  </a:cubicBezTo>
                  <a:cubicBezTo>
                    <a:pt x="3128" y="3466"/>
                    <a:pt x="3113" y="3466"/>
                    <a:pt x="3098" y="3466"/>
                  </a:cubicBezTo>
                  <a:cubicBezTo>
                    <a:pt x="2389" y="3466"/>
                    <a:pt x="1912" y="3108"/>
                    <a:pt x="1633" y="2806"/>
                  </a:cubicBezTo>
                  <a:cubicBezTo>
                    <a:pt x="1094" y="2218"/>
                    <a:pt x="803" y="1286"/>
                    <a:pt x="895" y="434"/>
                  </a:cubicBezTo>
                  <a:cubicBezTo>
                    <a:pt x="918" y="220"/>
                    <a:pt x="762" y="26"/>
                    <a:pt x="548" y="3"/>
                  </a:cubicBezTo>
                  <a:cubicBezTo>
                    <a:pt x="535" y="1"/>
                    <a:pt x="522" y="1"/>
                    <a:pt x="5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1989982" y="3903594"/>
              <a:ext cx="152791" cy="114445"/>
            </a:xfrm>
            <a:custGeom>
              <a:avLst/>
              <a:gdLst/>
              <a:ahLst/>
              <a:cxnLst/>
              <a:rect l="l" t="t" r="r" b="b"/>
              <a:pathLst>
                <a:path w="4642" h="3477" extrusionOk="0">
                  <a:moveTo>
                    <a:pt x="485" y="0"/>
                  </a:moveTo>
                  <a:cubicBezTo>
                    <a:pt x="288" y="0"/>
                    <a:pt x="118" y="149"/>
                    <a:pt x="96" y="351"/>
                  </a:cubicBezTo>
                  <a:cubicBezTo>
                    <a:pt x="1" y="1274"/>
                    <a:pt x="297" y="2254"/>
                    <a:pt x="852" y="2849"/>
                  </a:cubicBezTo>
                  <a:cubicBezTo>
                    <a:pt x="1237" y="3261"/>
                    <a:pt x="1719" y="3476"/>
                    <a:pt x="2250" y="3476"/>
                  </a:cubicBezTo>
                  <a:cubicBezTo>
                    <a:pt x="2272" y="3476"/>
                    <a:pt x="2293" y="3476"/>
                    <a:pt x="2315" y="3475"/>
                  </a:cubicBezTo>
                  <a:cubicBezTo>
                    <a:pt x="2488" y="3470"/>
                    <a:pt x="2650" y="3443"/>
                    <a:pt x="2806" y="3396"/>
                  </a:cubicBezTo>
                  <a:cubicBezTo>
                    <a:pt x="3891" y="3078"/>
                    <a:pt x="4547" y="1854"/>
                    <a:pt x="4628" y="711"/>
                  </a:cubicBezTo>
                  <a:cubicBezTo>
                    <a:pt x="4642" y="500"/>
                    <a:pt x="4479" y="312"/>
                    <a:pt x="4264" y="296"/>
                  </a:cubicBezTo>
                  <a:cubicBezTo>
                    <a:pt x="4255" y="296"/>
                    <a:pt x="4247" y="295"/>
                    <a:pt x="4238" y="295"/>
                  </a:cubicBezTo>
                  <a:cubicBezTo>
                    <a:pt x="4033" y="295"/>
                    <a:pt x="3860" y="453"/>
                    <a:pt x="3846" y="660"/>
                  </a:cubicBezTo>
                  <a:cubicBezTo>
                    <a:pt x="3778" y="1624"/>
                    <a:pt x="3209" y="2667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70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8" y="216"/>
                    <a:pt x="740" y="25"/>
                    <a:pt x="526" y="2"/>
                  </a:cubicBezTo>
                  <a:cubicBezTo>
                    <a:pt x="512" y="1"/>
                    <a:pt x="499" y="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1573082" y="3870811"/>
              <a:ext cx="152791" cy="114478"/>
            </a:xfrm>
            <a:custGeom>
              <a:avLst/>
              <a:gdLst/>
              <a:ahLst/>
              <a:cxnLst/>
              <a:rect l="l" t="t" r="r" b="b"/>
              <a:pathLst>
                <a:path w="4642" h="3478" extrusionOk="0">
                  <a:moveTo>
                    <a:pt x="482" y="0"/>
                  </a:moveTo>
                  <a:cubicBezTo>
                    <a:pt x="287" y="0"/>
                    <a:pt x="118" y="150"/>
                    <a:pt x="96" y="351"/>
                  </a:cubicBezTo>
                  <a:cubicBezTo>
                    <a:pt x="1" y="1274"/>
                    <a:pt x="297" y="2254"/>
                    <a:pt x="852" y="2850"/>
                  </a:cubicBezTo>
                  <a:cubicBezTo>
                    <a:pt x="1236" y="3262"/>
                    <a:pt x="1718" y="3477"/>
                    <a:pt x="2250" y="3477"/>
                  </a:cubicBezTo>
                  <a:cubicBezTo>
                    <a:pt x="2272" y="3477"/>
                    <a:pt x="2293" y="3477"/>
                    <a:pt x="2315" y="3476"/>
                  </a:cubicBezTo>
                  <a:cubicBezTo>
                    <a:pt x="2488" y="3471"/>
                    <a:pt x="2650" y="3444"/>
                    <a:pt x="2806" y="3398"/>
                  </a:cubicBezTo>
                  <a:cubicBezTo>
                    <a:pt x="3891" y="3080"/>
                    <a:pt x="4547" y="1855"/>
                    <a:pt x="4628" y="712"/>
                  </a:cubicBezTo>
                  <a:cubicBezTo>
                    <a:pt x="4641" y="499"/>
                    <a:pt x="4479" y="312"/>
                    <a:pt x="4264" y="296"/>
                  </a:cubicBezTo>
                  <a:cubicBezTo>
                    <a:pt x="4255" y="296"/>
                    <a:pt x="4245" y="295"/>
                    <a:pt x="4236" y="295"/>
                  </a:cubicBezTo>
                  <a:cubicBezTo>
                    <a:pt x="4032" y="295"/>
                    <a:pt x="3860" y="453"/>
                    <a:pt x="3846" y="659"/>
                  </a:cubicBezTo>
                  <a:cubicBezTo>
                    <a:pt x="3778" y="1624"/>
                    <a:pt x="3211" y="2669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69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7" y="216"/>
                    <a:pt x="740" y="25"/>
                    <a:pt x="526" y="3"/>
                  </a:cubicBezTo>
                  <a:cubicBezTo>
                    <a:pt x="511" y="1"/>
                    <a:pt x="497" y="0"/>
                    <a:pt x="4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1296300" y="3053732"/>
              <a:ext cx="1825499" cy="1849724"/>
            </a:xfrm>
            <a:custGeom>
              <a:avLst/>
              <a:gdLst/>
              <a:ahLst/>
              <a:cxnLst/>
              <a:rect l="l" t="t" r="r" b="b"/>
              <a:pathLst>
                <a:path w="55461" h="56197" extrusionOk="0">
                  <a:moveTo>
                    <a:pt x="27895" y="308"/>
                  </a:moveTo>
                  <a:cubicBezTo>
                    <a:pt x="28110" y="308"/>
                    <a:pt x="28314" y="361"/>
                    <a:pt x="28520" y="422"/>
                  </a:cubicBezTo>
                  <a:cubicBezTo>
                    <a:pt x="28630" y="456"/>
                    <a:pt x="28700" y="549"/>
                    <a:pt x="28768" y="638"/>
                  </a:cubicBezTo>
                  <a:cubicBezTo>
                    <a:pt x="28929" y="851"/>
                    <a:pt x="29056" y="1085"/>
                    <a:pt x="29147" y="1335"/>
                  </a:cubicBezTo>
                  <a:cubicBezTo>
                    <a:pt x="29338" y="1866"/>
                    <a:pt x="29519" y="2399"/>
                    <a:pt x="29709" y="2943"/>
                  </a:cubicBezTo>
                  <a:cubicBezTo>
                    <a:pt x="29590" y="3018"/>
                    <a:pt x="29453" y="3037"/>
                    <a:pt x="29324" y="3075"/>
                  </a:cubicBezTo>
                  <a:cubicBezTo>
                    <a:pt x="28977" y="3175"/>
                    <a:pt x="28641" y="3299"/>
                    <a:pt x="28321" y="3467"/>
                  </a:cubicBezTo>
                  <a:cubicBezTo>
                    <a:pt x="27836" y="3720"/>
                    <a:pt x="27328" y="3929"/>
                    <a:pt x="26872" y="4240"/>
                  </a:cubicBezTo>
                  <a:cubicBezTo>
                    <a:pt x="26106" y="4758"/>
                    <a:pt x="25432" y="5372"/>
                    <a:pt x="24889" y="6123"/>
                  </a:cubicBezTo>
                  <a:cubicBezTo>
                    <a:pt x="24874" y="6143"/>
                    <a:pt x="24850" y="6156"/>
                    <a:pt x="24831" y="6173"/>
                  </a:cubicBezTo>
                  <a:cubicBezTo>
                    <a:pt x="24796" y="6253"/>
                    <a:pt x="24739" y="6273"/>
                    <a:pt x="24675" y="6273"/>
                  </a:cubicBezTo>
                  <a:cubicBezTo>
                    <a:pt x="24643" y="6273"/>
                    <a:pt x="24610" y="6268"/>
                    <a:pt x="24576" y="6263"/>
                  </a:cubicBezTo>
                  <a:cubicBezTo>
                    <a:pt x="24519" y="6265"/>
                    <a:pt x="24463" y="6266"/>
                    <a:pt x="24406" y="6266"/>
                  </a:cubicBezTo>
                  <a:cubicBezTo>
                    <a:pt x="23908" y="6266"/>
                    <a:pt x="23412" y="6205"/>
                    <a:pt x="22915" y="6205"/>
                  </a:cubicBezTo>
                  <a:cubicBezTo>
                    <a:pt x="22853" y="6205"/>
                    <a:pt x="22790" y="6206"/>
                    <a:pt x="22728" y="6208"/>
                  </a:cubicBezTo>
                  <a:cubicBezTo>
                    <a:pt x="22725" y="6208"/>
                    <a:pt x="22722" y="6208"/>
                    <a:pt x="22719" y="6208"/>
                  </a:cubicBezTo>
                  <a:cubicBezTo>
                    <a:pt x="22601" y="6208"/>
                    <a:pt x="22573" y="6147"/>
                    <a:pt x="22565" y="6035"/>
                  </a:cubicBezTo>
                  <a:cubicBezTo>
                    <a:pt x="22533" y="5511"/>
                    <a:pt x="22419" y="5002"/>
                    <a:pt x="22262" y="4502"/>
                  </a:cubicBezTo>
                  <a:cubicBezTo>
                    <a:pt x="22120" y="4053"/>
                    <a:pt x="21994" y="3601"/>
                    <a:pt x="21929" y="3133"/>
                  </a:cubicBezTo>
                  <a:cubicBezTo>
                    <a:pt x="21895" y="2885"/>
                    <a:pt x="21884" y="2637"/>
                    <a:pt x="21898" y="2389"/>
                  </a:cubicBezTo>
                  <a:cubicBezTo>
                    <a:pt x="21915" y="2058"/>
                    <a:pt x="22094" y="1814"/>
                    <a:pt x="22356" y="1623"/>
                  </a:cubicBezTo>
                  <a:cubicBezTo>
                    <a:pt x="22394" y="1557"/>
                    <a:pt x="22450" y="1511"/>
                    <a:pt x="22520" y="1484"/>
                  </a:cubicBezTo>
                  <a:cubicBezTo>
                    <a:pt x="22727" y="1336"/>
                    <a:pt x="22973" y="1292"/>
                    <a:pt x="23211" y="1234"/>
                  </a:cubicBezTo>
                  <a:cubicBezTo>
                    <a:pt x="24149" y="1002"/>
                    <a:pt x="25100" y="823"/>
                    <a:pt x="26052" y="645"/>
                  </a:cubicBezTo>
                  <a:cubicBezTo>
                    <a:pt x="26597" y="542"/>
                    <a:pt x="27139" y="416"/>
                    <a:pt x="27688" y="325"/>
                  </a:cubicBezTo>
                  <a:cubicBezTo>
                    <a:pt x="27758" y="314"/>
                    <a:pt x="27827" y="308"/>
                    <a:pt x="27895" y="308"/>
                  </a:cubicBezTo>
                  <a:close/>
                  <a:moveTo>
                    <a:pt x="30338" y="4822"/>
                  </a:moveTo>
                  <a:cubicBezTo>
                    <a:pt x="30396" y="4822"/>
                    <a:pt x="30438" y="4853"/>
                    <a:pt x="30453" y="4936"/>
                  </a:cubicBezTo>
                  <a:cubicBezTo>
                    <a:pt x="30465" y="5002"/>
                    <a:pt x="30482" y="5069"/>
                    <a:pt x="30497" y="5135"/>
                  </a:cubicBezTo>
                  <a:cubicBezTo>
                    <a:pt x="30670" y="5580"/>
                    <a:pt x="30840" y="6024"/>
                    <a:pt x="31021" y="6497"/>
                  </a:cubicBezTo>
                  <a:cubicBezTo>
                    <a:pt x="30958" y="6510"/>
                    <a:pt x="30895" y="6514"/>
                    <a:pt x="30833" y="6514"/>
                  </a:cubicBezTo>
                  <a:cubicBezTo>
                    <a:pt x="30664" y="6514"/>
                    <a:pt x="30501" y="6480"/>
                    <a:pt x="30340" y="6480"/>
                  </a:cubicBezTo>
                  <a:cubicBezTo>
                    <a:pt x="30339" y="6480"/>
                    <a:pt x="30337" y="6480"/>
                    <a:pt x="30335" y="6480"/>
                  </a:cubicBezTo>
                  <a:cubicBezTo>
                    <a:pt x="30307" y="6481"/>
                    <a:pt x="30278" y="6481"/>
                    <a:pt x="30250" y="6481"/>
                  </a:cubicBezTo>
                  <a:cubicBezTo>
                    <a:pt x="30048" y="6481"/>
                    <a:pt x="29846" y="6471"/>
                    <a:pt x="29645" y="6462"/>
                  </a:cubicBezTo>
                  <a:cubicBezTo>
                    <a:pt x="29415" y="6451"/>
                    <a:pt x="29186" y="6431"/>
                    <a:pt x="28955" y="6415"/>
                  </a:cubicBezTo>
                  <a:lnTo>
                    <a:pt x="28225" y="6415"/>
                  </a:lnTo>
                  <a:cubicBezTo>
                    <a:pt x="28192" y="6318"/>
                    <a:pt x="28248" y="6279"/>
                    <a:pt x="28282" y="6235"/>
                  </a:cubicBezTo>
                  <a:cubicBezTo>
                    <a:pt x="28755" y="5613"/>
                    <a:pt x="29369" y="5178"/>
                    <a:pt x="30091" y="4890"/>
                  </a:cubicBezTo>
                  <a:cubicBezTo>
                    <a:pt x="30147" y="4867"/>
                    <a:pt x="30205" y="4852"/>
                    <a:pt x="30263" y="4835"/>
                  </a:cubicBezTo>
                  <a:cubicBezTo>
                    <a:pt x="30290" y="4827"/>
                    <a:pt x="30315" y="4822"/>
                    <a:pt x="30338" y="4822"/>
                  </a:cubicBezTo>
                  <a:close/>
                  <a:moveTo>
                    <a:pt x="31568" y="4666"/>
                  </a:moveTo>
                  <a:cubicBezTo>
                    <a:pt x="32271" y="4666"/>
                    <a:pt x="32945" y="4801"/>
                    <a:pt x="33606" y="5072"/>
                  </a:cubicBezTo>
                  <a:cubicBezTo>
                    <a:pt x="33835" y="5166"/>
                    <a:pt x="34059" y="5274"/>
                    <a:pt x="34268" y="5406"/>
                  </a:cubicBezTo>
                  <a:cubicBezTo>
                    <a:pt x="34398" y="5485"/>
                    <a:pt x="34399" y="5507"/>
                    <a:pt x="34283" y="5613"/>
                  </a:cubicBezTo>
                  <a:cubicBezTo>
                    <a:pt x="34018" y="5857"/>
                    <a:pt x="33730" y="6076"/>
                    <a:pt x="33486" y="6338"/>
                  </a:cubicBezTo>
                  <a:cubicBezTo>
                    <a:pt x="33317" y="6522"/>
                    <a:pt x="33137" y="6590"/>
                    <a:pt x="32909" y="6590"/>
                  </a:cubicBezTo>
                  <a:cubicBezTo>
                    <a:pt x="32884" y="6590"/>
                    <a:pt x="32858" y="6589"/>
                    <a:pt x="32832" y="6588"/>
                  </a:cubicBezTo>
                  <a:cubicBezTo>
                    <a:pt x="32538" y="6571"/>
                    <a:pt x="32242" y="6563"/>
                    <a:pt x="31948" y="6563"/>
                  </a:cubicBezTo>
                  <a:cubicBezTo>
                    <a:pt x="31849" y="6563"/>
                    <a:pt x="31751" y="6563"/>
                    <a:pt x="31653" y="6565"/>
                  </a:cubicBezTo>
                  <a:cubicBezTo>
                    <a:pt x="31649" y="6565"/>
                    <a:pt x="31644" y="6565"/>
                    <a:pt x="31640" y="6565"/>
                  </a:cubicBezTo>
                  <a:cubicBezTo>
                    <a:pt x="31411" y="6565"/>
                    <a:pt x="31298" y="6460"/>
                    <a:pt x="31230" y="6251"/>
                  </a:cubicBezTo>
                  <a:cubicBezTo>
                    <a:pt x="31133" y="5950"/>
                    <a:pt x="31022" y="5655"/>
                    <a:pt x="30911" y="5358"/>
                  </a:cubicBezTo>
                  <a:cubicBezTo>
                    <a:pt x="30836" y="5160"/>
                    <a:pt x="30750" y="4964"/>
                    <a:pt x="30655" y="4740"/>
                  </a:cubicBezTo>
                  <a:cubicBezTo>
                    <a:pt x="30965" y="4690"/>
                    <a:pt x="31269" y="4666"/>
                    <a:pt x="31568" y="4666"/>
                  </a:cubicBezTo>
                  <a:close/>
                  <a:moveTo>
                    <a:pt x="34640" y="5686"/>
                  </a:moveTo>
                  <a:cubicBezTo>
                    <a:pt x="34663" y="5686"/>
                    <a:pt x="34687" y="5695"/>
                    <a:pt x="34715" y="5716"/>
                  </a:cubicBezTo>
                  <a:cubicBezTo>
                    <a:pt x="35042" y="5965"/>
                    <a:pt x="35331" y="6247"/>
                    <a:pt x="35592" y="6638"/>
                  </a:cubicBezTo>
                  <a:cubicBezTo>
                    <a:pt x="34907" y="6628"/>
                    <a:pt x="34284" y="6640"/>
                    <a:pt x="33670" y="6594"/>
                  </a:cubicBezTo>
                  <a:cubicBezTo>
                    <a:pt x="33649" y="6496"/>
                    <a:pt x="33715" y="6473"/>
                    <a:pt x="33756" y="6437"/>
                  </a:cubicBezTo>
                  <a:cubicBezTo>
                    <a:pt x="34016" y="6203"/>
                    <a:pt x="34279" y="5973"/>
                    <a:pt x="34539" y="5738"/>
                  </a:cubicBezTo>
                  <a:cubicBezTo>
                    <a:pt x="34574" y="5707"/>
                    <a:pt x="34605" y="5686"/>
                    <a:pt x="34640" y="5686"/>
                  </a:cubicBezTo>
                  <a:close/>
                  <a:moveTo>
                    <a:pt x="31610" y="3000"/>
                  </a:moveTo>
                  <a:cubicBezTo>
                    <a:pt x="32230" y="3000"/>
                    <a:pt x="32854" y="3081"/>
                    <a:pt x="33479" y="3249"/>
                  </a:cubicBezTo>
                  <a:cubicBezTo>
                    <a:pt x="34513" y="3527"/>
                    <a:pt x="35428" y="4040"/>
                    <a:pt x="36202" y="4792"/>
                  </a:cubicBezTo>
                  <a:cubicBezTo>
                    <a:pt x="36651" y="5228"/>
                    <a:pt x="37076" y="5685"/>
                    <a:pt x="37422" y="6210"/>
                  </a:cubicBezTo>
                  <a:cubicBezTo>
                    <a:pt x="37517" y="6354"/>
                    <a:pt x="37603" y="6497"/>
                    <a:pt x="37656" y="6705"/>
                  </a:cubicBezTo>
                  <a:cubicBezTo>
                    <a:pt x="37228" y="6691"/>
                    <a:pt x="36814" y="6676"/>
                    <a:pt x="36400" y="6661"/>
                  </a:cubicBezTo>
                  <a:cubicBezTo>
                    <a:pt x="36366" y="6668"/>
                    <a:pt x="36332" y="6671"/>
                    <a:pt x="36299" y="6671"/>
                  </a:cubicBezTo>
                  <a:cubicBezTo>
                    <a:pt x="36247" y="6671"/>
                    <a:pt x="36195" y="6663"/>
                    <a:pt x="36144" y="6644"/>
                  </a:cubicBezTo>
                  <a:cubicBezTo>
                    <a:pt x="36106" y="6652"/>
                    <a:pt x="36071" y="6656"/>
                    <a:pt x="36038" y="6656"/>
                  </a:cubicBezTo>
                  <a:cubicBezTo>
                    <a:pt x="35896" y="6656"/>
                    <a:pt x="35793" y="6582"/>
                    <a:pt x="35704" y="6437"/>
                  </a:cubicBezTo>
                  <a:cubicBezTo>
                    <a:pt x="35390" y="5930"/>
                    <a:pt x="34934" y="5566"/>
                    <a:pt x="34427" y="5268"/>
                  </a:cubicBezTo>
                  <a:cubicBezTo>
                    <a:pt x="33508" y="4731"/>
                    <a:pt x="32522" y="4416"/>
                    <a:pt x="31450" y="4415"/>
                  </a:cubicBezTo>
                  <a:cubicBezTo>
                    <a:pt x="31449" y="4415"/>
                    <a:pt x="31447" y="4415"/>
                    <a:pt x="31445" y="4415"/>
                  </a:cubicBezTo>
                  <a:cubicBezTo>
                    <a:pt x="30403" y="4415"/>
                    <a:pt x="29489" y="4779"/>
                    <a:pt x="28704" y="5460"/>
                  </a:cubicBezTo>
                  <a:cubicBezTo>
                    <a:pt x="28426" y="5701"/>
                    <a:pt x="28159" y="5959"/>
                    <a:pt x="27949" y="6263"/>
                  </a:cubicBezTo>
                  <a:cubicBezTo>
                    <a:pt x="27875" y="6370"/>
                    <a:pt x="27784" y="6384"/>
                    <a:pt x="27674" y="6384"/>
                  </a:cubicBezTo>
                  <a:cubicBezTo>
                    <a:pt x="27670" y="6384"/>
                    <a:pt x="27666" y="6384"/>
                    <a:pt x="27661" y="6384"/>
                  </a:cubicBezTo>
                  <a:cubicBezTo>
                    <a:pt x="27146" y="6380"/>
                    <a:pt x="26635" y="6345"/>
                    <a:pt x="26122" y="6316"/>
                  </a:cubicBezTo>
                  <a:cubicBezTo>
                    <a:pt x="26082" y="6322"/>
                    <a:pt x="26042" y="6326"/>
                    <a:pt x="26003" y="6326"/>
                  </a:cubicBezTo>
                  <a:cubicBezTo>
                    <a:pt x="25957" y="6326"/>
                    <a:pt x="25912" y="6321"/>
                    <a:pt x="25867" y="6311"/>
                  </a:cubicBezTo>
                  <a:cubicBezTo>
                    <a:pt x="25773" y="6313"/>
                    <a:pt x="25680" y="6315"/>
                    <a:pt x="25585" y="6315"/>
                  </a:cubicBezTo>
                  <a:cubicBezTo>
                    <a:pt x="25412" y="6315"/>
                    <a:pt x="25233" y="6307"/>
                    <a:pt x="25037" y="6273"/>
                  </a:cubicBezTo>
                  <a:cubicBezTo>
                    <a:pt x="25152" y="6144"/>
                    <a:pt x="25245" y="6045"/>
                    <a:pt x="25331" y="5943"/>
                  </a:cubicBezTo>
                  <a:cubicBezTo>
                    <a:pt x="26292" y="4808"/>
                    <a:pt x="27508" y="4031"/>
                    <a:pt x="28880" y="3515"/>
                  </a:cubicBezTo>
                  <a:cubicBezTo>
                    <a:pt x="29774" y="3179"/>
                    <a:pt x="30688" y="3000"/>
                    <a:pt x="31610" y="3000"/>
                  </a:cubicBezTo>
                  <a:close/>
                  <a:moveTo>
                    <a:pt x="44634" y="543"/>
                  </a:moveTo>
                  <a:cubicBezTo>
                    <a:pt x="44906" y="543"/>
                    <a:pt x="45181" y="559"/>
                    <a:pt x="45458" y="588"/>
                  </a:cubicBezTo>
                  <a:cubicBezTo>
                    <a:pt x="46614" y="713"/>
                    <a:pt x="47732" y="992"/>
                    <a:pt x="48827" y="1379"/>
                  </a:cubicBezTo>
                  <a:cubicBezTo>
                    <a:pt x="49492" y="1613"/>
                    <a:pt x="50134" y="1897"/>
                    <a:pt x="50726" y="2280"/>
                  </a:cubicBezTo>
                  <a:cubicBezTo>
                    <a:pt x="50961" y="2432"/>
                    <a:pt x="51194" y="2593"/>
                    <a:pt x="51396" y="2870"/>
                  </a:cubicBezTo>
                  <a:cubicBezTo>
                    <a:pt x="51104" y="2787"/>
                    <a:pt x="50870" y="2687"/>
                    <a:pt x="50618" y="2645"/>
                  </a:cubicBezTo>
                  <a:cubicBezTo>
                    <a:pt x="50229" y="2581"/>
                    <a:pt x="49839" y="2553"/>
                    <a:pt x="49450" y="2553"/>
                  </a:cubicBezTo>
                  <a:cubicBezTo>
                    <a:pt x="49198" y="2553"/>
                    <a:pt x="48946" y="2565"/>
                    <a:pt x="48694" y="2585"/>
                  </a:cubicBezTo>
                  <a:cubicBezTo>
                    <a:pt x="47263" y="2700"/>
                    <a:pt x="45931" y="3162"/>
                    <a:pt x="44658" y="3795"/>
                  </a:cubicBezTo>
                  <a:cubicBezTo>
                    <a:pt x="43953" y="4146"/>
                    <a:pt x="43309" y="4608"/>
                    <a:pt x="42638" y="5024"/>
                  </a:cubicBezTo>
                  <a:cubicBezTo>
                    <a:pt x="41814" y="5534"/>
                    <a:pt x="41019" y="6088"/>
                    <a:pt x="40280" y="6719"/>
                  </a:cubicBezTo>
                  <a:cubicBezTo>
                    <a:pt x="40218" y="6770"/>
                    <a:pt x="40156" y="6789"/>
                    <a:pt x="40082" y="6789"/>
                  </a:cubicBezTo>
                  <a:cubicBezTo>
                    <a:pt x="40078" y="6789"/>
                    <a:pt x="40074" y="6789"/>
                    <a:pt x="40070" y="6789"/>
                  </a:cubicBezTo>
                  <a:cubicBezTo>
                    <a:pt x="39418" y="6769"/>
                    <a:pt x="38768" y="6748"/>
                    <a:pt x="38116" y="6731"/>
                  </a:cubicBezTo>
                  <a:cubicBezTo>
                    <a:pt x="38030" y="6729"/>
                    <a:pt x="37974" y="6704"/>
                    <a:pt x="37934" y="6621"/>
                  </a:cubicBezTo>
                  <a:cubicBezTo>
                    <a:pt x="37545" y="5811"/>
                    <a:pt x="36954" y="5158"/>
                    <a:pt x="36311" y="4548"/>
                  </a:cubicBezTo>
                  <a:cubicBezTo>
                    <a:pt x="36256" y="4495"/>
                    <a:pt x="36188" y="4456"/>
                    <a:pt x="36107" y="4396"/>
                  </a:cubicBezTo>
                  <a:cubicBezTo>
                    <a:pt x="36252" y="4248"/>
                    <a:pt x="36399" y="4194"/>
                    <a:pt x="36518" y="4103"/>
                  </a:cubicBezTo>
                  <a:cubicBezTo>
                    <a:pt x="36640" y="4011"/>
                    <a:pt x="36766" y="3920"/>
                    <a:pt x="36899" y="3843"/>
                  </a:cubicBezTo>
                  <a:cubicBezTo>
                    <a:pt x="37776" y="3337"/>
                    <a:pt x="38646" y="2825"/>
                    <a:pt x="39533" y="2337"/>
                  </a:cubicBezTo>
                  <a:cubicBezTo>
                    <a:pt x="40501" y="1804"/>
                    <a:pt x="41490" y="1311"/>
                    <a:pt x="42524" y="916"/>
                  </a:cubicBezTo>
                  <a:cubicBezTo>
                    <a:pt x="43214" y="653"/>
                    <a:pt x="43917" y="543"/>
                    <a:pt x="44634" y="543"/>
                  </a:cubicBezTo>
                  <a:close/>
                  <a:moveTo>
                    <a:pt x="49243" y="2807"/>
                  </a:moveTo>
                  <a:cubicBezTo>
                    <a:pt x="49732" y="2807"/>
                    <a:pt x="50220" y="2854"/>
                    <a:pt x="50708" y="2951"/>
                  </a:cubicBezTo>
                  <a:cubicBezTo>
                    <a:pt x="50950" y="2999"/>
                    <a:pt x="51184" y="3092"/>
                    <a:pt x="51417" y="3177"/>
                  </a:cubicBezTo>
                  <a:cubicBezTo>
                    <a:pt x="51591" y="3241"/>
                    <a:pt x="51719" y="3368"/>
                    <a:pt x="51813" y="3528"/>
                  </a:cubicBezTo>
                  <a:cubicBezTo>
                    <a:pt x="52050" y="3927"/>
                    <a:pt x="52280" y="4329"/>
                    <a:pt x="52448" y="4762"/>
                  </a:cubicBezTo>
                  <a:cubicBezTo>
                    <a:pt x="52809" y="5688"/>
                    <a:pt x="53201" y="6603"/>
                    <a:pt x="53483" y="7559"/>
                  </a:cubicBezTo>
                  <a:cubicBezTo>
                    <a:pt x="53709" y="8324"/>
                    <a:pt x="53900" y="9097"/>
                    <a:pt x="54140" y="9857"/>
                  </a:cubicBezTo>
                  <a:cubicBezTo>
                    <a:pt x="54411" y="10709"/>
                    <a:pt x="54594" y="11581"/>
                    <a:pt x="54725" y="12463"/>
                  </a:cubicBezTo>
                  <a:cubicBezTo>
                    <a:pt x="54800" y="12979"/>
                    <a:pt x="54839" y="13501"/>
                    <a:pt x="54891" y="14021"/>
                  </a:cubicBezTo>
                  <a:cubicBezTo>
                    <a:pt x="55190" y="17081"/>
                    <a:pt x="55143" y="20152"/>
                    <a:pt x="55084" y="23221"/>
                  </a:cubicBezTo>
                  <a:cubicBezTo>
                    <a:pt x="55063" y="24323"/>
                    <a:pt x="54960" y="25428"/>
                    <a:pt x="54865" y="26529"/>
                  </a:cubicBezTo>
                  <a:cubicBezTo>
                    <a:pt x="54780" y="27528"/>
                    <a:pt x="54646" y="28521"/>
                    <a:pt x="54526" y="29515"/>
                  </a:cubicBezTo>
                  <a:cubicBezTo>
                    <a:pt x="54417" y="30425"/>
                    <a:pt x="54270" y="31329"/>
                    <a:pt x="54146" y="32238"/>
                  </a:cubicBezTo>
                  <a:cubicBezTo>
                    <a:pt x="54068" y="32798"/>
                    <a:pt x="53998" y="33359"/>
                    <a:pt x="53934" y="33920"/>
                  </a:cubicBezTo>
                  <a:cubicBezTo>
                    <a:pt x="53836" y="34798"/>
                    <a:pt x="53657" y="35663"/>
                    <a:pt x="53496" y="36530"/>
                  </a:cubicBezTo>
                  <a:cubicBezTo>
                    <a:pt x="53179" y="38224"/>
                    <a:pt x="52780" y="39898"/>
                    <a:pt x="52280" y="41547"/>
                  </a:cubicBezTo>
                  <a:cubicBezTo>
                    <a:pt x="52160" y="41942"/>
                    <a:pt x="51985" y="42314"/>
                    <a:pt x="51816" y="42691"/>
                  </a:cubicBezTo>
                  <a:cubicBezTo>
                    <a:pt x="51769" y="42795"/>
                    <a:pt x="51710" y="42859"/>
                    <a:pt x="51594" y="42859"/>
                  </a:cubicBezTo>
                  <a:cubicBezTo>
                    <a:pt x="51584" y="42859"/>
                    <a:pt x="51573" y="42858"/>
                    <a:pt x="51562" y="42857"/>
                  </a:cubicBezTo>
                  <a:cubicBezTo>
                    <a:pt x="51076" y="42818"/>
                    <a:pt x="50591" y="42777"/>
                    <a:pt x="50093" y="42702"/>
                  </a:cubicBezTo>
                  <a:cubicBezTo>
                    <a:pt x="50112" y="42430"/>
                    <a:pt x="50182" y="42176"/>
                    <a:pt x="50252" y="41924"/>
                  </a:cubicBezTo>
                  <a:cubicBezTo>
                    <a:pt x="50567" y="40782"/>
                    <a:pt x="50781" y="39621"/>
                    <a:pt x="50987" y="38457"/>
                  </a:cubicBezTo>
                  <a:cubicBezTo>
                    <a:pt x="51098" y="37833"/>
                    <a:pt x="51220" y="37211"/>
                    <a:pt x="51316" y="36584"/>
                  </a:cubicBezTo>
                  <a:cubicBezTo>
                    <a:pt x="51480" y="35500"/>
                    <a:pt x="51709" y="34425"/>
                    <a:pt x="51767" y="33327"/>
                  </a:cubicBezTo>
                  <a:cubicBezTo>
                    <a:pt x="51809" y="32514"/>
                    <a:pt x="51932" y="31709"/>
                    <a:pt x="52039" y="30902"/>
                  </a:cubicBezTo>
                  <a:cubicBezTo>
                    <a:pt x="52103" y="30418"/>
                    <a:pt x="52139" y="29930"/>
                    <a:pt x="52180" y="29444"/>
                  </a:cubicBezTo>
                  <a:cubicBezTo>
                    <a:pt x="52247" y="28658"/>
                    <a:pt x="52268" y="27869"/>
                    <a:pt x="52358" y="27086"/>
                  </a:cubicBezTo>
                  <a:cubicBezTo>
                    <a:pt x="52395" y="26770"/>
                    <a:pt x="52412" y="26453"/>
                    <a:pt x="52413" y="26136"/>
                  </a:cubicBezTo>
                  <a:cubicBezTo>
                    <a:pt x="52418" y="25132"/>
                    <a:pt x="52428" y="24129"/>
                    <a:pt x="52405" y="23125"/>
                  </a:cubicBezTo>
                  <a:cubicBezTo>
                    <a:pt x="52390" y="22482"/>
                    <a:pt x="52406" y="21838"/>
                    <a:pt x="52373" y="21198"/>
                  </a:cubicBezTo>
                  <a:cubicBezTo>
                    <a:pt x="52315" y="20060"/>
                    <a:pt x="52291" y="18919"/>
                    <a:pt x="52134" y="17789"/>
                  </a:cubicBezTo>
                  <a:cubicBezTo>
                    <a:pt x="52107" y="17594"/>
                    <a:pt x="52087" y="17396"/>
                    <a:pt x="52084" y="17199"/>
                  </a:cubicBezTo>
                  <a:cubicBezTo>
                    <a:pt x="52073" y="16554"/>
                    <a:pt x="51946" y="15923"/>
                    <a:pt x="51857" y="15287"/>
                  </a:cubicBezTo>
                  <a:cubicBezTo>
                    <a:pt x="51741" y="14464"/>
                    <a:pt x="51621" y="13642"/>
                    <a:pt x="51448" y="12830"/>
                  </a:cubicBezTo>
                  <a:cubicBezTo>
                    <a:pt x="51007" y="10772"/>
                    <a:pt x="50424" y="8757"/>
                    <a:pt x="49597" y="6820"/>
                  </a:cubicBezTo>
                  <a:cubicBezTo>
                    <a:pt x="49364" y="6274"/>
                    <a:pt x="49044" y="5774"/>
                    <a:pt x="48745" y="5265"/>
                  </a:cubicBezTo>
                  <a:cubicBezTo>
                    <a:pt x="48514" y="4873"/>
                    <a:pt x="48264" y="4494"/>
                    <a:pt x="48019" y="4111"/>
                  </a:cubicBezTo>
                  <a:cubicBezTo>
                    <a:pt x="47820" y="3799"/>
                    <a:pt x="47597" y="3505"/>
                    <a:pt x="47326" y="3251"/>
                  </a:cubicBezTo>
                  <a:cubicBezTo>
                    <a:pt x="47290" y="3218"/>
                    <a:pt x="47241" y="3191"/>
                    <a:pt x="47247" y="3114"/>
                  </a:cubicBezTo>
                  <a:cubicBezTo>
                    <a:pt x="47422" y="3015"/>
                    <a:pt x="47624" y="2976"/>
                    <a:pt x="47821" y="2940"/>
                  </a:cubicBezTo>
                  <a:cubicBezTo>
                    <a:pt x="48295" y="2851"/>
                    <a:pt x="48769" y="2807"/>
                    <a:pt x="49243" y="2807"/>
                  </a:cubicBezTo>
                  <a:close/>
                  <a:moveTo>
                    <a:pt x="46861" y="3214"/>
                  </a:moveTo>
                  <a:cubicBezTo>
                    <a:pt x="46953" y="3214"/>
                    <a:pt x="47029" y="3260"/>
                    <a:pt x="47110" y="3353"/>
                  </a:cubicBezTo>
                  <a:cubicBezTo>
                    <a:pt x="47422" y="3712"/>
                    <a:pt x="47688" y="4100"/>
                    <a:pt x="47931" y="4504"/>
                  </a:cubicBezTo>
                  <a:cubicBezTo>
                    <a:pt x="48224" y="4989"/>
                    <a:pt x="48508" y="5478"/>
                    <a:pt x="48798" y="5964"/>
                  </a:cubicBezTo>
                  <a:cubicBezTo>
                    <a:pt x="49408" y="6990"/>
                    <a:pt x="49790" y="8109"/>
                    <a:pt x="50156" y="9236"/>
                  </a:cubicBezTo>
                  <a:cubicBezTo>
                    <a:pt x="50650" y="10755"/>
                    <a:pt x="51050" y="12298"/>
                    <a:pt x="51313" y="13872"/>
                  </a:cubicBezTo>
                  <a:cubicBezTo>
                    <a:pt x="51520" y="15114"/>
                    <a:pt x="51747" y="16353"/>
                    <a:pt x="51810" y="17615"/>
                  </a:cubicBezTo>
                  <a:cubicBezTo>
                    <a:pt x="51830" y="18017"/>
                    <a:pt x="51897" y="18418"/>
                    <a:pt x="51922" y="18820"/>
                  </a:cubicBezTo>
                  <a:cubicBezTo>
                    <a:pt x="51962" y="19443"/>
                    <a:pt x="52000" y="20070"/>
                    <a:pt x="52014" y="20694"/>
                  </a:cubicBezTo>
                  <a:cubicBezTo>
                    <a:pt x="52051" y="22520"/>
                    <a:pt x="52119" y="24348"/>
                    <a:pt x="52057" y="26174"/>
                  </a:cubicBezTo>
                  <a:cubicBezTo>
                    <a:pt x="52024" y="27200"/>
                    <a:pt x="51917" y="28226"/>
                    <a:pt x="51843" y="29252"/>
                  </a:cubicBezTo>
                  <a:cubicBezTo>
                    <a:pt x="51795" y="29953"/>
                    <a:pt x="51723" y="30653"/>
                    <a:pt x="51603" y="31344"/>
                  </a:cubicBezTo>
                  <a:cubicBezTo>
                    <a:pt x="51456" y="32175"/>
                    <a:pt x="51418" y="33014"/>
                    <a:pt x="51344" y="33850"/>
                  </a:cubicBezTo>
                  <a:cubicBezTo>
                    <a:pt x="51290" y="34473"/>
                    <a:pt x="51188" y="35090"/>
                    <a:pt x="51085" y="35709"/>
                  </a:cubicBezTo>
                  <a:cubicBezTo>
                    <a:pt x="50875" y="36977"/>
                    <a:pt x="50665" y="38245"/>
                    <a:pt x="50425" y="39509"/>
                  </a:cubicBezTo>
                  <a:cubicBezTo>
                    <a:pt x="50377" y="39761"/>
                    <a:pt x="50319" y="40011"/>
                    <a:pt x="50271" y="40264"/>
                  </a:cubicBezTo>
                  <a:cubicBezTo>
                    <a:pt x="50257" y="40342"/>
                    <a:pt x="50227" y="40404"/>
                    <a:pt x="50169" y="40462"/>
                  </a:cubicBezTo>
                  <a:cubicBezTo>
                    <a:pt x="49523" y="41102"/>
                    <a:pt x="49028" y="41851"/>
                    <a:pt x="48620" y="42658"/>
                  </a:cubicBezTo>
                  <a:cubicBezTo>
                    <a:pt x="48348" y="43193"/>
                    <a:pt x="48087" y="43733"/>
                    <a:pt x="47779" y="44249"/>
                  </a:cubicBezTo>
                  <a:cubicBezTo>
                    <a:pt x="47541" y="44649"/>
                    <a:pt x="47263" y="45017"/>
                    <a:pt x="46940" y="45350"/>
                  </a:cubicBezTo>
                  <a:cubicBezTo>
                    <a:pt x="46903" y="45387"/>
                    <a:pt x="46876" y="45447"/>
                    <a:pt x="46802" y="45447"/>
                  </a:cubicBezTo>
                  <a:cubicBezTo>
                    <a:pt x="46799" y="45447"/>
                    <a:pt x="46795" y="45447"/>
                    <a:pt x="46791" y="45447"/>
                  </a:cubicBezTo>
                  <a:cubicBezTo>
                    <a:pt x="46791" y="45116"/>
                    <a:pt x="46783" y="44784"/>
                    <a:pt x="46792" y="44454"/>
                  </a:cubicBezTo>
                  <a:cubicBezTo>
                    <a:pt x="46821" y="43477"/>
                    <a:pt x="46880" y="42501"/>
                    <a:pt x="46884" y="41523"/>
                  </a:cubicBezTo>
                  <a:cubicBezTo>
                    <a:pt x="46896" y="38701"/>
                    <a:pt x="46923" y="35879"/>
                    <a:pt x="46934" y="33058"/>
                  </a:cubicBezTo>
                  <a:cubicBezTo>
                    <a:pt x="46939" y="32046"/>
                    <a:pt x="46949" y="31035"/>
                    <a:pt x="46961" y="30022"/>
                  </a:cubicBezTo>
                  <a:cubicBezTo>
                    <a:pt x="46966" y="29189"/>
                    <a:pt x="46929" y="28356"/>
                    <a:pt x="46937" y="27525"/>
                  </a:cubicBezTo>
                  <a:cubicBezTo>
                    <a:pt x="46948" y="26248"/>
                    <a:pt x="46995" y="24969"/>
                    <a:pt x="46960" y="23692"/>
                  </a:cubicBezTo>
                  <a:cubicBezTo>
                    <a:pt x="46927" y="22483"/>
                    <a:pt x="46984" y="21274"/>
                    <a:pt x="46953" y="20066"/>
                  </a:cubicBezTo>
                  <a:cubicBezTo>
                    <a:pt x="46905" y="18264"/>
                    <a:pt x="46944" y="16463"/>
                    <a:pt x="46853" y="14663"/>
                  </a:cubicBezTo>
                  <a:cubicBezTo>
                    <a:pt x="46814" y="13892"/>
                    <a:pt x="46838" y="13119"/>
                    <a:pt x="46812" y="12348"/>
                  </a:cubicBezTo>
                  <a:cubicBezTo>
                    <a:pt x="46783" y="11416"/>
                    <a:pt x="46811" y="10477"/>
                    <a:pt x="46662" y="9551"/>
                  </a:cubicBezTo>
                  <a:cubicBezTo>
                    <a:pt x="46591" y="9107"/>
                    <a:pt x="46471" y="8679"/>
                    <a:pt x="46267" y="8279"/>
                  </a:cubicBezTo>
                  <a:cubicBezTo>
                    <a:pt x="45955" y="7666"/>
                    <a:pt x="45433" y="7315"/>
                    <a:pt x="44783" y="7145"/>
                  </a:cubicBezTo>
                  <a:cubicBezTo>
                    <a:pt x="44176" y="6986"/>
                    <a:pt x="43550" y="6926"/>
                    <a:pt x="42927" y="6897"/>
                  </a:cubicBezTo>
                  <a:cubicBezTo>
                    <a:pt x="42253" y="6869"/>
                    <a:pt x="41583" y="6792"/>
                    <a:pt x="40896" y="6792"/>
                  </a:cubicBezTo>
                  <a:cubicBezTo>
                    <a:pt x="40789" y="6792"/>
                    <a:pt x="40682" y="6794"/>
                    <a:pt x="40574" y="6798"/>
                  </a:cubicBezTo>
                  <a:cubicBezTo>
                    <a:pt x="40609" y="6703"/>
                    <a:pt x="40677" y="6678"/>
                    <a:pt x="40729" y="6641"/>
                  </a:cubicBezTo>
                  <a:cubicBezTo>
                    <a:pt x="41885" y="5780"/>
                    <a:pt x="43110" y="5022"/>
                    <a:pt x="44326" y="4248"/>
                  </a:cubicBezTo>
                  <a:cubicBezTo>
                    <a:pt x="44756" y="3976"/>
                    <a:pt x="45225" y="3786"/>
                    <a:pt x="45694" y="3598"/>
                  </a:cubicBezTo>
                  <a:cubicBezTo>
                    <a:pt x="46028" y="3464"/>
                    <a:pt x="46378" y="3369"/>
                    <a:pt x="46714" y="3245"/>
                  </a:cubicBezTo>
                  <a:cubicBezTo>
                    <a:pt x="46769" y="3225"/>
                    <a:pt x="46817" y="3214"/>
                    <a:pt x="46861" y="3214"/>
                  </a:cubicBezTo>
                  <a:close/>
                  <a:moveTo>
                    <a:pt x="52921" y="40594"/>
                  </a:moveTo>
                  <a:cubicBezTo>
                    <a:pt x="53129" y="40686"/>
                    <a:pt x="53275" y="40829"/>
                    <a:pt x="53317" y="41056"/>
                  </a:cubicBezTo>
                  <a:cubicBezTo>
                    <a:pt x="53369" y="41335"/>
                    <a:pt x="53384" y="41617"/>
                    <a:pt x="53312" y="41897"/>
                  </a:cubicBezTo>
                  <a:cubicBezTo>
                    <a:pt x="53091" y="42754"/>
                    <a:pt x="52837" y="43600"/>
                    <a:pt x="52426" y="44387"/>
                  </a:cubicBezTo>
                  <a:cubicBezTo>
                    <a:pt x="52200" y="44820"/>
                    <a:pt x="51935" y="45232"/>
                    <a:pt x="51619" y="45607"/>
                  </a:cubicBezTo>
                  <a:cubicBezTo>
                    <a:pt x="50370" y="47089"/>
                    <a:pt x="49174" y="48615"/>
                    <a:pt x="47907" y="50080"/>
                  </a:cubicBezTo>
                  <a:cubicBezTo>
                    <a:pt x="47374" y="50696"/>
                    <a:pt x="46820" y="51293"/>
                    <a:pt x="46218" y="51845"/>
                  </a:cubicBezTo>
                  <a:cubicBezTo>
                    <a:pt x="46008" y="52038"/>
                    <a:pt x="45780" y="52202"/>
                    <a:pt x="45529" y="52337"/>
                  </a:cubicBezTo>
                  <a:cubicBezTo>
                    <a:pt x="45264" y="52481"/>
                    <a:pt x="44992" y="52588"/>
                    <a:pt x="44691" y="52588"/>
                  </a:cubicBezTo>
                  <a:cubicBezTo>
                    <a:pt x="44634" y="52588"/>
                    <a:pt x="44576" y="52584"/>
                    <a:pt x="44517" y="52576"/>
                  </a:cubicBezTo>
                  <a:cubicBezTo>
                    <a:pt x="44521" y="52498"/>
                    <a:pt x="44594" y="52473"/>
                    <a:pt x="44641" y="52431"/>
                  </a:cubicBezTo>
                  <a:cubicBezTo>
                    <a:pt x="45290" y="51847"/>
                    <a:pt x="45702" y="51112"/>
                    <a:pt x="45987" y="50300"/>
                  </a:cubicBezTo>
                  <a:cubicBezTo>
                    <a:pt x="46311" y="49375"/>
                    <a:pt x="46506" y="48419"/>
                    <a:pt x="46620" y="47446"/>
                  </a:cubicBezTo>
                  <a:cubicBezTo>
                    <a:pt x="46673" y="46995"/>
                    <a:pt x="46720" y="46543"/>
                    <a:pt x="46746" y="46089"/>
                  </a:cubicBezTo>
                  <a:cubicBezTo>
                    <a:pt x="46754" y="45943"/>
                    <a:pt x="46799" y="45834"/>
                    <a:pt x="46903" y="45729"/>
                  </a:cubicBezTo>
                  <a:cubicBezTo>
                    <a:pt x="47355" y="45270"/>
                    <a:pt x="47769" y="44779"/>
                    <a:pt x="48092" y="44217"/>
                  </a:cubicBezTo>
                  <a:cubicBezTo>
                    <a:pt x="48336" y="43791"/>
                    <a:pt x="48543" y="43350"/>
                    <a:pt x="48763" y="42913"/>
                  </a:cubicBezTo>
                  <a:cubicBezTo>
                    <a:pt x="49107" y="42236"/>
                    <a:pt x="49540" y="41622"/>
                    <a:pt x="49995" y="41018"/>
                  </a:cubicBezTo>
                  <a:cubicBezTo>
                    <a:pt x="50015" y="40990"/>
                    <a:pt x="50031" y="40959"/>
                    <a:pt x="50050" y="40931"/>
                  </a:cubicBezTo>
                  <a:cubicBezTo>
                    <a:pt x="50067" y="40940"/>
                    <a:pt x="50083" y="40947"/>
                    <a:pt x="50100" y="40956"/>
                  </a:cubicBezTo>
                  <a:cubicBezTo>
                    <a:pt x="50009" y="41356"/>
                    <a:pt x="49913" y="41755"/>
                    <a:pt x="49833" y="42156"/>
                  </a:cubicBezTo>
                  <a:cubicBezTo>
                    <a:pt x="49794" y="42347"/>
                    <a:pt x="49741" y="42541"/>
                    <a:pt x="49745" y="42740"/>
                  </a:cubicBezTo>
                  <a:cubicBezTo>
                    <a:pt x="49747" y="42937"/>
                    <a:pt x="49804" y="43009"/>
                    <a:pt x="49996" y="43028"/>
                  </a:cubicBezTo>
                  <a:cubicBezTo>
                    <a:pt x="50533" y="43085"/>
                    <a:pt x="51070" y="43129"/>
                    <a:pt x="51610" y="43142"/>
                  </a:cubicBezTo>
                  <a:cubicBezTo>
                    <a:pt x="51617" y="43142"/>
                    <a:pt x="51623" y="43142"/>
                    <a:pt x="51629" y="43142"/>
                  </a:cubicBezTo>
                  <a:cubicBezTo>
                    <a:pt x="51836" y="43142"/>
                    <a:pt x="51962" y="43053"/>
                    <a:pt x="52054" y="42867"/>
                  </a:cubicBezTo>
                  <a:cubicBezTo>
                    <a:pt x="52359" y="42250"/>
                    <a:pt x="52613" y="41613"/>
                    <a:pt x="52790" y="40948"/>
                  </a:cubicBezTo>
                  <a:cubicBezTo>
                    <a:pt x="52821" y="40835"/>
                    <a:pt x="52836" y="40712"/>
                    <a:pt x="52921" y="40594"/>
                  </a:cubicBezTo>
                  <a:close/>
                  <a:moveTo>
                    <a:pt x="43107" y="8226"/>
                  </a:moveTo>
                  <a:cubicBezTo>
                    <a:pt x="43265" y="8226"/>
                    <a:pt x="43424" y="8239"/>
                    <a:pt x="43582" y="8273"/>
                  </a:cubicBezTo>
                  <a:cubicBezTo>
                    <a:pt x="44146" y="8391"/>
                    <a:pt x="44585" y="8684"/>
                    <a:pt x="44894" y="9182"/>
                  </a:cubicBezTo>
                  <a:cubicBezTo>
                    <a:pt x="45186" y="9654"/>
                    <a:pt x="45250" y="10175"/>
                    <a:pt x="45275" y="10708"/>
                  </a:cubicBezTo>
                  <a:cubicBezTo>
                    <a:pt x="45330" y="11847"/>
                    <a:pt x="45290" y="12986"/>
                    <a:pt x="45338" y="14125"/>
                  </a:cubicBezTo>
                  <a:cubicBezTo>
                    <a:pt x="45374" y="14965"/>
                    <a:pt x="45352" y="15806"/>
                    <a:pt x="45383" y="16645"/>
                  </a:cubicBezTo>
                  <a:cubicBezTo>
                    <a:pt x="45429" y="17913"/>
                    <a:pt x="45438" y="19184"/>
                    <a:pt x="45402" y="20452"/>
                  </a:cubicBezTo>
                  <a:cubicBezTo>
                    <a:pt x="45384" y="21138"/>
                    <a:pt x="45427" y="21822"/>
                    <a:pt x="45415" y="22508"/>
                  </a:cubicBezTo>
                  <a:cubicBezTo>
                    <a:pt x="45394" y="23665"/>
                    <a:pt x="45390" y="24822"/>
                    <a:pt x="45369" y="25978"/>
                  </a:cubicBezTo>
                  <a:cubicBezTo>
                    <a:pt x="45362" y="26460"/>
                    <a:pt x="45396" y="26939"/>
                    <a:pt x="45411" y="27417"/>
                  </a:cubicBezTo>
                  <a:cubicBezTo>
                    <a:pt x="45436" y="28265"/>
                    <a:pt x="45395" y="29115"/>
                    <a:pt x="45383" y="29963"/>
                  </a:cubicBezTo>
                  <a:cubicBezTo>
                    <a:pt x="45374" y="30580"/>
                    <a:pt x="45392" y="31197"/>
                    <a:pt x="45400" y="31815"/>
                  </a:cubicBezTo>
                  <a:cubicBezTo>
                    <a:pt x="45411" y="32664"/>
                    <a:pt x="45365" y="33513"/>
                    <a:pt x="45342" y="34361"/>
                  </a:cubicBezTo>
                  <a:cubicBezTo>
                    <a:pt x="45326" y="34908"/>
                    <a:pt x="45311" y="35457"/>
                    <a:pt x="45320" y="36006"/>
                  </a:cubicBezTo>
                  <a:cubicBezTo>
                    <a:pt x="45333" y="36745"/>
                    <a:pt x="45349" y="37483"/>
                    <a:pt x="45307" y="38219"/>
                  </a:cubicBezTo>
                  <a:cubicBezTo>
                    <a:pt x="45259" y="39052"/>
                    <a:pt x="45277" y="39883"/>
                    <a:pt x="45290" y="40714"/>
                  </a:cubicBezTo>
                  <a:cubicBezTo>
                    <a:pt x="45296" y="41160"/>
                    <a:pt x="45315" y="41606"/>
                    <a:pt x="45309" y="42052"/>
                  </a:cubicBezTo>
                  <a:cubicBezTo>
                    <a:pt x="45295" y="43004"/>
                    <a:pt x="45285" y="43956"/>
                    <a:pt x="45253" y="44906"/>
                  </a:cubicBezTo>
                  <a:cubicBezTo>
                    <a:pt x="45224" y="45797"/>
                    <a:pt x="45189" y="46688"/>
                    <a:pt x="45057" y="47571"/>
                  </a:cubicBezTo>
                  <a:cubicBezTo>
                    <a:pt x="44970" y="48155"/>
                    <a:pt x="44906" y="48745"/>
                    <a:pt x="44756" y="49318"/>
                  </a:cubicBezTo>
                  <a:cubicBezTo>
                    <a:pt x="44614" y="49856"/>
                    <a:pt x="44392" y="50350"/>
                    <a:pt x="44025" y="50774"/>
                  </a:cubicBezTo>
                  <a:cubicBezTo>
                    <a:pt x="43836" y="50994"/>
                    <a:pt x="43609" y="51156"/>
                    <a:pt x="43362" y="51295"/>
                  </a:cubicBezTo>
                  <a:cubicBezTo>
                    <a:pt x="43018" y="51491"/>
                    <a:pt x="42665" y="51662"/>
                    <a:pt x="42284" y="51773"/>
                  </a:cubicBezTo>
                  <a:cubicBezTo>
                    <a:pt x="41666" y="52074"/>
                    <a:pt x="41023" y="52310"/>
                    <a:pt x="40375" y="52537"/>
                  </a:cubicBezTo>
                  <a:cubicBezTo>
                    <a:pt x="39056" y="52996"/>
                    <a:pt x="37702" y="53336"/>
                    <a:pt x="36345" y="53666"/>
                  </a:cubicBezTo>
                  <a:cubicBezTo>
                    <a:pt x="35487" y="53876"/>
                    <a:pt x="34627" y="54071"/>
                    <a:pt x="33766" y="54260"/>
                  </a:cubicBezTo>
                  <a:cubicBezTo>
                    <a:pt x="33357" y="54350"/>
                    <a:pt x="32941" y="54410"/>
                    <a:pt x="32526" y="54478"/>
                  </a:cubicBezTo>
                  <a:cubicBezTo>
                    <a:pt x="32430" y="54494"/>
                    <a:pt x="32333" y="54503"/>
                    <a:pt x="32235" y="54503"/>
                  </a:cubicBezTo>
                  <a:cubicBezTo>
                    <a:pt x="32144" y="54503"/>
                    <a:pt x="32053" y="54495"/>
                    <a:pt x="31963" y="54477"/>
                  </a:cubicBezTo>
                  <a:cubicBezTo>
                    <a:pt x="31783" y="54441"/>
                    <a:pt x="31782" y="54431"/>
                    <a:pt x="31861" y="54240"/>
                  </a:cubicBezTo>
                  <a:cubicBezTo>
                    <a:pt x="31875" y="54165"/>
                    <a:pt x="31905" y="54095"/>
                    <a:pt x="31951" y="54032"/>
                  </a:cubicBezTo>
                  <a:cubicBezTo>
                    <a:pt x="31976" y="53868"/>
                    <a:pt x="32050" y="53720"/>
                    <a:pt x="32108" y="53568"/>
                  </a:cubicBezTo>
                  <a:cubicBezTo>
                    <a:pt x="32130" y="53467"/>
                    <a:pt x="32153" y="53363"/>
                    <a:pt x="32176" y="53261"/>
                  </a:cubicBezTo>
                  <a:cubicBezTo>
                    <a:pt x="32228" y="52784"/>
                    <a:pt x="32292" y="52303"/>
                    <a:pt x="32245" y="51826"/>
                  </a:cubicBezTo>
                  <a:cubicBezTo>
                    <a:pt x="32196" y="51323"/>
                    <a:pt x="32214" y="50817"/>
                    <a:pt x="32178" y="50313"/>
                  </a:cubicBezTo>
                  <a:cubicBezTo>
                    <a:pt x="32164" y="50099"/>
                    <a:pt x="32156" y="49884"/>
                    <a:pt x="32149" y="49671"/>
                  </a:cubicBezTo>
                  <a:cubicBezTo>
                    <a:pt x="32084" y="47897"/>
                    <a:pt x="32048" y="46122"/>
                    <a:pt x="32022" y="44347"/>
                  </a:cubicBezTo>
                  <a:cubicBezTo>
                    <a:pt x="32004" y="43001"/>
                    <a:pt x="31996" y="41654"/>
                    <a:pt x="32008" y="40308"/>
                  </a:cubicBezTo>
                  <a:cubicBezTo>
                    <a:pt x="32016" y="39306"/>
                    <a:pt x="32058" y="38302"/>
                    <a:pt x="32109" y="37301"/>
                  </a:cubicBezTo>
                  <a:cubicBezTo>
                    <a:pt x="32151" y="36497"/>
                    <a:pt x="32202" y="35692"/>
                    <a:pt x="32261" y="34890"/>
                  </a:cubicBezTo>
                  <a:cubicBezTo>
                    <a:pt x="32337" y="33822"/>
                    <a:pt x="32458" y="32758"/>
                    <a:pt x="32545" y="31691"/>
                  </a:cubicBezTo>
                  <a:cubicBezTo>
                    <a:pt x="32646" y="30454"/>
                    <a:pt x="32818" y="29223"/>
                    <a:pt x="32980" y="27993"/>
                  </a:cubicBezTo>
                  <a:cubicBezTo>
                    <a:pt x="33061" y="27374"/>
                    <a:pt x="33208" y="26764"/>
                    <a:pt x="33326" y="26150"/>
                  </a:cubicBezTo>
                  <a:cubicBezTo>
                    <a:pt x="33476" y="25368"/>
                    <a:pt x="33600" y="24581"/>
                    <a:pt x="33798" y="23807"/>
                  </a:cubicBezTo>
                  <a:cubicBezTo>
                    <a:pt x="33887" y="23461"/>
                    <a:pt x="33965" y="23109"/>
                    <a:pt x="34096" y="22773"/>
                  </a:cubicBezTo>
                  <a:cubicBezTo>
                    <a:pt x="34123" y="22563"/>
                    <a:pt x="34169" y="22359"/>
                    <a:pt x="34251" y="22164"/>
                  </a:cubicBezTo>
                  <a:cubicBezTo>
                    <a:pt x="34298" y="21822"/>
                    <a:pt x="34410" y="21498"/>
                    <a:pt x="34508" y="21171"/>
                  </a:cubicBezTo>
                  <a:cubicBezTo>
                    <a:pt x="34848" y="20039"/>
                    <a:pt x="35113" y="18885"/>
                    <a:pt x="35489" y="17763"/>
                  </a:cubicBezTo>
                  <a:cubicBezTo>
                    <a:pt x="35692" y="17155"/>
                    <a:pt x="35894" y="16544"/>
                    <a:pt x="36129" y="15947"/>
                  </a:cubicBezTo>
                  <a:cubicBezTo>
                    <a:pt x="36230" y="15699"/>
                    <a:pt x="36325" y="15448"/>
                    <a:pt x="36459" y="15215"/>
                  </a:cubicBezTo>
                  <a:cubicBezTo>
                    <a:pt x="36518" y="15000"/>
                    <a:pt x="36606" y="14796"/>
                    <a:pt x="36699" y="14596"/>
                  </a:cubicBezTo>
                  <a:cubicBezTo>
                    <a:pt x="37246" y="13436"/>
                    <a:pt x="37859" y="12314"/>
                    <a:pt x="38587" y="11256"/>
                  </a:cubicBezTo>
                  <a:cubicBezTo>
                    <a:pt x="38625" y="11200"/>
                    <a:pt x="38675" y="11152"/>
                    <a:pt x="38719" y="11101"/>
                  </a:cubicBezTo>
                  <a:lnTo>
                    <a:pt x="38719" y="11099"/>
                  </a:lnTo>
                  <a:cubicBezTo>
                    <a:pt x="39102" y="10570"/>
                    <a:pt x="39533" y="10085"/>
                    <a:pt x="40021" y="9651"/>
                  </a:cubicBezTo>
                  <a:cubicBezTo>
                    <a:pt x="40232" y="9463"/>
                    <a:pt x="40450" y="9283"/>
                    <a:pt x="40656" y="9088"/>
                  </a:cubicBezTo>
                  <a:cubicBezTo>
                    <a:pt x="41178" y="8596"/>
                    <a:pt x="41817" y="8377"/>
                    <a:pt x="42509" y="8276"/>
                  </a:cubicBezTo>
                  <a:cubicBezTo>
                    <a:pt x="42708" y="8247"/>
                    <a:pt x="42908" y="8226"/>
                    <a:pt x="43107" y="8226"/>
                  </a:cubicBezTo>
                  <a:close/>
                  <a:moveTo>
                    <a:pt x="18755" y="6437"/>
                  </a:moveTo>
                  <a:cubicBezTo>
                    <a:pt x="19550" y="6437"/>
                    <a:pt x="20344" y="6457"/>
                    <a:pt x="21138" y="6480"/>
                  </a:cubicBezTo>
                  <a:cubicBezTo>
                    <a:pt x="22141" y="6508"/>
                    <a:pt x="23144" y="6543"/>
                    <a:pt x="24145" y="6611"/>
                  </a:cubicBezTo>
                  <a:cubicBezTo>
                    <a:pt x="24624" y="6643"/>
                    <a:pt x="25104" y="6656"/>
                    <a:pt x="25585" y="6672"/>
                  </a:cubicBezTo>
                  <a:cubicBezTo>
                    <a:pt x="26870" y="6714"/>
                    <a:pt x="28156" y="6744"/>
                    <a:pt x="29442" y="6799"/>
                  </a:cubicBezTo>
                  <a:cubicBezTo>
                    <a:pt x="31473" y="6888"/>
                    <a:pt x="33507" y="6912"/>
                    <a:pt x="35539" y="6962"/>
                  </a:cubicBezTo>
                  <a:cubicBezTo>
                    <a:pt x="37160" y="7000"/>
                    <a:pt x="38778" y="7085"/>
                    <a:pt x="40400" y="7119"/>
                  </a:cubicBezTo>
                  <a:cubicBezTo>
                    <a:pt x="41301" y="7138"/>
                    <a:pt x="42199" y="7198"/>
                    <a:pt x="43098" y="7247"/>
                  </a:cubicBezTo>
                  <a:cubicBezTo>
                    <a:pt x="43619" y="7276"/>
                    <a:pt x="44140" y="7340"/>
                    <a:pt x="44650" y="7458"/>
                  </a:cubicBezTo>
                  <a:cubicBezTo>
                    <a:pt x="45289" y="7606"/>
                    <a:pt x="45727" y="7962"/>
                    <a:pt x="45989" y="8577"/>
                  </a:cubicBezTo>
                  <a:cubicBezTo>
                    <a:pt x="46300" y="9311"/>
                    <a:pt x="46417" y="10076"/>
                    <a:pt x="46439" y="10859"/>
                  </a:cubicBezTo>
                  <a:cubicBezTo>
                    <a:pt x="46476" y="12292"/>
                    <a:pt x="46476" y="13725"/>
                    <a:pt x="46521" y="15157"/>
                  </a:cubicBezTo>
                  <a:cubicBezTo>
                    <a:pt x="46560" y="16375"/>
                    <a:pt x="46558" y="17592"/>
                    <a:pt x="46573" y="18810"/>
                  </a:cubicBezTo>
                  <a:cubicBezTo>
                    <a:pt x="46609" y="21838"/>
                    <a:pt x="46626" y="24866"/>
                    <a:pt x="46604" y="27893"/>
                  </a:cubicBezTo>
                  <a:cubicBezTo>
                    <a:pt x="46593" y="29291"/>
                    <a:pt x="46599" y="30690"/>
                    <a:pt x="46583" y="32088"/>
                  </a:cubicBezTo>
                  <a:cubicBezTo>
                    <a:pt x="46557" y="34413"/>
                    <a:pt x="46567" y="36737"/>
                    <a:pt x="46537" y="39061"/>
                  </a:cubicBezTo>
                  <a:cubicBezTo>
                    <a:pt x="46523" y="40159"/>
                    <a:pt x="46539" y="41258"/>
                    <a:pt x="46491" y="42354"/>
                  </a:cubicBezTo>
                  <a:cubicBezTo>
                    <a:pt x="46430" y="43724"/>
                    <a:pt x="46435" y="45099"/>
                    <a:pt x="46352" y="46468"/>
                  </a:cubicBezTo>
                  <a:cubicBezTo>
                    <a:pt x="46274" y="47722"/>
                    <a:pt x="46067" y="48953"/>
                    <a:pt x="45631" y="50140"/>
                  </a:cubicBezTo>
                  <a:cubicBezTo>
                    <a:pt x="45432" y="50682"/>
                    <a:pt x="45182" y="51202"/>
                    <a:pt x="44845" y="51669"/>
                  </a:cubicBezTo>
                  <a:cubicBezTo>
                    <a:pt x="44278" y="52456"/>
                    <a:pt x="43516" y="52916"/>
                    <a:pt x="42524" y="52951"/>
                  </a:cubicBezTo>
                  <a:cubicBezTo>
                    <a:pt x="42317" y="52958"/>
                    <a:pt x="42109" y="52963"/>
                    <a:pt x="41902" y="52963"/>
                  </a:cubicBezTo>
                  <a:cubicBezTo>
                    <a:pt x="41604" y="52963"/>
                    <a:pt x="41306" y="52952"/>
                    <a:pt x="41008" y="52919"/>
                  </a:cubicBezTo>
                  <a:cubicBezTo>
                    <a:pt x="40918" y="52909"/>
                    <a:pt x="40827" y="52906"/>
                    <a:pt x="40736" y="52906"/>
                  </a:cubicBezTo>
                  <a:cubicBezTo>
                    <a:pt x="40582" y="52906"/>
                    <a:pt x="40428" y="52914"/>
                    <a:pt x="40274" y="52914"/>
                  </a:cubicBezTo>
                  <a:cubicBezTo>
                    <a:pt x="40272" y="52898"/>
                    <a:pt x="40268" y="52883"/>
                    <a:pt x="40266" y="52867"/>
                  </a:cubicBezTo>
                  <a:cubicBezTo>
                    <a:pt x="40335" y="52842"/>
                    <a:pt x="40402" y="52818"/>
                    <a:pt x="40471" y="52794"/>
                  </a:cubicBezTo>
                  <a:cubicBezTo>
                    <a:pt x="41245" y="52536"/>
                    <a:pt x="41995" y="52217"/>
                    <a:pt x="42755" y="51926"/>
                  </a:cubicBezTo>
                  <a:cubicBezTo>
                    <a:pt x="43126" y="51786"/>
                    <a:pt x="43479" y="51602"/>
                    <a:pt x="43801" y="51381"/>
                  </a:cubicBezTo>
                  <a:cubicBezTo>
                    <a:pt x="44225" y="51092"/>
                    <a:pt x="44542" y="50701"/>
                    <a:pt x="44767" y="50233"/>
                  </a:cubicBezTo>
                  <a:cubicBezTo>
                    <a:pt x="45073" y="49599"/>
                    <a:pt x="45214" y="48920"/>
                    <a:pt x="45322" y="48234"/>
                  </a:cubicBezTo>
                  <a:cubicBezTo>
                    <a:pt x="45585" y="46552"/>
                    <a:pt x="45605" y="44852"/>
                    <a:pt x="45636" y="43155"/>
                  </a:cubicBezTo>
                  <a:cubicBezTo>
                    <a:pt x="45661" y="41886"/>
                    <a:pt x="45642" y="40616"/>
                    <a:pt x="45626" y="39346"/>
                  </a:cubicBezTo>
                  <a:cubicBezTo>
                    <a:pt x="45619" y="38832"/>
                    <a:pt x="45650" y="38317"/>
                    <a:pt x="45673" y="37803"/>
                  </a:cubicBezTo>
                  <a:cubicBezTo>
                    <a:pt x="45719" y="36749"/>
                    <a:pt x="45653" y="35695"/>
                    <a:pt x="45679" y="34638"/>
                  </a:cubicBezTo>
                  <a:cubicBezTo>
                    <a:pt x="45696" y="33885"/>
                    <a:pt x="45709" y="33130"/>
                    <a:pt x="45711" y="32374"/>
                  </a:cubicBezTo>
                  <a:cubicBezTo>
                    <a:pt x="45714" y="31525"/>
                    <a:pt x="45698" y="30675"/>
                    <a:pt x="45700" y="29827"/>
                  </a:cubicBezTo>
                  <a:cubicBezTo>
                    <a:pt x="45707" y="27932"/>
                    <a:pt x="45726" y="26035"/>
                    <a:pt x="45730" y="24140"/>
                  </a:cubicBezTo>
                  <a:cubicBezTo>
                    <a:pt x="45733" y="21731"/>
                    <a:pt x="45742" y="19320"/>
                    <a:pt x="45717" y="16910"/>
                  </a:cubicBezTo>
                  <a:cubicBezTo>
                    <a:pt x="45707" y="15864"/>
                    <a:pt x="45699" y="14817"/>
                    <a:pt x="45645" y="13772"/>
                  </a:cubicBezTo>
                  <a:cubicBezTo>
                    <a:pt x="45622" y="13336"/>
                    <a:pt x="45650" y="12896"/>
                    <a:pt x="45619" y="12461"/>
                  </a:cubicBezTo>
                  <a:cubicBezTo>
                    <a:pt x="45572" y="11758"/>
                    <a:pt x="45625" y="11054"/>
                    <a:pt x="45571" y="10353"/>
                  </a:cubicBezTo>
                  <a:cubicBezTo>
                    <a:pt x="45542" y="9995"/>
                    <a:pt x="45482" y="9644"/>
                    <a:pt x="45329" y="9308"/>
                  </a:cubicBezTo>
                  <a:cubicBezTo>
                    <a:pt x="45070" y="8739"/>
                    <a:pt x="44632" y="8394"/>
                    <a:pt x="44067" y="8167"/>
                  </a:cubicBezTo>
                  <a:cubicBezTo>
                    <a:pt x="43704" y="8020"/>
                    <a:pt x="43335" y="7970"/>
                    <a:pt x="42960" y="7970"/>
                  </a:cubicBezTo>
                  <a:cubicBezTo>
                    <a:pt x="42816" y="7970"/>
                    <a:pt x="42670" y="7978"/>
                    <a:pt x="42524" y="7990"/>
                  </a:cubicBezTo>
                  <a:cubicBezTo>
                    <a:pt x="41694" y="8059"/>
                    <a:pt x="40981" y="8394"/>
                    <a:pt x="40329" y="8907"/>
                  </a:cubicBezTo>
                  <a:cubicBezTo>
                    <a:pt x="39178" y="9815"/>
                    <a:pt x="38289" y="10931"/>
                    <a:pt x="37567" y="12195"/>
                  </a:cubicBezTo>
                  <a:cubicBezTo>
                    <a:pt x="36885" y="13389"/>
                    <a:pt x="36274" y="14617"/>
                    <a:pt x="35799" y="15906"/>
                  </a:cubicBezTo>
                  <a:cubicBezTo>
                    <a:pt x="35374" y="17064"/>
                    <a:pt x="34972" y="18230"/>
                    <a:pt x="34651" y="19424"/>
                  </a:cubicBezTo>
                  <a:cubicBezTo>
                    <a:pt x="34327" y="20634"/>
                    <a:pt x="33959" y="21828"/>
                    <a:pt x="33633" y="23038"/>
                  </a:cubicBezTo>
                  <a:cubicBezTo>
                    <a:pt x="33390" y="23940"/>
                    <a:pt x="33204" y="24855"/>
                    <a:pt x="33023" y="25772"/>
                  </a:cubicBezTo>
                  <a:cubicBezTo>
                    <a:pt x="32891" y="26435"/>
                    <a:pt x="32727" y="27094"/>
                    <a:pt x="32636" y="27765"/>
                  </a:cubicBezTo>
                  <a:cubicBezTo>
                    <a:pt x="32517" y="28648"/>
                    <a:pt x="32407" y="29533"/>
                    <a:pt x="32299" y="30418"/>
                  </a:cubicBezTo>
                  <a:cubicBezTo>
                    <a:pt x="32171" y="31455"/>
                    <a:pt x="32092" y="32499"/>
                    <a:pt x="32008" y="33541"/>
                  </a:cubicBezTo>
                  <a:cubicBezTo>
                    <a:pt x="31964" y="34088"/>
                    <a:pt x="31923" y="34636"/>
                    <a:pt x="31889" y="35183"/>
                  </a:cubicBezTo>
                  <a:cubicBezTo>
                    <a:pt x="31835" y="36030"/>
                    <a:pt x="31768" y="36877"/>
                    <a:pt x="31737" y="37726"/>
                  </a:cubicBezTo>
                  <a:cubicBezTo>
                    <a:pt x="31652" y="40126"/>
                    <a:pt x="31671" y="42527"/>
                    <a:pt x="31700" y="44930"/>
                  </a:cubicBezTo>
                  <a:cubicBezTo>
                    <a:pt x="31710" y="45727"/>
                    <a:pt x="31713" y="46524"/>
                    <a:pt x="31736" y="47322"/>
                  </a:cubicBezTo>
                  <a:cubicBezTo>
                    <a:pt x="31772" y="48514"/>
                    <a:pt x="31821" y="49706"/>
                    <a:pt x="31867" y="50895"/>
                  </a:cubicBezTo>
                  <a:cubicBezTo>
                    <a:pt x="31897" y="51709"/>
                    <a:pt x="31929" y="52526"/>
                    <a:pt x="31779" y="53334"/>
                  </a:cubicBezTo>
                  <a:cubicBezTo>
                    <a:pt x="31660" y="53975"/>
                    <a:pt x="31370" y="54520"/>
                    <a:pt x="30860" y="54952"/>
                  </a:cubicBezTo>
                  <a:cubicBezTo>
                    <a:pt x="30109" y="55586"/>
                    <a:pt x="29236" y="55858"/>
                    <a:pt x="28277" y="55884"/>
                  </a:cubicBezTo>
                  <a:cubicBezTo>
                    <a:pt x="27976" y="55892"/>
                    <a:pt x="27675" y="55897"/>
                    <a:pt x="27373" y="55897"/>
                  </a:cubicBezTo>
                  <a:cubicBezTo>
                    <a:pt x="26971" y="55897"/>
                    <a:pt x="26569" y="55888"/>
                    <a:pt x="26168" y="55869"/>
                  </a:cubicBezTo>
                  <a:cubicBezTo>
                    <a:pt x="25346" y="55831"/>
                    <a:pt x="24527" y="55749"/>
                    <a:pt x="23714" y="55610"/>
                  </a:cubicBezTo>
                  <a:cubicBezTo>
                    <a:pt x="23290" y="55538"/>
                    <a:pt x="22861" y="55536"/>
                    <a:pt x="22435" y="55484"/>
                  </a:cubicBezTo>
                  <a:cubicBezTo>
                    <a:pt x="21635" y="55385"/>
                    <a:pt x="20836" y="55286"/>
                    <a:pt x="20037" y="55190"/>
                  </a:cubicBezTo>
                  <a:cubicBezTo>
                    <a:pt x="19390" y="55113"/>
                    <a:pt x="18744" y="55041"/>
                    <a:pt x="18096" y="54969"/>
                  </a:cubicBezTo>
                  <a:cubicBezTo>
                    <a:pt x="16842" y="54831"/>
                    <a:pt x="15592" y="54665"/>
                    <a:pt x="14346" y="54480"/>
                  </a:cubicBezTo>
                  <a:cubicBezTo>
                    <a:pt x="13169" y="54304"/>
                    <a:pt x="11990" y="54134"/>
                    <a:pt x="10807" y="53986"/>
                  </a:cubicBezTo>
                  <a:cubicBezTo>
                    <a:pt x="9777" y="53858"/>
                    <a:pt x="8753" y="53699"/>
                    <a:pt x="7727" y="53550"/>
                  </a:cubicBezTo>
                  <a:cubicBezTo>
                    <a:pt x="6657" y="53394"/>
                    <a:pt x="5594" y="53201"/>
                    <a:pt x="4542" y="52957"/>
                  </a:cubicBezTo>
                  <a:cubicBezTo>
                    <a:pt x="4133" y="52862"/>
                    <a:pt x="3724" y="52759"/>
                    <a:pt x="3332" y="52608"/>
                  </a:cubicBezTo>
                  <a:cubicBezTo>
                    <a:pt x="2419" y="52259"/>
                    <a:pt x="1772" y="51631"/>
                    <a:pt x="1413" y="50717"/>
                  </a:cubicBezTo>
                  <a:cubicBezTo>
                    <a:pt x="1016" y="49708"/>
                    <a:pt x="754" y="48663"/>
                    <a:pt x="590" y="47591"/>
                  </a:cubicBezTo>
                  <a:cubicBezTo>
                    <a:pt x="451" y="46687"/>
                    <a:pt x="466" y="45777"/>
                    <a:pt x="449" y="44870"/>
                  </a:cubicBezTo>
                  <a:cubicBezTo>
                    <a:pt x="415" y="43171"/>
                    <a:pt x="423" y="41472"/>
                    <a:pt x="455" y="39775"/>
                  </a:cubicBezTo>
                  <a:cubicBezTo>
                    <a:pt x="482" y="38274"/>
                    <a:pt x="545" y="36774"/>
                    <a:pt x="652" y="35277"/>
                  </a:cubicBezTo>
                  <a:cubicBezTo>
                    <a:pt x="798" y="33233"/>
                    <a:pt x="1008" y="31195"/>
                    <a:pt x="1393" y="29179"/>
                  </a:cubicBezTo>
                  <a:cubicBezTo>
                    <a:pt x="1651" y="27832"/>
                    <a:pt x="1846" y="26475"/>
                    <a:pt x="2136" y="25132"/>
                  </a:cubicBezTo>
                  <a:cubicBezTo>
                    <a:pt x="2637" y="22802"/>
                    <a:pt x="3148" y="20475"/>
                    <a:pt x="3881" y="18204"/>
                  </a:cubicBezTo>
                  <a:cubicBezTo>
                    <a:pt x="4549" y="16139"/>
                    <a:pt x="5432" y="14173"/>
                    <a:pt x="6567" y="12321"/>
                  </a:cubicBezTo>
                  <a:cubicBezTo>
                    <a:pt x="7419" y="10928"/>
                    <a:pt x="8450" y="9684"/>
                    <a:pt x="9634" y="8567"/>
                  </a:cubicBezTo>
                  <a:cubicBezTo>
                    <a:pt x="10304" y="7934"/>
                    <a:pt x="11063" y="7416"/>
                    <a:pt x="11852" y="6946"/>
                  </a:cubicBezTo>
                  <a:cubicBezTo>
                    <a:pt x="12200" y="6739"/>
                    <a:pt x="12592" y="6678"/>
                    <a:pt x="12988" y="6644"/>
                  </a:cubicBezTo>
                  <a:cubicBezTo>
                    <a:pt x="14188" y="6538"/>
                    <a:pt x="15390" y="6466"/>
                    <a:pt x="16595" y="6466"/>
                  </a:cubicBezTo>
                  <a:cubicBezTo>
                    <a:pt x="16677" y="6466"/>
                    <a:pt x="16759" y="6467"/>
                    <a:pt x="16841" y="6467"/>
                  </a:cubicBezTo>
                  <a:cubicBezTo>
                    <a:pt x="16870" y="6468"/>
                    <a:pt x="16899" y="6468"/>
                    <a:pt x="16928" y="6468"/>
                  </a:cubicBezTo>
                  <a:cubicBezTo>
                    <a:pt x="17448" y="6468"/>
                    <a:pt x="17967" y="6442"/>
                    <a:pt x="18488" y="6438"/>
                  </a:cubicBezTo>
                  <a:cubicBezTo>
                    <a:pt x="18577" y="6437"/>
                    <a:pt x="18666" y="6437"/>
                    <a:pt x="18755" y="6437"/>
                  </a:cubicBezTo>
                  <a:close/>
                  <a:moveTo>
                    <a:pt x="27957" y="1"/>
                  </a:moveTo>
                  <a:cubicBezTo>
                    <a:pt x="27908" y="1"/>
                    <a:pt x="27855" y="13"/>
                    <a:pt x="27805" y="18"/>
                  </a:cubicBezTo>
                  <a:cubicBezTo>
                    <a:pt x="27386" y="59"/>
                    <a:pt x="26980" y="171"/>
                    <a:pt x="26567" y="249"/>
                  </a:cubicBezTo>
                  <a:cubicBezTo>
                    <a:pt x="25422" y="465"/>
                    <a:pt x="24281" y="703"/>
                    <a:pt x="23144" y="959"/>
                  </a:cubicBezTo>
                  <a:cubicBezTo>
                    <a:pt x="22568" y="1090"/>
                    <a:pt x="22079" y="1330"/>
                    <a:pt x="21777" y="1866"/>
                  </a:cubicBezTo>
                  <a:cubicBezTo>
                    <a:pt x="21661" y="2071"/>
                    <a:pt x="21597" y="2288"/>
                    <a:pt x="21592" y="2527"/>
                  </a:cubicBezTo>
                  <a:cubicBezTo>
                    <a:pt x="21575" y="3208"/>
                    <a:pt x="21740" y="3853"/>
                    <a:pt x="21957" y="4489"/>
                  </a:cubicBezTo>
                  <a:cubicBezTo>
                    <a:pt x="22121" y="4968"/>
                    <a:pt x="22260" y="5452"/>
                    <a:pt x="22337" y="5954"/>
                  </a:cubicBezTo>
                  <a:cubicBezTo>
                    <a:pt x="22369" y="6152"/>
                    <a:pt x="22373" y="6173"/>
                    <a:pt x="22205" y="6173"/>
                  </a:cubicBezTo>
                  <a:cubicBezTo>
                    <a:pt x="22185" y="6173"/>
                    <a:pt x="22163" y="6173"/>
                    <a:pt x="22137" y="6173"/>
                  </a:cubicBezTo>
                  <a:cubicBezTo>
                    <a:pt x="22095" y="6173"/>
                    <a:pt x="22050" y="6172"/>
                    <a:pt x="22008" y="6170"/>
                  </a:cubicBezTo>
                  <a:cubicBezTo>
                    <a:pt x="21194" y="6120"/>
                    <a:pt x="20379" y="6127"/>
                    <a:pt x="19565" y="6118"/>
                  </a:cubicBezTo>
                  <a:cubicBezTo>
                    <a:pt x="19417" y="6117"/>
                    <a:pt x="19270" y="6116"/>
                    <a:pt x="19123" y="6116"/>
                  </a:cubicBezTo>
                  <a:cubicBezTo>
                    <a:pt x="18069" y="6116"/>
                    <a:pt x="17016" y="6150"/>
                    <a:pt x="15963" y="6181"/>
                  </a:cubicBezTo>
                  <a:cubicBezTo>
                    <a:pt x="14927" y="6210"/>
                    <a:pt x="13894" y="6314"/>
                    <a:pt x="12856" y="6329"/>
                  </a:cubicBezTo>
                  <a:cubicBezTo>
                    <a:pt x="12494" y="6334"/>
                    <a:pt x="12147" y="6439"/>
                    <a:pt x="11826" y="6623"/>
                  </a:cubicBezTo>
                  <a:cubicBezTo>
                    <a:pt x="10959" y="7117"/>
                    <a:pt x="10158" y="7710"/>
                    <a:pt x="9418" y="8374"/>
                  </a:cubicBezTo>
                  <a:cubicBezTo>
                    <a:pt x="8626" y="9085"/>
                    <a:pt x="7911" y="9879"/>
                    <a:pt x="7293" y="10748"/>
                  </a:cubicBezTo>
                  <a:cubicBezTo>
                    <a:pt x="6308" y="12134"/>
                    <a:pt x="5441" y="13593"/>
                    <a:pt x="4717" y="15134"/>
                  </a:cubicBezTo>
                  <a:cubicBezTo>
                    <a:pt x="3877" y="16918"/>
                    <a:pt x="3274" y="18786"/>
                    <a:pt x="2811" y="20695"/>
                  </a:cubicBezTo>
                  <a:cubicBezTo>
                    <a:pt x="2227" y="23103"/>
                    <a:pt x="1663" y="25514"/>
                    <a:pt x="1242" y="27957"/>
                  </a:cubicBezTo>
                  <a:cubicBezTo>
                    <a:pt x="896" y="29960"/>
                    <a:pt x="525" y="31955"/>
                    <a:pt x="365" y="33984"/>
                  </a:cubicBezTo>
                  <a:cubicBezTo>
                    <a:pt x="240" y="35584"/>
                    <a:pt x="157" y="37185"/>
                    <a:pt x="96" y="38786"/>
                  </a:cubicBezTo>
                  <a:cubicBezTo>
                    <a:pt x="67" y="39558"/>
                    <a:pt x="91" y="40330"/>
                    <a:pt x="91" y="41102"/>
                  </a:cubicBezTo>
                  <a:cubicBezTo>
                    <a:pt x="25" y="42474"/>
                    <a:pt x="0" y="43847"/>
                    <a:pt x="31" y="45218"/>
                  </a:cubicBezTo>
                  <a:cubicBezTo>
                    <a:pt x="46" y="45913"/>
                    <a:pt x="58" y="46607"/>
                    <a:pt x="142" y="47298"/>
                  </a:cubicBezTo>
                  <a:cubicBezTo>
                    <a:pt x="275" y="48400"/>
                    <a:pt x="540" y="49475"/>
                    <a:pt x="914" y="50517"/>
                  </a:cubicBezTo>
                  <a:cubicBezTo>
                    <a:pt x="1338" y="51696"/>
                    <a:pt x="2132" y="52523"/>
                    <a:pt x="3327" y="52954"/>
                  </a:cubicBezTo>
                  <a:cubicBezTo>
                    <a:pt x="4120" y="53240"/>
                    <a:pt x="4932" y="53442"/>
                    <a:pt x="5764" y="53570"/>
                  </a:cubicBezTo>
                  <a:cubicBezTo>
                    <a:pt x="6653" y="53707"/>
                    <a:pt x="7540" y="53848"/>
                    <a:pt x="8431" y="53978"/>
                  </a:cubicBezTo>
                  <a:cubicBezTo>
                    <a:pt x="9228" y="54094"/>
                    <a:pt x="10027" y="54199"/>
                    <a:pt x="10825" y="54304"/>
                  </a:cubicBezTo>
                  <a:cubicBezTo>
                    <a:pt x="11292" y="54366"/>
                    <a:pt x="11761" y="54408"/>
                    <a:pt x="12228" y="54474"/>
                  </a:cubicBezTo>
                  <a:cubicBezTo>
                    <a:pt x="13195" y="54611"/>
                    <a:pt x="14159" y="54765"/>
                    <a:pt x="15126" y="54901"/>
                  </a:cubicBezTo>
                  <a:cubicBezTo>
                    <a:pt x="16085" y="55036"/>
                    <a:pt x="17048" y="55144"/>
                    <a:pt x="18004" y="55289"/>
                  </a:cubicBezTo>
                  <a:cubicBezTo>
                    <a:pt x="19462" y="55510"/>
                    <a:pt x="20935" y="55596"/>
                    <a:pt x="22395" y="55789"/>
                  </a:cubicBezTo>
                  <a:cubicBezTo>
                    <a:pt x="22819" y="55847"/>
                    <a:pt x="23249" y="55851"/>
                    <a:pt x="23675" y="55916"/>
                  </a:cubicBezTo>
                  <a:cubicBezTo>
                    <a:pt x="24651" y="56064"/>
                    <a:pt x="25630" y="56190"/>
                    <a:pt x="26621" y="56190"/>
                  </a:cubicBezTo>
                  <a:cubicBezTo>
                    <a:pt x="26696" y="56190"/>
                    <a:pt x="26771" y="56190"/>
                    <a:pt x="26846" y="56188"/>
                  </a:cubicBezTo>
                  <a:cubicBezTo>
                    <a:pt x="26868" y="56188"/>
                    <a:pt x="26889" y="56188"/>
                    <a:pt x="26911" y="56188"/>
                  </a:cubicBezTo>
                  <a:cubicBezTo>
                    <a:pt x="27081" y="56188"/>
                    <a:pt x="27250" y="56197"/>
                    <a:pt x="27419" y="56197"/>
                  </a:cubicBezTo>
                  <a:cubicBezTo>
                    <a:pt x="27434" y="56197"/>
                    <a:pt x="27449" y="56197"/>
                    <a:pt x="27463" y="56197"/>
                  </a:cubicBezTo>
                  <a:cubicBezTo>
                    <a:pt x="27547" y="56195"/>
                    <a:pt x="27631" y="56195"/>
                    <a:pt x="27715" y="56195"/>
                  </a:cubicBezTo>
                  <a:cubicBezTo>
                    <a:pt x="27841" y="56195"/>
                    <a:pt x="27968" y="56196"/>
                    <a:pt x="28094" y="56196"/>
                  </a:cubicBezTo>
                  <a:cubicBezTo>
                    <a:pt x="28423" y="56196"/>
                    <a:pt x="28751" y="56190"/>
                    <a:pt x="29081" y="56146"/>
                  </a:cubicBezTo>
                  <a:cubicBezTo>
                    <a:pt x="30114" y="56009"/>
                    <a:pt x="30944" y="55539"/>
                    <a:pt x="31570" y="54711"/>
                  </a:cubicBezTo>
                  <a:cubicBezTo>
                    <a:pt x="31610" y="54658"/>
                    <a:pt x="31647" y="54637"/>
                    <a:pt x="31688" y="54637"/>
                  </a:cubicBezTo>
                  <a:cubicBezTo>
                    <a:pt x="31718" y="54637"/>
                    <a:pt x="31750" y="54649"/>
                    <a:pt x="31787" y="54667"/>
                  </a:cubicBezTo>
                  <a:cubicBezTo>
                    <a:pt x="31969" y="54756"/>
                    <a:pt x="32158" y="54790"/>
                    <a:pt x="32354" y="54790"/>
                  </a:cubicBezTo>
                  <a:cubicBezTo>
                    <a:pt x="32423" y="54790"/>
                    <a:pt x="32493" y="54786"/>
                    <a:pt x="32564" y="54778"/>
                  </a:cubicBezTo>
                  <a:cubicBezTo>
                    <a:pt x="33067" y="54727"/>
                    <a:pt x="33564" y="54630"/>
                    <a:pt x="34057" y="54521"/>
                  </a:cubicBezTo>
                  <a:cubicBezTo>
                    <a:pt x="34709" y="54376"/>
                    <a:pt x="35357" y="54207"/>
                    <a:pt x="36007" y="54054"/>
                  </a:cubicBezTo>
                  <a:cubicBezTo>
                    <a:pt x="37158" y="53783"/>
                    <a:pt x="38306" y="53495"/>
                    <a:pt x="39432" y="53128"/>
                  </a:cubicBezTo>
                  <a:cubicBezTo>
                    <a:pt x="39585" y="53079"/>
                    <a:pt x="39735" y="53056"/>
                    <a:pt x="39887" y="53056"/>
                  </a:cubicBezTo>
                  <a:cubicBezTo>
                    <a:pt x="39953" y="53056"/>
                    <a:pt x="40020" y="53060"/>
                    <a:pt x="40088" y="53069"/>
                  </a:cubicBezTo>
                  <a:cubicBezTo>
                    <a:pt x="40754" y="53155"/>
                    <a:pt x="41422" y="53209"/>
                    <a:pt x="42093" y="53209"/>
                  </a:cubicBezTo>
                  <a:cubicBezTo>
                    <a:pt x="42211" y="53209"/>
                    <a:pt x="42329" y="53207"/>
                    <a:pt x="42448" y="53204"/>
                  </a:cubicBezTo>
                  <a:cubicBezTo>
                    <a:pt x="42969" y="53190"/>
                    <a:pt x="43469" y="53092"/>
                    <a:pt x="43940" y="52866"/>
                  </a:cubicBezTo>
                  <a:cubicBezTo>
                    <a:pt x="44000" y="52836"/>
                    <a:pt x="44057" y="52822"/>
                    <a:pt x="44120" y="52822"/>
                  </a:cubicBezTo>
                  <a:cubicBezTo>
                    <a:pt x="44140" y="52822"/>
                    <a:pt x="44161" y="52824"/>
                    <a:pt x="44183" y="52826"/>
                  </a:cubicBezTo>
                  <a:cubicBezTo>
                    <a:pt x="44308" y="52840"/>
                    <a:pt x="44431" y="52847"/>
                    <a:pt x="44553" y="52847"/>
                  </a:cubicBezTo>
                  <a:cubicBezTo>
                    <a:pt x="44975" y="52847"/>
                    <a:pt x="45379" y="52757"/>
                    <a:pt x="45763" y="52517"/>
                  </a:cubicBezTo>
                  <a:cubicBezTo>
                    <a:pt x="46220" y="52230"/>
                    <a:pt x="46620" y="51887"/>
                    <a:pt x="46979" y="51493"/>
                  </a:cubicBezTo>
                  <a:cubicBezTo>
                    <a:pt x="47426" y="51006"/>
                    <a:pt x="47865" y="50515"/>
                    <a:pt x="48296" y="50014"/>
                  </a:cubicBezTo>
                  <a:cubicBezTo>
                    <a:pt x="49476" y="48643"/>
                    <a:pt x="50661" y="47276"/>
                    <a:pt x="51813" y="45881"/>
                  </a:cubicBezTo>
                  <a:cubicBezTo>
                    <a:pt x="52180" y="45435"/>
                    <a:pt x="52486" y="44951"/>
                    <a:pt x="52749" y="44437"/>
                  </a:cubicBezTo>
                  <a:cubicBezTo>
                    <a:pt x="53131" y="43692"/>
                    <a:pt x="53353" y="42891"/>
                    <a:pt x="53579" y="42090"/>
                  </a:cubicBezTo>
                  <a:cubicBezTo>
                    <a:pt x="53668" y="41772"/>
                    <a:pt x="53664" y="41447"/>
                    <a:pt x="53644" y="41120"/>
                  </a:cubicBezTo>
                  <a:cubicBezTo>
                    <a:pt x="53621" y="40766"/>
                    <a:pt x="53423" y="40532"/>
                    <a:pt x="53158" y="40343"/>
                  </a:cubicBezTo>
                  <a:cubicBezTo>
                    <a:pt x="52989" y="40222"/>
                    <a:pt x="52981" y="40229"/>
                    <a:pt x="53030" y="40027"/>
                  </a:cubicBezTo>
                  <a:cubicBezTo>
                    <a:pt x="53333" y="38804"/>
                    <a:pt x="53610" y="37575"/>
                    <a:pt x="53840" y="36335"/>
                  </a:cubicBezTo>
                  <a:cubicBezTo>
                    <a:pt x="53984" y="35569"/>
                    <a:pt x="54147" y="34806"/>
                    <a:pt x="54232" y="34030"/>
                  </a:cubicBezTo>
                  <a:cubicBezTo>
                    <a:pt x="54337" y="33067"/>
                    <a:pt x="54481" y="32109"/>
                    <a:pt x="54617" y="31151"/>
                  </a:cubicBezTo>
                  <a:cubicBezTo>
                    <a:pt x="54787" y="29955"/>
                    <a:pt x="54957" y="28758"/>
                    <a:pt x="55093" y="27557"/>
                  </a:cubicBezTo>
                  <a:cubicBezTo>
                    <a:pt x="55250" y="26142"/>
                    <a:pt x="55313" y="24720"/>
                    <a:pt x="55402" y="23299"/>
                  </a:cubicBezTo>
                  <a:cubicBezTo>
                    <a:pt x="55461" y="22408"/>
                    <a:pt x="55450" y="21507"/>
                    <a:pt x="55447" y="20607"/>
                  </a:cubicBezTo>
                  <a:cubicBezTo>
                    <a:pt x="55445" y="19473"/>
                    <a:pt x="55435" y="18342"/>
                    <a:pt x="55393" y="17210"/>
                  </a:cubicBezTo>
                  <a:cubicBezTo>
                    <a:pt x="55344" y="15933"/>
                    <a:pt x="55250" y="14661"/>
                    <a:pt x="55114" y="13389"/>
                  </a:cubicBezTo>
                  <a:cubicBezTo>
                    <a:pt x="55010" y="12423"/>
                    <a:pt x="54869" y="11466"/>
                    <a:pt x="54620" y="10528"/>
                  </a:cubicBezTo>
                  <a:cubicBezTo>
                    <a:pt x="54360" y="9543"/>
                    <a:pt x="54066" y="8565"/>
                    <a:pt x="53787" y="7585"/>
                  </a:cubicBezTo>
                  <a:cubicBezTo>
                    <a:pt x="53553" y="6757"/>
                    <a:pt x="53206" y="5973"/>
                    <a:pt x="52913" y="5167"/>
                  </a:cubicBezTo>
                  <a:cubicBezTo>
                    <a:pt x="52637" y="4411"/>
                    <a:pt x="52271" y="3709"/>
                    <a:pt x="51818" y="3049"/>
                  </a:cubicBezTo>
                  <a:cubicBezTo>
                    <a:pt x="51532" y="2635"/>
                    <a:pt x="51190" y="2278"/>
                    <a:pt x="50754" y="2017"/>
                  </a:cubicBezTo>
                  <a:cubicBezTo>
                    <a:pt x="50149" y="1655"/>
                    <a:pt x="49516" y="1356"/>
                    <a:pt x="48850" y="1119"/>
                  </a:cubicBezTo>
                  <a:cubicBezTo>
                    <a:pt x="47779" y="739"/>
                    <a:pt x="46683" y="468"/>
                    <a:pt x="45558" y="318"/>
                  </a:cubicBezTo>
                  <a:cubicBezTo>
                    <a:pt x="45212" y="272"/>
                    <a:pt x="44866" y="244"/>
                    <a:pt x="44522" y="244"/>
                  </a:cubicBezTo>
                  <a:cubicBezTo>
                    <a:pt x="44050" y="244"/>
                    <a:pt x="43579" y="296"/>
                    <a:pt x="43109" y="422"/>
                  </a:cubicBezTo>
                  <a:cubicBezTo>
                    <a:pt x="42374" y="619"/>
                    <a:pt x="41685" y="922"/>
                    <a:pt x="41014" y="1267"/>
                  </a:cubicBezTo>
                  <a:cubicBezTo>
                    <a:pt x="39344" y="2124"/>
                    <a:pt x="37679" y="2994"/>
                    <a:pt x="36131" y="4065"/>
                  </a:cubicBezTo>
                  <a:cubicBezTo>
                    <a:pt x="36015" y="4146"/>
                    <a:pt x="35972" y="4189"/>
                    <a:pt x="35928" y="4189"/>
                  </a:cubicBezTo>
                  <a:cubicBezTo>
                    <a:pt x="35884" y="4189"/>
                    <a:pt x="35839" y="4146"/>
                    <a:pt x="35720" y="4053"/>
                  </a:cubicBezTo>
                  <a:cubicBezTo>
                    <a:pt x="34668" y="3236"/>
                    <a:pt x="33465" y="2846"/>
                    <a:pt x="32150" y="2752"/>
                  </a:cubicBezTo>
                  <a:cubicBezTo>
                    <a:pt x="31981" y="2740"/>
                    <a:pt x="31812" y="2734"/>
                    <a:pt x="31644" y="2734"/>
                  </a:cubicBezTo>
                  <a:cubicBezTo>
                    <a:pt x="31144" y="2734"/>
                    <a:pt x="30647" y="2784"/>
                    <a:pt x="30152" y="2864"/>
                  </a:cubicBezTo>
                  <a:cubicBezTo>
                    <a:pt x="30127" y="2868"/>
                    <a:pt x="30104" y="2871"/>
                    <a:pt x="30084" y="2871"/>
                  </a:cubicBezTo>
                  <a:cubicBezTo>
                    <a:pt x="29993" y="2871"/>
                    <a:pt x="29946" y="2826"/>
                    <a:pt x="29913" y="2715"/>
                  </a:cubicBezTo>
                  <a:cubicBezTo>
                    <a:pt x="29793" y="2304"/>
                    <a:pt x="29657" y="1898"/>
                    <a:pt x="29533" y="1486"/>
                  </a:cubicBezTo>
                  <a:cubicBezTo>
                    <a:pt x="29437" y="1171"/>
                    <a:pt x="29283" y="888"/>
                    <a:pt x="29101" y="616"/>
                  </a:cubicBezTo>
                  <a:cubicBezTo>
                    <a:pt x="28838" y="224"/>
                    <a:pt x="28431" y="105"/>
                    <a:pt x="28008" y="6"/>
                  </a:cubicBezTo>
                  <a:cubicBezTo>
                    <a:pt x="27992" y="2"/>
                    <a:pt x="27975" y="1"/>
                    <a:pt x="27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5" name="Google Shape;2865;p39"/>
          <p:cNvGrpSpPr/>
          <p:nvPr/>
        </p:nvGrpSpPr>
        <p:grpSpPr>
          <a:xfrm>
            <a:off x="7153291" y="4340301"/>
            <a:ext cx="201736" cy="526377"/>
            <a:chOff x="4641641" y="852713"/>
            <a:chExt cx="201736" cy="526377"/>
          </a:xfrm>
        </p:grpSpPr>
        <p:sp>
          <p:nvSpPr>
            <p:cNvPr id="2866" name="Google Shape;2866;p39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9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9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9" name="Google Shape;2869;p39"/>
          <p:cNvGrpSpPr/>
          <p:nvPr/>
        </p:nvGrpSpPr>
        <p:grpSpPr>
          <a:xfrm rot="2887999">
            <a:off x="2876314" y="383502"/>
            <a:ext cx="245941" cy="414400"/>
            <a:chOff x="3801586" y="1135617"/>
            <a:chExt cx="245941" cy="414400"/>
          </a:xfrm>
        </p:grpSpPr>
        <p:sp>
          <p:nvSpPr>
            <p:cNvPr id="2870" name="Google Shape;2870;p39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6" name="Google Shape;2876;p39"/>
          <p:cNvGrpSpPr/>
          <p:nvPr/>
        </p:nvGrpSpPr>
        <p:grpSpPr>
          <a:xfrm>
            <a:off x="7867828" y="4483361"/>
            <a:ext cx="247784" cy="327537"/>
            <a:chOff x="2621290" y="1216686"/>
            <a:chExt cx="247784" cy="327537"/>
          </a:xfrm>
        </p:grpSpPr>
        <p:sp>
          <p:nvSpPr>
            <p:cNvPr id="2877" name="Google Shape;2877;p39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8" name="Google Shape;2888;p39"/>
          <p:cNvGrpSpPr/>
          <p:nvPr/>
        </p:nvGrpSpPr>
        <p:grpSpPr>
          <a:xfrm>
            <a:off x="1584264" y="2047450"/>
            <a:ext cx="365324" cy="524303"/>
            <a:chOff x="2423439" y="2082150"/>
            <a:chExt cx="365324" cy="524303"/>
          </a:xfrm>
        </p:grpSpPr>
        <p:sp>
          <p:nvSpPr>
            <p:cNvPr id="2889" name="Google Shape;2889;p39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9"/>
          <p:cNvGrpSpPr/>
          <p:nvPr/>
        </p:nvGrpSpPr>
        <p:grpSpPr>
          <a:xfrm>
            <a:off x="7572881" y="4079738"/>
            <a:ext cx="135149" cy="444287"/>
            <a:chOff x="2880331" y="2010988"/>
            <a:chExt cx="135149" cy="444287"/>
          </a:xfrm>
        </p:grpSpPr>
        <p:sp>
          <p:nvSpPr>
            <p:cNvPr id="2899" name="Google Shape;2899;p39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9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9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9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9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39"/>
          <p:cNvGrpSpPr/>
          <p:nvPr/>
        </p:nvGrpSpPr>
        <p:grpSpPr>
          <a:xfrm>
            <a:off x="957250" y="2571741"/>
            <a:ext cx="394355" cy="421115"/>
            <a:chOff x="3569800" y="2151666"/>
            <a:chExt cx="394355" cy="421115"/>
          </a:xfrm>
        </p:grpSpPr>
        <p:sp>
          <p:nvSpPr>
            <p:cNvPr id="2908" name="Google Shape;2908;p39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Google Shape;2658;p39">
            <a:extLst>
              <a:ext uri="{FF2B5EF4-FFF2-40B4-BE49-F238E27FC236}">
                <a16:creationId xmlns:a16="http://schemas.microsoft.com/office/drawing/2014/main" id="{708CAF30-55CF-2ABF-EB44-F18537182BAA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796800" y="1051462"/>
            <a:ext cx="15501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5AC41D-CD69-833C-4BC4-DF0FBE9D2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879" y="848236"/>
            <a:ext cx="2097206" cy="199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0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5" name="Google Shape;2085;p37"/>
          <p:cNvGrpSpPr/>
          <p:nvPr/>
        </p:nvGrpSpPr>
        <p:grpSpPr>
          <a:xfrm>
            <a:off x="456244" y="3223142"/>
            <a:ext cx="769520" cy="866652"/>
            <a:chOff x="1498727" y="197147"/>
            <a:chExt cx="769520" cy="866652"/>
          </a:xfrm>
        </p:grpSpPr>
        <p:sp>
          <p:nvSpPr>
            <p:cNvPr id="2086" name="Google Shape;2086;p37"/>
            <p:cNvSpPr/>
            <p:nvPr/>
          </p:nvSpPr>
          <p:spPr>
            <a:xfrm>
              <a:off x="1503499" y="201459"/>
              <a:ext cx="760337" cy="858094"/>
            </a:xfrm>
            <a:custGeom>
              <a:avLst/>
              <a:gdLst/>
              <a:ahLst/>
              <a:cxnLst/>
              <a:rect l="l" t="t" r="r" b="b"/>
              <a:pathLst>
                <a:path w="23100" h="26070" extrusionOk="0">
                  <a:moveTo>
                    <a:pt x="14151" y="1"/>
                  </a:moveTo>
                  <a:cubicBezTo>
                    <a:pt x="14058" y="1"/>
                    <a:pt x="13964" y="20"/>
                    <a:pt x="13873" y="59"/>
                  </a:cubicBezTo>
                  <a:lnTo>
                    <a:pt x="497" y="5905"/>
                  </a:lnTo>
                  <a:cubicBezTo>
                    <a:pt x="480" y="5914"/>
                    <a:pt x="463" y="5920"/>
                    <a:pt x="447" y="5931"/>
                  </a:cubicBezTo>
                  <a:cubicBezTo>
                    <a:pt x="430" y="5941"/>
                    <a:pt x="414" y="5950"/>
                    <a:pt x="400" y="5961"/>
                  </a:cubicBezTo>
                  <a:cubicBezTo>
                    <a:pt x="116" y="6142"/>
                    <a:pt x="1" y="6507"/>
                    <a:pt x="139" y="6825"/>
                  </a:cubicBezTo>
                  <a:lnTo>
                    <a:pt x="8369" y="25651"/>
                  </a:lnTo>
                  <a:cubicBezTo>
                    <a:pt x="8483" y="25913"/>
                    <a:pt x="8739" y="26069"/>
                    <a:pt x="9008" y="26069"/>
                  </a:cubicBezTo>
                  <a:cubicBezTo>
                    <a:pt x="9101" y="26069"/>
                    <a:pt x="9196" y="26050"/>
                    <a:pt x="9287" y="26011"/>
                  </a:cubicBezTo>
                  <a:lnTo>
                    <a:pt x="22678" y="20156"/>
                  </a:lnTo>
                  <a:cubicBezTo>
                    <a:pt x="22694" y="20149"/>
                    <a:pt x="22710" y="20141"/>
                    <a:pt x="22724" y="20132"/>
                  </a:cubicBezTo>
                  <a:cubicBezTo>
                    <a:pt x="22845" y="20064"/>
                    <a:pt x="22941" y="19964"/>
                    <a:pt x="23002" y="19847"/>
                  </a:cubicBezTo>
                  <a:cubicBezTo>
                    <a:pt x="23010" y="19829"/>
                    <a:pt x="23020" y="19809"/>
                    <a:pt x="23028" y="19788"/>
                  </a:cubicBezTo>
                  <a:cubicBezTo>
                    <a:pt x="23096" y="19620"/>
                    <a:pt x="23100" y="19426"/>
                    <a:pt x="23021" y="19246"/>
                  </a:cubicBezTo>
                  <a:lnTo>
                    <a:pt x="14791" y="420"/>
                  </a:lnTo>
                  <a:cubicBezTo>
                    <a:pt x="14677" y="158"/>
                    <a:pt x="14420" y="1"/>
                    <a:pt x="141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87" name="Google Shape;2087;p37"/>
            <p:cNvSpPr/>
            <p:nvPr/>
          </p:nvSpPr>
          <p:spPr>
            <a:xfrm>
              <a:off x="2136091" y="624416"/>
              <a:ext cx="43843" cy="44962"/>
            </a:xfrm>
            <a:custGeom>
              <a:avLst/>
              <a:gdLst/>
              <a:ahLst/>
              <a:cxnLst/>
              <a:rect l="l" t="t" r="r" b="b"/>
              <a:pathLst>
                <a:path w="1332" h="1366" extrusionOk="0">
                  <a:moveTo>
                    <a:pt x="773" y="0"/>
                  </a:moveTo>
                  <a:cubicBezTo>
                    <a:pt x="558" y="0"/>
                    <a:pt x="347" y="101"/>
                    <a:pt x="215" y="290"/>
                  </a:cubicBezTo>
                  <a:cubicBezTo>
                    <a:pt x="0" y="601"/>
                    <a:pt x="76" y="1027"/>
                    <a:pt x="386" y="1242"/>
                  </a:cubicBezTo>
                  <a:cubicBezTo>
                    <a:pt x="505" y="1326"/>
                    <a:pt x="641" y="1365"/>
                    <a:pt x="775" y="1365"/>
                  </a:cubicBezTo>
                  <a:cubicBezTo>
                    <a:pt x="988" y="1365"/>
                    <a:pt x="1198" y="1265"/>
                    <a:pt x="1331" y="1080"/>
                  </a:cubicBezTo>
                  <a:lnTo>
                    <a:pt x="862" y="6"/>
                  </a:lnTo>
                  <a:cubicBezTo>
                    <a:pt x="832" y="2"/>
                    <a:pt x="803" y="0"/>
                    <a:pt x="7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88" name="Google Shape;2088;p37"/>
            <p:cNvSpPr/>
            <p:nvPr/>
          </p:nvSpPr>
          <p:spPr>
            <a:xfrm>
              <a:off x="2201987" y="789220"/>
              <a:ext cx="47068" cy="44995"/>
            </a:xfrm>
            <a:custGeom>
              <a:avLst/>
              <a:gdLst/>
              <a:ahLst/>
              <a:cxnLst/>
              <a:rect l="l" t="t" r="r" b="b"/>
              <a:pathLst>
                <a:path w="1430" h="1367" extrusionOk="0">
                  <a:moveTo>
                    <a:pt x="775" y="1"/>
                  </a:moveTo>
                  <a:cubicBezTo>
                    <a:pt x="560" y="1"/>
                    <a:pt x="349" y="102"/>
                    <a:pt x="217" y="292"/>
                  </a:cubicBezTo>
                  <a:cubicBezTo>
                    <a:pt x="1" y="602"/>
                    <a:pt x="76" y="1028"/>
                    <a:pt x="387" y="1244"/>
                  </a:cubicBezTo>
                  <a:cubicBezTo>
                    <a:pt x="506" y="1327"/>
                    <a:pt x="642" y="1367"/>
                    <a:pt x="777" y="1367"/>
                  </a:cubicBezTo>
                  <a:cubicBezTo>
                    <a:pt x="993" y="1367"/>
                    <a:pt x="1206" y="1265"/>
                    <a:pt x="1339" y="1074"/>
                  </a:cubicBezTo>
                  <a:cubicBezTo>
                    <a:pt x="1382" y="1012"/>
                    <a:pt x="1409" y="946"/>
                    <a:pt x="1430" y="878"/>
                  </a:cubicBezTo>
                  <a:lnTo>
                    <a:pt x="1076" y="71"/>
                  </a:lnTo>
                  <a:cubicBezTo>
                    <a:pt x="980" y="24"/>
                    <a:pt x="877" y="1"/>
                    <a:pt x="7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89" name="Google Shape;2089;p37"/>
            <p:cNvSpPr/>
            <p:nvPr/>
          </p:nvSpPr>
          <p:spPr>
            <a:xfrm>
              <a:off x="2136091" y="756174"/>
              <a:ext cx="51117" cy="45061"/>
            </a:xfrm>
            <a:custGeom>
              <a:avLst/>
              <a:gdLst/>
              <a:ahLst/>
              <a:cxnLst/>
              <a:rect l="l" t="t" r="r" b="b"/>
              <a:pathLst>
                <a:path w="1553" h="1369" extrusionOk="0">
                  <a:moveTo>
                    <a:pt x="777" y="0"/>
                  </a:moveTo>
                  <a:cubicBezTo>
                    <a:pt x="561" y="0"/>
                    <a:pt x="348" y="102"/>
                    <a:pt x="215" y="293"/>
                  </a:cubicBezTo>
                  <a:cubicBezTo>
                    <a:pt x="0" y="604"/>
                    <a:pt x="76" y="1030"/>
                    <a:pt x="386" y="1245"/>
                  </a:cubicBezTo>
                  <a:cubicBezTo>
                    <a:pt x="505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5"/>
                    <a:pt x="1477" y="339"/>
                    <a:pt x="1167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0" name="Google Shape;2090;p37"/>
            <p:cNvSpPr/>
            <p:nvPr/>
          </p:nvSpPr>
          <p:spPr>
            <a:xfrm>
              <a:off x="2201987" y="730731"/>
              <a:ext cx="25279" cy="37523"/>
            </a:xfrm>
            <a:custGeom>
              <a:avLst/>
              <a:gdLst/>
              <a:ahLst/>
              <a:cxnLst/>
              <a:rect l="l" t="t" r="r" b="b"/>
              <a:pathLst>
                <a:path w="768" h="1140" extrusionOk="0">
                  <a:moveTo>
                    <a:pt x="271" y="1"/>
                  </a:moveTo>
                  <a:cubicBezTo>
                    <a:pt x="252" y="22"/>
                    <a:pt x="233" y="40"/>
                    <a:pt x="217" y="65"/>
                  </a:cubicBezTo>
                  <a:cubicBezTo>
                    <a:pt x="1" y="376"/>
                    <a:pt x="76" y="802"/>
                    <a:pt x="388" y="1017"/>
                  </a:cubicBezTo>
                  <a:cubicBezTo>
                    <a:pt x="504" y="1098"/>
                    <a:pt x="637" y="1138"/>
                    <a:pt x="768" y="1139"/>
                  </a:cubicBezTo>
                  <a:lnTo>
                    <a:pt x="27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1" name="Google Shape;2091;p37"/>
            <p:cNvSpPr/>
            <p:nvPr/>
          </p:nvSpPr>
          <p:spPr>
            <a:xfrm>
              <a:off x="2136026" y="69024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3"/>
                    <a:pt x="77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6" y="766"/>
                    <a:pt x="1479" y="338"/>
                    <a:pt x="1168" y="123"/>
                  </a:cubicBezTo>
                  <a:cubicBezTo>
                    <a:pt x="1050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2" name="Google Shape;2092;p37"/>
            <p:cNvSpPr/>
            <p:nvPr/>
          </p:nvSpPr>
          <p:spPr>
            <a:xfrm>
              <a:off x="2139350" y="888097"/>
              <a:ext cx="35877" cy="20341"/>
            </a:xfrm>
            <a:custGeom>
              <a:avLst/>
              <a:gdLst/>
              <a:ahLst/>
              <a:cxnLst/>
              <a:rect l="l" t="t" r="r" b="b"/>
              <a:pathLst>
                <a:path w="1090" h="618" extrusionOk="0">
                  <a:moveTo>
                    <a:pt x="679" y="0"/>
                  </a:moveTo>
                  <a:cubicBezTo>
                    <a:pt x="462" y="0"/>
                    <a:pt x="249" y="103"/>
                    <a:pt x="116" y="294"/>
                  </a:cubicBezTo>
                  <a:cubicBezTo>
                    <a:pt x="47" y="394"/>
                    <a:pt x="11" y="505"/>
                    <a:pt x="0" y="617"/>
                  </a:cubicBezTo>
                  <a:lnTo>
                    <a:pt x="1090" y="141"/>
                  </a:lnTo>
                  <a:cubicBezTo>
                    <a:pt x="1082" y="135"/>
                    <a:pt x="1077" y="129"/>
                    <a:pt x="1068" y="122"/>
                  </a:cubicBezTo>
                  <a:cubicBezTo>
                    <a:pt x="949" y="40"/>
                    <a:pt x="814" y="0"/>
                    <a:pt x="6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3" name="Google Shape;2093;p37"/>
            <p:cNvSpPr/>
            <p:nvPr/>
          </p:nvSpPr>
          <p:spPr>
            <a:xfrm>
              <a:off x="2204785" y="855083"/>
              <a:ext cx="39432" cy="24489"/>
            </a:xfrm>
            <a:custGeom>
              <a:avLst/>
              <a:gdLst/>
              <a:ahLst/>
              <a:cxnLst/>
              <a:rect l="l" t="t" r="r" b="b"/>
              <a:pathLst>
                <a:path w="1198" h="744" extrusionOk="0">
                  <a:moveTo>
                    <a:pt x="693" y="1"/>
                  </a:moveTo>
                  <a:cubicBezTo>
                    <a:pt x="477" y="1"/>
                    <a:pt x="264" y="103"/>
                    <a:pt x="132" y="293"/>
                  </a:cubicBezTo>
                  <a:cubicBezTo>
                    <a:pt x="36" y="431"/>
                    <a:pt x="1" y="589"/>
                    <a:pt x="15" y="744"/>
                  </a:cubicBezTo>
                  <a:lnTo>
                    <a:pt x="1198" y="226"/>
                  </a:lnTo>
                  <a:cubicBezTo>
                    <a:pt x="1165" y="189"/>
                    <a:pt x="1127" y="154"/>
                    <a:pt x="1084" y="123"/>
                  </a:cubicBezTo>
                  <a:cubicBezTo>
                    <a:pt x="964" y="41"/>
                    <a:pt x="828" y="1"/>
                    <a:pt x="6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4" name="Google Shape;2094;p37"/>
            <p:cNvSpPr/>
            <p:nvPr/>
          </p:nvSpPr>
          <p:spPr>
            <a:xfrm>
              <a:off x="2136026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3"/>
                    <a:pt x="77" y="1031"/>
                    <a:pt x="386" y="1246"/>
                  </a:cubicBezTo>
                  <a:cubicBezTo>
                    <a:pt x="505" y="1329"/>
                    <a:pt x="642" y="1368"/>
                    <a:pt x="776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6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5" name="Google Shape;2095;p37"/>
            <p:cNvSpPr/>
            <p:nvPr/>
          </p:nvSpPr>
          <p:spPr>
            <a:xfrm>
              <a:off x="2070097" y="52540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3"/>
                    <a:pt x="76" y="1030"/>
                    <a:pt x="386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4" y="1368"/>
                    <a:pt x="1206" y="1266"/>
                    <a:pt x="1338" y="1075"/>
                  </a:cubicBezTo>
                  <a:cubicBezTo>
                    <a:pt x="1554" y="765"/>
                    <a:pt x="1479" y="338"/>
                    <a:pt x="1168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6" name="Google Shape;2096;p37"/>
            <p:cNvSpPr/>
            <p:nvPr/>
          </p:nvSpPr>
          <p:spPr>
            <a:xfrm>
              <a:off x="2070097" y="459742"/>
              <a:ext cx="39663" cy="44699"/>
            </a:xfrm>
            <a:custGeom>
              <a:avLst/>
              <a:gdLst/>
              <a:ahLst/>
              <a:cxnLst/>
              <a:rect l="l" t="t" r="r" b="b"/>
              <a:pathLst>
                <a:path w="1205" h="1358" extrusionOk="0">
                  <a:moveTo>
                    <a:pt x="678" y="0"/>
                  </a:moveTo>
                  <a:cubicBezTo>
                    <a:pt x="498" y="27"/>
                    <a:pt x="328" y="122"/>
                    <a:pt x="216" y="284"/>
                  </a:cubicBezTo>
                  <a:cubicBezTo>
                    <a:pt x="1" y="594"/>
                    <a:pt x="76" y="1020"/>
                    <a:pt x="386" y="1236"/>
                  </a:cubicBezTo>
                  <a:cubicBezTo>
                    <a:pt x="504" y="1318"/>
                    <a:pt x="639" y="1357"/>
                    <a:pt x="773" y="1357"/>
                  </a:cubicBezTo>
                  <a:cubicBezTo>
                    <a:pt x="928" y="1357"/>
                    <a:pt x="1081" y="1305"/>
                    <a:pt x="1204" y="1206"/>
                  </a:cubicBezTo>
                  <a:lnTo>
                    <a:pt x="67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7" name="Google Shape;2097;p37"/>
            <p:cNvSpPr/>
            <p:nvPr/>
          </p:nvSpPr>
          <p:spPr>
            <a:xfrm>
              <a:off x="2004135" y="42646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0" y="604"/>
                    <a:pt x="76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5" y="764"/>
                    <a:pt x="1478" y="339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8" name="Google Shape;2098;p37"/>
            <p:cNvSpPr/>
            <p:nvPr/>
          </p:nvSpPr>
          <p:spPr>
            <a:xfrm>
              <a:off x="2073125" y="415735"/>
              <a:ext cx="7373" cy="16787"/>
            </a:xfrm>
            <a:custGeom>
              <a:avLst/>
              <a:gdLst/>
              <a:ahLst/>
              <a:cxnLst/>
              <a:rect l="l" t="t" r="r" b="b"/>
              <a:pathLst>
                <a:path w="224" h="510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190"/>
                    <a:pt x="79" y="374"/>
                    <a:pt x="224" y="509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099" name="Google Shape;2099;p37"/>
            <p:cNvSpPr/>
            <p:nvPr/>
          </p:nvSpPr>
          <p:spPr>
            <a:xfrm>
              <a:off x="2070097" y="657297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7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4"/>
                    <a:pt x="1479" y="338"/>
                    <a:pt x="1168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0" name="Google Shape;2100;p37"/>
            <p:cNvSpPr/>
            <p:nvPr/>
          </p:nvSpPr>
          <p:spPr>
            <a:xfrm>
              <a:off x="2004168" y="62428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3"/>
                    <a:pt x="77" y="1029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1" name="Google Shape;2101;p37"/>
            <p:cNvSpPr/>
            <p:nvPr/>
          </p:nvSpPr>
          <p:spPr>
            <a:xfrm>
              <a:off x="2136717" y="571390"/>
              <a:ext cx="17972" cy="30776"/>
            </a:xfrm>
            <a:custGeom>
              <a:avLst/>
              <a:gdLst/>
              <a:ahLst/>
              <a:cxnLst/>
              <a:rect l="l" t="t" r="r" b="b"/>
              <a:pathLst>
                <a:path w="546" h="935" extrusionOk="0">
                  <a:moveTo>
                    <a:pt x="137" y="1"/>
                  </a:moveTo>
                  <a:lnTo>
                    <a:pt x="137" y="1"/>
                  </a:lnTo>
                  <a:cubicBezTo>
                    <a:pt x="1" y="298"/>
                    <a:pt x="90" y="656"/>
                    <a:pt x="367" y="849"/>
                  </a:cubicBezTo>
                  <a:cubicBezTo>
                    <a:pt x="422" y="888"/>
                    <a:pt x="484" y="915"/>
                    <a:pt x="545" y="934"/>
                  </a:cubicBezTo>
                  <a:lnTo>
                    <a:pt x="13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2" name="Google Shape;2102;p37"/>
            <p:cNvSpPr/>
            <p:nvPr/>
          </p:nvSpPr>
          <p:spPr>
            <a:xfrm>
              <a:off x="2070097" y="591303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4"/>
                    <a:pt x="76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8" y="1076"/>
                  </a:cubicBezTo>
                  <a:cubicBezTo>
                    <a:pt x="1555" y="766"/>
                    <a:pt x="1479" y="339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3" name="Google Shape;2103;p37"/>
            <p:cNvSpPr/>
            <p:nvPr/>
          </p:nvSpPr>
          <p:spPr>
            <a:xfrm>
              <a:off x="2004135" y="55835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7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4"/>
                    <a:pt x="1478" y="338"/>
                    <a:pt x="1169" y="124"/>
                  </a:cubicBezTo>
                  <a:cubicBezTo>
                    <a:pt x="1049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4" name="Google Shape;2104;p37"/>
            <p:cNvSpPr/>
            <p:nvPr/>
          </p:nvSpPr>
          <p:spPr>
            <a:xfrm>
              <a:off x="2070097" y="789187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3"/>
                    <a:pt x="76" y="1029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3"/>
                    <a:pt x="1479" y="338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5" name="Google Shape;2105;p37"/>
            <p:cNvSpPr/>
            <p:nvPr/>
          </p:nvSpPr>
          <p:spPr>
            <a:xfrm>
              <a:off x="2070097" y="723226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2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8" y="1075"/>
                  </a:cubicBezTo>
                  <a:cubicBezTo>
                    <a:pt x="1555" y="765"/>
                    <a:pt x="1479" y="338"/>
                    <a:pt x="1168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6" name="Google Shape;2106;p37"/>
            <p:cNvSpPr/>
            <p:nvPr/>
          </p:nvSpPr>
          <p:spPr>
            <a:xfrm>
              <a:off x="2004135" y="69024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6"/>
                    <a:pt x="1478" y="338"/>
                    <a:pt x="1169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7" name="Google Shape;2107;p37"/>
            <p:cNvSpPr/>
            <p:nvPr/>
          </p:nvSpPr>
          <p:spPr>
            <a:xfrm>
              <a:off x="2074310" y="921110"/>
              <a:ext cx="30973" cy="15733"/>
            </a:xfrm>
            <a:custGeom>
              <a:avLst/>
              <a:gdLst/>
              <a:ahLst/>
              <a:cxnLst/>
              <a:rect l="l" t="t" r="r" b="b"/>
              <a:pathLst>
                <a:path w="941" h="478" extrusionOk="0">
                  <a:moveTo>
                    <a:pt x="649" y="0"/>
                  </a:moveTo>
                  <a:cubicBezTo>
                    <a:pt x="433" y="0"/>
                    <a:pt x="221" y="102"/>
                    <a:pt x="88" y="292"/>
                  </a:cubicBezTo>
                  <a:cubicBezTo>
                    <a:pt x="48" y="350"/>
                    <a:pt x="21" y="413"/>
                    <a:pt x="1" y="477"/>
                  </a:cubicBezTo>
                  <a:lnTo>
                    <a:pt x="940" y="65"/>
                  </a:lnTo>
                  <a:cubicBezTo>
                    <a:pt x="847" y="22"/>
                    <a:pt x="748" y="0"/>
                    <a:pt x="6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8" name="Google Shape;2108;p37"/>
            <p:cNvSpPr/>
            <p:nvPr/>
          </p:nvSpPr>
          <p:spPr>
            <a:xfrm>
              <a:off x="2004135" y="88806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7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0" y="603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5" y="765"/>
                    <a:pt x="1478" y="339"/>
                    <a:pt x="1169" y="123"/>
                  </a:cubicBezTo>
                  <a:cubicBezTo>
                    <a:pt x="1049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09" name="Google Shape;2109;p37"/>
            <p:cNvSpPr/>
            <p:nvPr/>
          </p:nvSpPr>
          <p:spPr>
            <a:xfrm>
              <a:off x="2070097" y="855083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1" y="604"/>
                    <a:pt x="76" y="1031"/>
                    <a:pt x="386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4" y="1369"/>
                    <a:pt x="1206" y="1267"/>
                    <a:pt x="1338" y="1075"/>
                  </a:cubicBezTo>
                  <a:cubicBezTo>
                    <a:pt x="1555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0" name="Google Shape;2110;p37"/>
            <p:cNvSpPr/>
            <p:nvPr/>
          </p:nvSpPr>
          <p:spPr>
            <a:xfrm>
              <a:off x="2004135" y="82213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3"/>
                  </a:cubicBezTo>
                  <a:cubicBezTo>
                    <a:pt x="0" y="603"/>
                    <a:pt x="76" y="1031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5" y="766"/>
                    <a:pt x="1478" y="339"/>
                    <a:pt x="1169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1" name="Google Shape;2111;p37"/>
            <p:cNvSpPr/>
            <p:nvPr/>
          </p:nvSpPr>
          <p:spPr>
            <a:xfrm>
              <a:off x="2010751" y="954091"/>
              <a:ext cx="23172" cy="10533"/>
            </a:xfrm>
            <a:custGeom>
              <a:avLst/>
              <a:gdLst/>
              <a:ahLst/>
              <a:cxnLst/>
              <a:rect l="l" t="t" r="r" b="b"/>
              <a:pathLst>
                <a:path w="704" h="320" extrusionOk="0">
                  <a:moveTo>
                    <a:pt x="576" y="0"/>
                  </a:moveTo>
                  <a:cubicBezTo>
                    <a:pt x="360" y="0"/>
                    <a:pt x="149" y="102"/>
                    <a:pt x="15" y="291"/>
                  </a:cubicBezTo>
                  <a:cubicBezTo>
                    <a:pt x="8" y="301"/>
                    <a:pt x="6" y="310"/>
                    <a:pt x="1" y="320"/>
                  </a:cubicBezTo>
                  <a:lnTo>
                    <a:pt x="704" y="12"/>
                  </a:lnTo>
                  <a:cubicBezTo>
                    <a:pt x="661" y="4"/>
                    <a:pt x="619" y="0"/>
                    <a:pt x="5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2" name="Google Shape;2112;p37"/>
            <p:cNvSpPr/>
            <p:nvPr/>
          </p:nvSpPr>
          <p:spPr>
            <a:xfrm>
              <a:off x="1940840" y="205903"/>
              <a:ext cx="45653" cy="34791"/>
            </a:xfrm>
            <a:custGeom>
              <a:avLst/>
              <a:gdLst/>
              <a:ahLst/>
              <a:cxnLst/>
              <a:rect l="l" t="t" r="r" b="b"/>
              <a:pathLst>
                <a:path w="1387" h="1057" extrusionOk="0">
                  <a:moveTo>
                    <a:pt x="864" y="1"/>
                  </a:moveTo>
                  <a:cubicBezTo>
                    <a:pt x="789" y="1"/>
                    <a:pt x="712" y="15"/>
                    <a:pt x="640" y="46"/>
                  </a:cubicBezTo>
                  <a:lnTo>
                    <a:pt x="18" y="318"/>
                  </a:lnTo>
                  <a:cubicBezTo>
                    <a:pt x="1" y="552"/>
                    <a:pt x="100" y="790"/>
                    <a:pt x="306" y="934"/>
                  </a:cubicBezTo>
                  <a:cubicBezTo>
                    <a:pt x="425" y="1017"/>
                    <a:pt x="562" y="1057"/>
                    <a:pt x="697" y="1057"/>
                  </a:cubicBezTo>
                  <a:cubicBezTo>
                    <a:pt x="913" y="1057"/>
                    <a:pt x="1126" y="954"/>
                    <a:pt x="1259" y="764"/>
                  </a:cubicBezTo>
                  <a:cubicBezTo>
                    <a:pt x="1350" y="632"/>
                    <a:pt x="1386" y="479"/>
                    <a:pt x="1377" y="331"/>
                  </a:cubicBezTo>
                  <a:cubicBezTo>
                    <a:pt x="1283" y="124"/>
                    <a:pt x="1078" y="1"/>
                    <a:pt x="8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3" name="Google Shape;2113;p37"/>
            <p:cNvSpPr/>
            <p:nvPr/>
          </p:nvSpPr>
          <p:spPr>
            <a:xfrm>
              <a:off x="2004135" y="36050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9" y="0"/>
                  </a:moveTo>
                  <a:cubicBezTo>
                    <a:pt x="563" y="0"/>
                    <a:pt x="350" y="102"/>
                    <a:pt x="218" y="294"/>
                  </a:cubicBezTo>
                  <a:cubicBezTo>
                    <a:pt x="0" y="604"/>
                    <a:pt x="78" y="1030"/>
                    <a:pt x="388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5" y="765"/>
                    <a:pt x="1479" y="338"/>
                    <a:pt x="1170" y="123"/>
                  </a:cubicBezTo>
                  <a:cubicBezTo>
                    <a:pt x="1051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4" name="Google Shape;2114;p37"/>
            <p:cNvSpPr/>
            <p:nvPr/>
          </p:nvSpPr>
          <p:spPr>
            <a:xfrm>
              <a:off x="1938240" y="393452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3"/>
                    <a:pt x="76" y="1030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6"/>
                  </a:cubicBezTo>
                  <a:cubicBezTo>
                    <a:pt x="1553" y="766"/>
                    <a:pt x="1477" y="341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5" name="Google Shape;2115;p37"/>
            <p:cNvSpPr/>
            <p:nvPr/>
          </p:nvSpPr>
          <p:spPr>
            <a:xfrm>
              <a:off x="2004135" y="296353"/>
              <a:ext cx="34857" cy="43217"/>
            </a:xfrm>
            <a:custGeom>
              <a:avLst/>
              <a:gdLst/>
              <a:ahLst/>
              <a:cxnLst/>
              <a:rect l="l" t="t" r="r" b="b"/>
              <a:pathLst>
                <a:path w="1059" h="1313" extrusionOk="0">
                  <a:moveTo>
                    <a:pt x="511" y="1"/>
                  </a:moveTo>
                  <a:cubicBezTo>
                    <a:pt x="397" y="51"/>
                    <a:pt x="293" y="129"/>
                    <a:pt x="216" y="239"/>
                  </a:cubicBezTo>
                  <a:cubicBezTo>
                    <a:pt x="0" y="549"/>
                    <a:pt x="76" y="976"/>
                    <a:pt x="387" y="1191"/>
                  </a:cubicBezTo>
                  <a:cubicBezTo>
                    <a:pt x="504" y="1274"/>
                    <a:pt x="639" y="1313"/>
                    <a:pt x="772" y="1313"/>
                  </a:cubicBezTo>
                  <a:cubicBezTo>
                    <a:pt x="870" y="1313"/>
                    <a:pt x="968" y="1292"/>
                    <a:pt x="1058" y="1251"/>
                  </a:cubicBezTo>
                  <a:lnTo>
                    <a:pt x="51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6" name="Google Shape;2116;p37"/>
            <p:cNvSpPr/>
            <p:nvPr/>
          </p:nvSpPr>
          <p:spPr>
            <a:xfrm>
              <a:off x="1938240" y="32752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4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5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7" name="Google Shape;2117;p37"/>
            <p:cNvSpPr/>
            <p:nvPr/>
          </p:nvSpPr>
          <p:spPr>
            <a:xfrm>
              <a:off x="1938240" y="26162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7" y="102"/>
                    <a:pt x="215" y="293"/>
                  </a:cubicBezTo>
                  <a:cubicBezTo>
                    <a:pt x="0" y="603"/>
                    <a:pt x="76" y="1028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4"/>
                    <a:pt x="1477" y="338"/>
                    <a:pt x="1167" y="123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8" name="Google Shape;2118;p37"/>
            <p:cNvSpPr/>
            <p:nvPr/>
          </p:nvSpPr>
          <p:spPr>
            <a:xfrm>
              <a:off x="2004168" y="49239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3"/>
                    <a:pt x="217" y="293"/>
                  </a:cubicBezTo>
                  <a:cubicBezTo>
                    <a:pt x="1" y="603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8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19" name="Google Shape;2119;p37"/>
            <p:cNvSpPr/>
            <p:nvPr/>
          </p:nvSpPr>
          <p:spPr>
            <a:xfrm>
              <a:off x="1938240" y="525342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3"/>
                    <a:pt x="76" y="1031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6"/>
                    <a:pt x="1477" y="340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0" name="Google Shape;2120;p37"/>
            <p:cNvSpPr/>
            <p:nvPr/>
          </p:nvSpPr>
          <p:spPr>
            <a:xfrm>
              <a:off x="1938240" y="45941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7"/>
                    <a:pt x="1338" y="1076"/>
                  </a:cubicBezTo>
                  <a:cubicBezTo>
                    <a:pt x="1553" y="765"/>
                    <a:pt x="1477" y="339"/>
                    <a:pt x="1167" y="124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1" name="Google Shape;2121;p37"/>
            <p:cNvSpPr/>
            <p:nvPr/>
          </p:nvSpPr>
          <p:spPr>
            <a:xfrm>
              <a:off x="1872278" y="62428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3"/>
                    <a:pt x="76" y="1029"/>
                    <a:pt x="387" y="1245"/>
                  </a:cubicBezTo>
                  <a:cubicBezTo>
                    <a:pt x="506" y="1329"/>
                    <a:pt x="642" y="1369"/>
                    <a:pt x="776" y="1369"/>
                  </a:cubicBezTo>
                  <a:cubicBezTo>
                    <a:pt x="993" y="1369"/>
                    <a:pt x="1205" y="1266"/>
                    <a:pt x="1339" y="1075"/>
                  </a:cubicBezTo>
                  <a:cubicBezTo>
                    <a:pt x="1554" y="765"/>
                    <a:pt x="1479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2" name="Google Shape;2122;p37"/>
            <p:cNvSpPr/>
            <p:nvPr/>
          </p:nvSpPr>
          <p:spPr>
            <a:xfrm>
              <a:off x="1938240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8"/>
                    <a:pt x="776" y="1368"/>
                  </a:cubicBezTo>
                  <a:cubicBezTo>
                    <a:pt x="992" y="1368"/>
                    <a:pt x="1205" y="1267"/>
                    <a:pt x="1338" y="1076"/>
                  </a:cubicBezTo>
                  <a:cubicBezTo>
                    <a:pt x="1553" y="766"/>
                    <a:pt x="1477" y="339"/>
                    <a:pt x="1167" y="124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3" name="Google Shape;2123;p37"/>
            <p:cNvSpPr/>
            <p:nvPr/>
          </p:nvSpPr>
          <p:spPr>
            <a:xfrm>
              <a:off x="1872245" y="55835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7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4"/>
                    <a:pt x="1479" y="338"/>
                    <a:pt x="1168" y="124"/>
                  </a:cubicBezTo>
                  <a:cubicBezTo>
                    <a:pt x="1049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4" name="Google Shape;2124;p37"/>
            <p:cNvSpPr/>
            <p:nvPr/>
          </p:nvSpPr>
          <p:spPr>
            <a:xfrm>
              <a:off x="2004168" y="75617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4"/>
                    <a:pt x="77" y="1030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5" name="Google Shape;2125;p37"/>
            <p:cNvSpPr/>
            <p:nvPr/>
          </p:nvSpPr>
          <p:spPr>
            <a:xfrm>
              <a:off x="1872278" y="75617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7" y="293"/>
                  </a:cubicBezTo>
                  <a:cubicBezTo>
                    <a:pt x="1" y="604"/>
                    <a:pt x="76" y="1030"/>
                    <a:pt x="387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5"/>
                    <a:pt x="1479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6" name="Google Shape;2126;p37"/>
            <p:cNvSpPr/>
            <p:nvPr/>
          </p:nvSpPr>
          <p:spPr>
            <a:xfrm>
              <a:off x="1938240" y="72319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7" y="103"/>
                    <a:pt x="215" y="294"/>
                  </a:cubicBezTo>
                  <a:cubicBezTo>
                    <a:pt x="0" y="605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6"/>
                    <a:pt x="1338" y="1076"/>
                  </a:cubicBezTo>
                  <a:cubicBezTo>
                    <a:pt x="1553" y="766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7" name="Google Shape;2127;p37"/>
            <p:cNvSpPr/>
            <p:nvPr/>
          </p:nvSpPr>
          <p:spPr>
            <a:xfrm>
              <a:off x="1872245" y="69024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6"/>
                    <a:pt x="1479" y="338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8" name="Google Shape;2128;p37"/>
            <p:cNvSpPr/>
            <p:nvPr/>
          </p:nvSpPr>
          <p:spPr>
            <a:xfrm>
              <a:off x="1938240" y="65726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0" y="1"/>
                    <a:pt x="347" y="103"/>
                    <a:pt x="215" y="293"/>
                  </a:cubicBezTo>
                  <a:cubicBezTo>
                    <a:pt x="0" y="604"/>
                    <a:pt x="76" y="1031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3" y="1369"/>
                    <a:pt x="1205" y="1266"/>
                    <a:pt x="1338" y="1075"/>
                  </a:cubicBezTo>
                  <a:cubicBezTo>
                    <a:pt x="1553" y="766"/>
                    <a:pt x="1477" y="339"/>
                    <a:pt x="1167" y="123"/>
                  </a:cubicBezTo>
                  <a:cubicBezTo>
                    <a:pt x="1048" y="41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29" name="Google Shape;2129;p37"/>
            <p:cNvSpPr/>
            <p:nvPr/>
          </p:nvSpPr>
          <p:spPr>
            <a:xfrm>
              <a:off x="1938240" y="855149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0" y="0"/>
                    <a:pt x="347" y="102"/>
                    <a:pt x="215" y="293"/>
                  </a:cubicBezTo>
                  <a:cubicBezTo>
                    <a:pt x="0" y="603"/>
                    <a:pt x="76" y="1029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3" y="1368"/>
                    <a:pt x="1205" y="1266"/>
                    <a:pt x="1338" y="1075"/>
                  </a:cubicBezTo>
                  <a:cubicBezTo>
                    <a:pt x="1553" y="765"/>
                    <a:pt x="1477" y="338"/>
                    <a:pt x="1167" y="122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0" name="Google Shape;2130;p37"/>
            <p:cNvSpPr/>
            <p:nvPr/>
          </p:nvSpPr>
          <p:spPr>
            <a:xfrm>
              <a:off x="1872245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3"/>
                  </a:cubicBezTo>
                  <a:cubicBezTo>
                    <a:pt x="1" y="603"/>
                    <a:pt x="76" y="1031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6"/>
                    <a:pt x="1479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1" name="Google Shape;2131;p37"/>
            <p:cNvSpPr/>
            <p:nvPr/>
          </p:nvSpPr>
          <p:spPr>
            <a:xfrm>
              <a:off x="1938240" y="7891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6" y="1"/>
                  </a:moveTo>
                  <a:cubicBezTo>
                    <a:pt x="560" y="1"/>
                    <a:pt x="347" y="103"/>
                    <a:pt x="215" y="294"/>
                  </a:cubicBezTo>
                  <a:cubicBezTo>
                    <a:pt x="0" y="604"/>
                    <a:pt x="76" y="1030"/>
                    <a:pt x="385" y="1246"/>
                  </a:cubicBezTo>
                  <a:cubicBezTo>
                    <a:pt x="504" y="1329"/>
                    <a:pt x="641" y="1369"/>
                    <a:pt x="776" y="1369"/>
                  </a:cubicBezTo>
                  <a:cubicBezTo>
                    <a:pt x="992" y="1369"/>
                    <a:pt x="1205" y="1267"/>
                    <a:pt x="1338" y="1076"/>
                  </a:cubicBezTo>
                  <a:cubicBezTo>
                    <a:pt x="1553" y="765"/>
                    <a:pt x="1477" y="339"/>
                    <a:pt x="1167" y="124"/>
                  </a:cubicBezTo>
                  <a:cubicBezTo>
                    <a:pt x="1048" y="41"/>
                    <a:pt x="912" y="1"/>
                    <a:pt x="7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2" name="Google Shape;2132;p37"/>
            <p:cNvSpPr/>
            <p:nvPr/>
          </p:nvSpPr>
          <p:spPr>
            <a:xfrm>
              <a:off x="1953381" y="988290"/>
              <a:ext cx="3259" cy="1415"/>
            </a:xfrm>
            <a:custGeom>
              <a:avLst/>
              <a:gdLst/>
              <a:ahLst/>
              <a:cxnLst/>
              <a:rect l="l" t="t" r="r" b="b"/>
              <a:pathLst>
                <a:path w="99" h="43" extrusionOk="0">
                  <a:moveTo>
                    <a:pt x="99" y="0"/>
                  </a:moveTo>
                  <a:lnTo>
                    <a:pt x="99" y="0"/>
                  </a:lnTo>
                  <a:cubicBezTo>
                    <a:pt x="65" y="11"/>
                    <a:pt x="33" y="27"/>
                    <a:pt x="1" y="43"/>
                  </a:cubicBezTo>
                  <a:lnTo>
                    <a:pt x="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3" name="Google Shape;2133;p37"/>
            <p:cNvSpPr/>
            <p:nvPr/>
          </p:nvSpPr>
          <p:spPr>
            <a:xfrm>
              <a:off x="1872245" y="95402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1" y="1"/>
                    <a:pt x="349" y="102"/>
                    <a:pt x="216" y="293"/>
                  </a:cubicBezTo>
                  <a:cubicBezTo>
                    <a:pt x="1" y="604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5"/>
                    <a:pt x="1479" y="339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4" name="Google Shape;2134;p37"/>
            <p:cNvSpPr/>
            <p:nvPr/>
          </p:nvSpPr>
          <p:spPr>
            <a:xfrm>
              <a:off x="1938240" y="92107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8" y="102"/>
                    <a:pt x="215" y="293"/>
                  </a:cubicBezTo>
                  <a:cubicBezTo>
                    <a:pt x="0" y="603"/>
                    <a:pt x="76" y="1030"/>
                    <a:pt x="385" y="1245"/>
                  </a:cubicBezTo>
                  <a:cubicBezTo>
                    <a:pt x="504" y="1328"/>
                    <a:pt x="641" y="1368"/>
                    <a:pt x="776" y="1368"/>
                  </a:cubicBezTo>
                  <a:cubicBezTo>
                    <a:pt x="992" y="1368"/>
                    <a:pt x="1205" y="1266"/>
                    <a:pt x="1338" y="1075"/>
                  </a:cubicBezTo>
                  <a:cubicBezTo>
                    <a:pt x="1553" y="764"/>
                    <a:pt x="1477" y="339"/>
                    <a:pt x="1167" y="123"/>
                  </a:cubicBezTo>
                  <a:cubicBezTo>
                    <a:pt x="1048" y="40"/>
                    <a:pt x="912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5" name="Google Shape;2135;p37"/>
            <p:cNvSpPr/>
            <p:nvPr/>
          </p:nvSpPr>
          <p:spPr>
            <a:xfrm>
              <a:off x="1873694" y="231050"/>
              <a:ext cx="49767" cy="42592"/>
            </a:xfrm>
            <a:custGeom>
              <a:avLst/>
              <a:gdLst/>
              <a:ahLst/>
              <a:cxnLst/>
              <a:rect l="l" t="t" r="r" b="b"/>
              <a:pathLst>
                <a:path w="1512" h="1294" extrusionOk="0">
                  <a:moveTo>
                    <a:pt x="1039" y="1"/>
                  </a:moveTo>
                  <a:lnTo>
                    <a:pt x="81" y="420"/>
                  </a:lnTo>
                  <a:cubicBezTo>
                    <a:pt x="0" y="694"/>
                    <a:pt x="96" y="1000"/>
                    <a:pt x="344" y="1171"/>
                  </a:cubicBezTo>
                  <a:cubicBezTo>
                    <a:pt x="463" y="1254"/>
                    <a:pt x="600" y="1294"/>
                    <a:pt x="735" y="1294"/>
                  </a:cubicBezTo>
                  <a:cubicBezTo>
                    <a:pt x="951" y="1294"/>
                    <a:pt x="1163" y="1192"/>
                    <a:pt x="1296" y="1001"/>
                  </a:cubicBezTo>
                  <a:cubicBezTo>
                    <a:pt x="1511" y="691"/>
                    <a:pt x="1436" y="264"/>
                    <a:pt x="1126" y="49"/>
                  </a:cubicBezTo>
                  <a:cubicBezTo>
                    <a:pt x="1097" y="30"/>
                    <a:pt x="1069" y="16"/>
                    <a:pt x="103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6" name="Google Shape;2136;p37"/>
            <p:cNvSpPr/>
            <p:nvPr/>
          </p:nvSpPr>
          <p:spPr>
            <a:xfrm>
              <a:off x="1806646" y="262154"/>
              <a:ext cx="50821" cy="44501"/>
            </a:xfrm>
            <a:custGeom>
              <a:avLst/>
              <a:gdLst/>
              <a:ahLst/>
              <a:cxnLst/>
              <a:rect l="l" t="t" r="r" b="b"/>
              <a:pathLst>
                <a:path w="1544" h="1352" extrusionOk="0">
                  <a:moveTo>
                    <a:pt x="916" y="0"/>
                  </a:moveTo>
                  <a:lnTo>
                    <a:pt x="182" y="321"/>
                  </a:lnTo>
                  <a:cubicBezTo>
                    <a:pt x="1" y="627"/>
                    <a:pt x="81" y="1023"/>
                    <a:pt x="377" y="1229"/>
                  </a:cubicBezTo>
                  <a:cubicBezTo>
                    <a:pt x="496" y="1312"/>
                    <a:pt x="632" y="1352"/>
                    <a:pt x="767" y="1352"/>
                  </a:cubicBezTo>
                  <a:cubicBezTo>
                    <a:pt x="983" y="1352"/>
                    <a:pt x="1196" y="1250"/>
                    <a:pt x="1329" y="1059"/>
                  </a:cubicBezTo>
                  <a:cubicBezTo>
                    <a:pt x="1544" y="748"/>
                    <a:pt x="1468" y="322"/>
                    <a:pt x="1159" y="107"/>
                  </a:cubicBezTo>
                  <a:cubicBezTo>
                    <a:pt x="1083" y="54"/>
                    <a:pt x="1000" y="18"/>
                    <a:pt x="9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7" name="Google Shape;2137;p37"/>
            <p:cNvSpPr/>
            <p:nvPr/>
          </p:nvSpPr>
          <p:spPr>
            <a:xfrm>
              <a:off x="187224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2" y="0"/>
                    <a:pt x="350" y="102"/>
                    <a:pt x="218" y="294"/>
                  </a:cubicBezTo>
                  <a:cubicBezTo>
                    <a:pt x="1" y="604"/>
                    <a:pt x="77" y="1030"/>
                    <a:pt x="388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5" y="765"/>
                    <a:pt x="1480" y="338"/>
                    <a:pt x="1170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8" name="Google Shape;2138;p37"/>
            <p:cNvSpPr/>
            <p:nvPr/>
          </p:nvSpPr>
          <p:spPr>
            <a:xfrm>
              <a:off x="1872245" y="294542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4"/>
                    <a:pt x="76" y="1031"/>
                    <a:pt x="386" y="1246"/>
                  </a:cubicBezTo>
                  <a:cubicBezTo>
                    <a:pt x="505" y="1329"/>
                    <a:pt x="641" y="1369"/>
                    <a:pt x="776" y="1369"/>
                  </a:cubicBezTo>
                  <a:cubicBezTo>
                    <a:pt x="993" y="1369"/>
                    <a:pt x="1206" y="1267"/>
                    <a:pt x="1338" y="1076"/>
                  </a:cubicBezTo>
                  <a:cubicBezTo>
                    <a:pt x="1554" y="767"/>
                    <a:pt x="1477" y="339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39" name="Google Shape;2139;p37"/>
            <p:cNvSpPr/>
            <p:nvPr/>
          </p:nvSpPr>
          <p:spPr>
            <a:xfrm>
              <a:off x="1806317" y="32752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4"/>
                    <a:pt x="77" y="1031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0" name="Google Shape;2140;p37"/>
            <p:cNvSpPr/>
            <p:nvPr/>
          </p:nvSpPr>
          <p:spPr>
            <a:xfrm>
              <a:off x="187224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8" y="293"/>
                  </a:cubicBezTo>
                  <a:cubicBezTo>
                    <a:pt x="1" y="603"/>
                    <a:pt x="77" y="1029"/>
                    <a:pt x="388" y="1246"/>
                  </a:cubicBezTo>
                  <a:cubicBezTo>
                    <a:pt x="507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5"/>
                  </a:cubicBezTo>
                  <a:cubicBezTo>
                    <a:pt x="1555" y="766"/>
                    <a:pt x="1480" y="339"/>
                    <a:pt x="1170" y="123"/>
                  </a:cubicBezTo>
                  <a:cubicBezTo>
                    <a:pt x="1051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1" name="Google Shape;2141;p37"/>
            <p:cNvSpPr/>
            <p:nvPr/>
          </p:nvSpPr>
          <p:spPr>
            <a:xfrm>
              <a:off x="1872245" y="42646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1" y="604"/>
                    <a:pt x="76" y="1030"/>
                    <a:pt x="386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4" y="765"/>
                    <a:pt x="1477" y="339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2" name="Google Shape;2142;p37"/>
            <p:cNvSpPr/>
            <p:nvPr/>
          </p:nvSpPr>
          <p:spPr>
            <a:xfrm>
              <a:off x="1806317" y="45941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3" name="Google Shape;2143;p37"/>
            <p:cNvSpPr/>
            <p:nvPr/>
          </p:nvSpPr>
          <p:spPr>
            <a:xfrm>
              <a:off x="1740355" y="426432"/>
              <a:ext cx="51183" cy="45094"/>
            </a:xfrm>
            <a:custGeom>
              <a:avLst/>
              <a:gdLst/>
              <a:ahLst/>
              <a:cxnLst/>
              <a:rect l="l" t="t" r="r" b="b"/>
              <a:pathLst>
                <a:path w="1555" h="1370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5"/>
                    <a:pt x="76" y="1031"/>
                    <a:pt x="386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8" y="1076"/>
                  </a:cubicBezTo>
                  <a:cubicBezTo>
                    <a:pt x="1554" y="766"/>
                    <a:pt x="1478" y="340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4" name="Google Shape;2144;p37"/>
            <p:cNvSpPr/>
            <p:nvPr/>
          </p:nvSpPr>
          <p:spPr>
            <a:xfrm>
              <a:off x="1806317" y="39351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2"/>
                    <a:pt x="77" y="1028"/>
                    <a:pt x="387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5" name="Google Shape;2145;p37"/>
            <p:cNvSpPr/>
            <p:nvPr/>
          </p:nvSpPr>
          <p:spPr>
            <a:xfrm>
              <a:off x="1806317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9" y="1076"/>
                  </a:cubicBezTo>
                  <a:cubicBezTo>
                    <a:pt x="1554" y="766"/>
                    <a:pt x="1478" y="339"/>
                    <a:pt x="1169" y="124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6" name="Google Shape;2146;p37"/>
            <p:cNvSpPr/>
            <p:nvPr/>
          </p:nvSpPr>
          <p:spPr>
            <a:xfrm>
              <a:off x="1806317" y="525408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7" name="Google Shape;2147;p37"/>
            <p:cNvSpPr/>
            <p:nvPr/>
          </p:nvSpPr>
          <p:spPr>
            <a:xfrm>
              <a:off x="1806317" y="72319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0" y="605"/>
                    <a:pt x="77" y="1031"/>
                    <a:pt x="387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6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8" name="Google Shape;2148;p37"/>
            <p:cNvSpPr/>
            <p:nvPr/>
          </p:nvSpPr>
          <p:spPr>
            <a:xfrm>
              <a:off x="1740355" y="69024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8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4" y="766"/>
                    <a:pt x="1478" y="338"/>
                    <a:pt x="1168" y="123"/>
                  </a:cubicBezTo>
                  <a:cubicBezTo>
                    <a:pt x="1049" y="40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49" name="Google Shape;2149;p37"/>
            <p:cNvSpPr/>
            <p:nvPr/>
          </p:nvSpPr>
          <p:spPr>
            <a:xfrm>
              <a:off x="1806317" y="65726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0" y="604"/>
                    <a:pt x="77" y="1031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6"/>
                    <a:pt x="1339" y="1075"/>
                  </a:cubicBezTo>
                  <a:cubicBezTo>
                    <a:pt x="1554" y="766"/>
                    <a:pt x="1478" y="339"/>
                    <a:pt x="1169" y="123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0" name="Google Shape;2150;p37"/>
            <p:cNvSpPr/>
            <p:nvPr/>
          </p:nvSpPr>
          <p:spPr>
            <a:xfrm>
              <a:off x="1872278" y="888064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3"/>
                    <a:pt x="217" y="294"/>
                  </a:cubicBezTo>
                  <a:cubicBezTo>
                    <a:pt x="1" y="603"/>
                    <a:pt x="76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9" y="338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1" name="Google Shape;2151;p37"/>
            <p:cNvSpPr/>
            <p:nvPr/>
          </p:nvSpPr>
          <p:spPr>
            <a:xfrm>
              <a:off x="1806317" y="92107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5"/>
                  </a:cubicBezTo>
                  <a:cubicBezTo>
                    <a:pt x="505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4"/>
                    <a:pt x="1478" y="339"/>
                    <a:pt x="1169" y="123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2" name="Google Shape;2152;p37"/>
            <p:cNvSpPr/>
            <p:nvPr/>
          </p:nvSpPr>
          <p:spPr>
            <a:xfrm>
              <a:off x="1740355" y="88806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7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5" y="765"/>
                    <a:pt x="1478" y="339"/>
                    <a:pt x="1168" y="123"/>
                  </a:cubicBezTo>
                  <a:cubicBezTo>
                    <a:pt x="1049" y="40"/>
                    <a:pt x="913" y="0"/>
                    <a:pt x="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3" name="Google Shape;2153;p37"/>
            <p:cNvSpPr/>
            <p:nvPr/>
          </p:nvSpPr>
          <p:spPr>
            <a:xfrm>
              <a:off x="1806317" y="855149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2" y="0"/>
                    <a:pt x="349" y="102"/>
                    <a:pt x="216" y="293"/>
                  </a:cubicBezTo>
                  <a:cubicBezTo>
                    <a:pt x="0" y="603"/>
                    <a:pt x="77" y="1029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50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4" name="Google Shape;2154;p37"/>
            <p:cNvSpPr/>
            <p:nvPr/>
          </p:nvSpPr>
          <p:spPr>
            <a:xfrm>
              <a:off x="1740355" y="822135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1"/>
                  </a:moveTo>
                  <a:cubicBezTo>
                    <a:pt x="562" y="1"/>
                    <a:pt x="349" y="103"/>
                    <a:pt x="216" y="293"/>
                  </a:cubicBezTo>
                  <a:cubicBezTo>
                    <a:pt x="1" y="603"/>
                    <a:pt x="76" y="1031"/>
                    <a:pt x="386" y="1246"/>
                  </a:cubicBezTo>
                  <a:cubicBezTo>
                    <a:pt x="505" y="1329"/>
                    <a:pt x="641" y="1368"/>
                    <a:pt x="776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5" y="766"/>
                    <a:pt x="1478" y="339"/>
                    <a:pt x="1168" y="123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5" name="Google Shape;2155;p37"/>
            <p:cNvSpPr/>
            <p:nvPr/>
          </p:nvSpPr>
          <p:spPr>
            <a:xfrm>
              <a:off x="1806317" y="7891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1" y="1"/>
                    <a:pt x="349" y="103"/>
                    <a:pt x="216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4" y="765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6" name="Google Shape;2156;p37"/>
            <p:cNvSpPr/>
            <p:nvPr/>
          </p:nvSpPr>
          <p:spPr>
            <a:xfrm>
              <a:off x="1773007" y="1021237"/>
              <a:ext cx="17379" cy="28669"/>
            </a:xfrm>
            <a:custGeom>
              <a:avLst/>
              <a:gdLst/>
              <a:ahLst/>
              <a:cxnLst/>
              <a:rect l="l" t="t" r="r" b="b"/>
              <a:pathLst>
                <a:path w="528" h="871" extrusionOk="0">
                  <a:moveTo>
                    <a:pt x="1" y="0"/>
                  </a:moveTo>
                  <a:lnTo>
                    <a:pt x="303" y="691"/>
                  </a:lnTo>
                  <a:cubicBezTo>
                    <a:pt x="334" y="761"/>
                    <a:pt x="377" y="820"/>
                    <a:pt x="429" y="870"/>
                  </a:cubicBezTo>
                  <a:cubicBezTo>
                    <a:pt x="527" y="587"/>
                    <a:pt x="435" y="264"/>
                    <a:pt x="176" y="85"/>
                  </a:cubicBezTo>
                  <a:cubicBezTo>
                    <a:pt x="121" y="47"/>
                    <a:pt x="62" y="21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7" name="Google Shape;2157;p37"/>
            <p:cNvSpPr/>
            <p:nvPr/>
          </p:nvSpPr>
          <p:spPr>
            <a:xfrm>
              <a:off x="1806317" y="987006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1" y="0"/>
                    <a:pt x="349" y="102"/>
                    <a:pt x="216" y="293"/>
                  </a:cubicBezTo>
                  <a:cubicBezTo>
                    <a:pt x="0" y="603"/>
                    <a:pt x="77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5"/>
                  </a:cubicBezTo>
                  <a:cubicBezTo>
                    <a:pt x="1554" y="765"/>
                    <a:pt x="1478" y="339"/>
                    <a:pt x="1169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8" name="Google Shape;2158;p37"/>
            <p:cNvSpPr/>
            <p:nvPr/>
          </p:nvSpPr>
          <p:spPr>
            <a:xfrm>
              <a:off x="174035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8" y="0"/>
                  </a:moveTo>
                  <a:cubicBezTo>
                    <a:pt x="562" y="0"/>
                    <a:pt x="350" y="102"/>
                    <a:pt x="217" y="294"/>
                  </a:cubicBezTo>
                  <a:cubicBezTo>
                    <a:pt x="1" y="604"/>
                    <a:pt x="76" y="1030"/>
                    <a:pt x="387" y="1246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6"/>
                  </a:cubicBezTo>
                  <a:cubicBezTo>
                    <a:pt x="1555" y="765"/>
                    <a:pt x="1480" y="338"/>
                    <a:pt x="1169" y="123"/>
                  </a:cubicBezTo>
                  <a:cubicBezTo>
                    <a:pt x="1050" y="40"/>
                    <a:pt x="914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59" name="Google Shape;2159;p37"/>
            <p:cNvSpPr/>
            <p:nvPr/>
          </p:nvSpPr>
          <p:spPr>
            <a:xfrm>
              <a:off x="1740355" y="294608"/>
              <a:ext cx="51150" cy="44995"/>
            </a:xfrm>
            <a:custGeom>
              <a:avLst/>
              <a:gdLst/>
              <a:ahLst/>
              <a:cxnLst/>
              <a:rect l="l" t="t" r="r" b="b"/>
              <a:pathLst>
                <a:path w="1554" h="1367" extrusionOk="0">
                  <a:moveTo>
                    <a:pt x="780" y="0"/>
                  </a:moveTo>
                  <a:cubicBezTo>
                    <a:pt x="733" y="0"/>
                    <a:pt x="686" y="5"/>
                    <a:pt x="640" y="14"/>
                  </a:cubicBezTo>
                  <a:lnTo>
                    <a:pt x="384" y="126"/>
                  </a:lnTo>
                  <a:cubicBezTo>
                    <a:pt x="321" y="171"/>
                    <a:pt x="263" y="224"/>
                    <a:pt x="216" y="292"/>
                  </a:cubicBezTo>
                  <a:cubicBezTo>
                    <a:pt x="1" y="602"/>
                    <a:pt x="76" y="1029"/>
                    <a:pt x="386" y="1244"/>
                  </a:cubicBezTo>
                  <a:cubicBezTo>
                    <a:pt x="505" y="1327"/>
                    <a:pt x="641" y="1367"/>
                    <a:pt x="777" y="1367"/>
                  </a:cubicBezTo>
                  <a:cubicBezTo>
                    <a:pt x="993" y="1367"/>
                    <a:pt x="1206" y="1265"/>
                    <a:pt x="1338" y="1074"/>
                  </a:cubicBezTo>
                  <a:cubicBezTo>
                    <a:pt x="1553" y="765"/>
                    <a:pt x="1478" y="337"/>
                    <a:pt x="1168" y="122"/>
                  </a:cubicBezTo>
                  <a:cubicBezTo>
                    <a:pt x="1050" y="39"/>
                    <a:pt x="914" y="0"/>
                    <a:pt x="7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0" name="Google Shape;2160;p37"/>
            <p:cNvSpPr/>
            <p:nvPr/>
          </p:nvSpPr>
          <p:spPr>
            <a:xfrm>
              <a:off x="1674394" y="327523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9" y="1"/>
                  </a:moveTo>
                  <a:cubicBezTo>
                    <a:pt x="562" y="1"/>
                    <a:pt x="350" y="103"/>
                    <a:pt x="218" y="293"/>
                  </a:cubicBezTo>
                  <a:cubicBezTo>
                    <a:pt x="1" y="604"/>
                    <a:pt x="77" y="1031"/>
                    <a:pt x="388" y="1246"/>
                  </a:cubicBezTo>
                  <a:cubicBezTo>
                    <a:pt x="507" y="1329"/>
                    <a:pt x="643" y="1369"/>
                    <a:pt x="778" y="1369"/>
                  </a:cubicBezTo>
                  <a:cubicBezTo>
                    <a:pt x="994" y="1369"/>
                    <a:pt x="1207" y="1266"/>
                    <a:pt x="1339" y="1075"/>
                  </a:cubicBezTo>
                  <a:cubicBezTo>
                    <a:pt x="1555" y="766"/>
                    <a:pt x="1479" y="339"/>
                    <a:pt x="1170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1" name="Google Shape;2161;p37"/>
            <p:cNvSpPr/>
            <p:nvPr/>
          </p:nvSpPr>
          <p:spPr>
            <a:xfrm>
              <a:off x="174035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7" y="293"/>
                  </a:cubicBezTo>
                  <a:cubicBezTo>
                    <a:pt x="1" y="603"/>
                    <a:pt x="76" y="1029"/>
                    <a:pt x="387" y="1246"/>
                  </a:cubicBezTo>
                  <a:cubicBezTo>
                    <a:pt x="506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5"/>
                  </a:cubicBezTo>
                  <a:cubicBezTo>
                    <a:pt x="1555" y="766"/>
                    <a:pt x="1480" y="339"/>
                    <a:pt x="1169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2" name="Google Shape;2162;p37"/>
            <p:cNvSpPr/>
            <p:nvPr/>
          </p:nvSpPr>
          <p:spPr>
            <a:xfrm>
              <a:off x="1674394" y="459413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1"/>
                  </a:moveTo>
                  <a:cubicBezTo>
                    <a:pt x="562" y="1"/>
                    <a:pt x="350" y="103"/>
                    <a:pt x="218" y="294"/>
                  </a:cubicBezTo>
                  <a:cubicBezTo>
                    <a:pt x="1" y="604"/>
                    <a:pt x="77" y="1030"/>
                    <a:pt x="388" y="1246"/>
                  </a:cubicBezTo>
                  <a:cubicBezTo>
                    <a:pt x="507" y="1329"/>
                    <a:pt x="643" y="1369"/>
                    <a:pt x="778" y="1369"/>
                  </a:cubicBezTo>
                  <a:cubicBezTo>
                    <a:pt x="994" y="1369"/>
                    <a:pt x="1207" y="1267"/>
                    <a:pt x="1339" y="1076"/>
                  </a:cubicBezTo>
                  <a:cubicBezTo>
                    <a:pt x="1555" y="765"/>
                    <a:pt x="1479" y="339"/>
                    <a:pt x="1170" y="124"/>
                  </a:cubicBezTo>
                  <a:cubicBezTo>
                    <a:pt x="1050" y="41"/>
                    <a:pt x="914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3" name="Google Shape;2163;p37"/>
            <p:cNvSpPr/>
            <p:nvPr/>
          </p:nvSpPr>
          <p:spPr>
            <a:xfrm>
              <a:off x="1608465" y="426432"/>
              <a:ext cx="51150" cy="45094"/>
            </a:xfrm>
            <a:custGeom>
              <a:avLst/>
              <a:gdLst/>
              <a:ahLst/>
              <a:cxnLst/>
              <a:rect l="l" t="t" r="r" b="b"/>
              <a:pathLst>
                <a:path w="1554" h="1370" extrusionOk="0">
                  <a:moveTo>
                    <a:pt x="778" y="1"/>
                  </a:moveTo>
                  <a:cubicBezTo>
                    <a:pt x="562" y="1"/>
                    <a:pt x="348" y="103"/>
                    <a:pt x="216" y="294"/>
                  </a:cubicBezTo>
                  <a:cubicBezTo>
                    <a:pt x="0" y="605"/>
                    <a:pt x="77" y="1031"/>
                    <a:pt x="386" y="1246"/>
                  </a:cubicBezTo>
                  <a:cubicBezTo>
                    <a:pt x="505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3" y="766"/>
                    <a:pt x="1478" y="340"/>
                    <a:pt x="1168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4" name="Google Shape;2164;p37"/>
            <p:cNvSpPr/>
            <p:nvPr/>
          </p:nvSpPr>
          <p:spPr>
            <a:xfrm>
              <a:off x="1674394" y="39351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9" y="0"/>
                  </a:moveTo>
                  <a:cubicBezTo>
                    <a:pt x="562" y="0"/>
                    <a:pt x="350" y="102"/>
                    <a:pt x="218" y="293"/>
                  </a:cubicBezTo>
                  <a:cubicBezTo>
                    <a:pt x="1" y="602"/>
                    <a:pt x="77" y="1028"/>
                    <a:pt x="388" y="1245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5"/>
                    <a:pt x="1339" y="1075"/>
                  </a:cubicBezTo>
                  <a:cubicBezTo>
                    <a:pt x="1555" y="765"/>
                    <a:pt x="1479" y="339"/>
                    <a:pt x="1170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5" name="Google Shape;2165;p37"/>
            <p:cNvSpPr/>
            <p:nvPr/>
          </p:nvSpPr>
          <p:spPr>
            <a:xfrm>
              <a:off x="1740421" y="624317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7" y="1"/>
                  </a:moveTo>
                  <a:cubicBezTo>
                    <a:pt x="561" y="1"/>
                    <a:pt x="348" y="103"/>
                    <a:pt x="215" y="293"/>
                  </a:cubicBezTo>
                  <a:cubicBezTo>
                    <a:pt x="0" y="604"/>
                    <a:pt x="74" y="1029"/>
                    <a:pt x="385" y="1245"/>
                  </a:cubicBezTo>
                  <a:cubicBezTo>
                    <a:pt x="505" y="1328"/>
                    <a:pt x="641" y="1368"/>
                    <a:pt x="777" y="1368"/>
                  </a:cubicBezTo>
                  <a:cubicBezTo>
                    <a:pt x="993" y="1368"/>
                    <a:pt x="1205" y="1266"/>
                    <a:pt x="1337" y="1075"/>
                  </a:cubicBezTo>
                  <a:cubicBezTo>
                    <a:pt x="1553" y="766"/>
                    <a:pt x="1478" y="339"/>
                    <a:pt x="1167" y="123"/>
                  </a:cubicBezTo>
                  <a:cubicBezTo>
                    <a:pt x="1048" y="40"/>
                    <a:pt x="912" y="1"/>
                    <a:pt x="77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6" name="Google Shape;2166;p37"/>
            <p:cNvSpPr/>
            <p:nvPr/>
          </p:nvSpPr>
          <p:spPr>
            <a:xfrm>
              <a:off x="1674427" y="657297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7" y="0"/>
                  </a:moveTo>
                  <a:cubicBezTo>
                    <a:pt x="561" y="0"/>
                    <a:pt x="349" y="102"/>
                    <a:pt x="217" y="293"/>
                  </a:cubicBezTo>
                  <a:cubicBezTo>
                    <a:pt x="1" y="603"/>
                    <a:pt x="76" y="1030"/>
                    <a:pt x="387" y="1246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8" y="1075"/>
                  </a:cubicBezTo>
                  <a:cubicBezTo>
                    <a:pt x="1554" y="764"/>
                    <a:pt x="1478" y="338"/>
                    <a:pt x="1169" y="123"/>
                  </a:cubicBezTo>
                  <a:cubicBezTo>
                    <a:pt x="1049" y="40"/>
                    <a:pt x="913" y="0"/>
                    <a:pt x="7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7" name="Google Shape;2167;p37"/>
            <p:cNvSpPr/>
            <p:nvPr/>
          </p:nvSpPr>
          <p:spPr>
            <a:xfrm>
              <a:off x="1740355" y="558355"/>
              <a:ext cx="51183" cy="45061"/>
            </a:xfrm>
            <a:custGeom>
              <a:avLst/>
              <a:gdLst/>
              <a:ahLst/>
              <a:cxnLst/>
              <a:rect l="l" t="t" r="r" b="b"/>
              <a:pathLst>
                <a:path w="1555" h="1369" extrusionOk="0">
                  <a:moveTo>
                    <a:pt x="778" y="0"/>
                  </a:moveTo>
                  <a:cubicBezTo>
                    <a:pt x="561" y="0"/>
                    <a:pt x="349" y="103"/>
                    <a:pt x="216" y="294"/>
                  </a:cubicBezTo>
                  <a:cubicBezTo>
                    <a:pt x="1" y="603"/>
                    <a:pt x="76" y="1030"/>
                    <a:pt x="386" y="1246"/>
                  </a:cubicBezTo>
                  <a:cubicBezTo>
                    <a:pt x="505" y="1329"/>
                    <a:pt x="641" y="1368"/>
                    <a:pt x="777" y="1368"/>
                  </a:cubicBezTo>
                  <a:cubicBezTo>
                    <a:pt x="993" y="1368"/>
                    <a:pt x="1206" y="1266"/>
                    <a:pt x="1338" y="1076"/>
                  </a:cubicBezTo>
                  <a:cubicBezTo>
                    <a:pt x="1554" y="765"/>
                    <a:pt x="1478" y="338"/>
                    <a:pt x="1168" y="124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8" name="Google Shape;2168;p37"/>
            <p:cNvSpPr/>
            <p:nvPr/>
          </p:nvSpPr>
          <p:spPr>
            <a:xfrm>
              <a:off x="1674427" y="591303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1"/>
                  </a:moveTo>
                  <a:cubicBezTo>
                    <a:pt x="562" y="1"/>
                    <a:pt x="349" y="103"/>
                    <a:pt x="217" y="294"/>
                  </a:cubicBezTo>
                  <a:cubicBezTo>
                    <a:pt x="1" y="604"/>
                    <a:pt x="76" y="1030"/>
                    <a:pt x="387" y="1246"/>
                  </a:cubicBezTo>
                  <a:cubicBezTo>
                    <a:pt x="506" y="1329"/>
                    <a:pt x="642" y="1368"/>
                    <a:pt x="777" y="1368"/>
                  </a:cubicBezTo>
                  <a:cubicBezTo>
                    <a:pt x="993" y="1368"/>
                    <a:pt x="1206" y="1267"/>
                    <a:pt x="1338" y="1076"/>
                  </a:cubicBezTo>
                  <a:cubicBezTo>
                    <a:pt x="1554" y="766"/>
                    <a:pt x="1478" y="339"/>
                    <a:pt x="1169" y="124"/>
                  </a:cubicBezTo>
                  <a:cubicBezTo>
                    <a:pt x="1049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69" name="Google Shape;2169;p37"/>
            <p:cNvSpPr/>
            <p:nvPr/>
          </p:nvSpPr>
          <p:spPr>
            <a:xfrm>
              <a:off x="1674394" y="525408"/>
              <a:ext cx="51183" cy="45028"/>
            </a:xfrm>
            <a:custGeom>
              <a:avLst/>
              <a:gdLst/>
              <a:ahLst/>
              <a:cxnLst/>
              <a:rect l="l" t="t" r="r" b="b"/>
              <a:pathLst>
                <a:path w="1555" h="1368" extrusionOk="0">
                  <a:moveTo>
                    <a:pt x="779" y="0"/>
                  </a:moveTo>
                  <a:cubicBezTo>
                    <a:pt x="562" y="0"/>
                    <a:pt x="350" y="102"/>
                    <a:pt x="218" y="293"/>
                  </a:cubicBezTo>
                  <a:cubicBezTo>
                    <a:pt x="1" y="603"/>
                    <a:pt x="77" y="1030"/>
                    <a:pt x="388" y="1245"/>
                  </a:cubicBezTo>
                  <a:cubicBezTo>
                    <a:pt x="507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39" y="1075"/>
                  </a:cubicBezTo>
                  <a:cubicBezTo>
                    <a:pt x="1555" y="765"/>
                    <a:pt x="1479" y="338"/>
                    <a:pt x="1170" y="122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0" name="Google Shape;2170;p37"/>
            <p:cNvSpPr/>
            <p:nvPr/>
          </p:nvSpPr>
          <p:spPr>
            <a:xfrm>
              <a:off x="1740355" y="75620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3" y="0"/>
                    <a:pt x="350" y="102"/>
                    <a:pt x="217" y="293"/>
                  </a:cubicBezTo>
                  <a:cubicBezTo>
                    <a:pt x="1" y="604"/>
                    <a:pt x="76" y="1029"/>
                    <a:pt x="387" y="1245"/>
                  </a:cubicBezTo>
                  <a:cubicBezTo>
                    <a:pt x="507" y="1328"/>
                    <a:pt x="643" y="1368"/>
                    <a:pt x="779" y="1368"/>
                  </a:cubicBezTo>
                  <a:cubicBezTo>
                    <a:pt x="995" y="1368"/>
                    <a:pt x="1207" y="1266"/>
                    <a:pt x="1339" y="1075"/>
                  </a:cubicBezTo>
                  <a:cubicBezTo>
                    <a:pt x="1555" y="765"/>
                    <a:pt x="1480" y="339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1" name="Google Shape;2171;p37"/>
            <p:cNvSpPr/>
            <p:nvPr/>
          </p:nvSpPr>
          <p:spPr>
            <a:xfrm>
              <a:off x="1674427" y="723226"/>
              <a:ext cx="51150" cy="45028"/>
            </a:xfrm>
            <a:custGeom>
              <a:avLst/>
              <a:gdLst/>
              <a:ahLst/>
              <a:cxnLst/>
              <a:rect l="l" t="t" r="r" b="b"/>
              <a:pathLst>
                <a:path w="1554" h="1368" extrusionOk="0">
                  <a:moveTo>
                    <a:pt x="778" y="0"/>
                  </a:moveTo>
                  <a:cubicBezTo>
                    <a:pt x="561" y="0"/>
                    <a:pt x="349" y="102"/>
                    <a:pt x="217" y="293"/>
                  </a:cubicBezTo>
                  <a:cubicBezTo>
                    <a:pt x="1" y="602"/>
                    <a:pt x="76" y="1030"/>
                    <a:pt x="387" y="1245"/>
                  </a:cubicBezTo>
                  <a:cubicBezTo>
                    <a:pt x="506" y="1328"/>
                    <a:pt x="642" y="1368"/>
                    <a:pt x="777" y="1368"/>
                  </a:cubicBezTo>
                  <a:cubicBezTo>
                    <a:pt x="993" y="1368"/>
                    <a:pt x="1206" y="1265"/>
                    <a:pt x="1338" y="1075"/>
                  </a:cubicBezTo>
                  <a:cubicBezTo>
                    <a:pt x="1554" y="765"/>
                    <a:pt x="1478" y="338"/>
                    <a:pt x="1169" y="122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2" name="Google Shape;2172;p37"/>
            <p:cNvSpPr/>
            <p:nvPr/>
          </p:nvSpPr>
          <p:spPr>
            <a:xfrm>
              <a:off x="1628675" y="690311"/>
              <a:ext cx="30940" cy="41242"/>
            </a:xfrm>
            <a:custGeom>
              <a:avLst/>
              <a:gdLst/>
              <a:ahLst/>
              <a:cxnLst/>
              <a:rect l="l" t="t" r="r" b="b"/>
              <a:pathLst>
                <a:path w="940" h="1253" extrusionOk="0">
                  <a:moveTo>
                    <a:pt x="168" y="1"/>
                  </a:moveTo>
                  <a:cubicBezTo>
                    <a:pt x="112" y="1"/>
                    <a:pt x="55" y="8"/>
                    <a:pt x="0" y="21"/>
                  </a:cubicBezTo>
                  <a:lnTo>
                    <a:pt x="538" y="1252"/>
                  </a:lnTo>
                  <a:cubicBezTo>
                    <a:pt x="610" y="1207"/>
                    <a:pt x="673" y="1146"/>
                    <a:pt x="725" y="1074"/>
                  </a:cubicBezTo>
                  <a:cubicBezTo>
                    <a:pt x="939" y="763"/>
                    <a:pt x="864" y="336"/>
                    <a:pt x="554" y="121"/>
                  </a:cubicBezTo>
                  <a:cubicBezTo>
                    <a:pt x="436" y="39"/>
                    <a:pt x="302" y="1"/>
                    <a:pt x="1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3" name="Google Shape;2173;p37"/>
            <p:cNvSpPr/>
            <p:nvPr/>
          </p:nvSpPr>
          <p:spPr>
            <a:xfrm>
              <a:off x="1700429" y="855083"/>
              <a:ext cx="25147" cy="37457"/>
            </a:xfrm>
            <a:custGeom>
              <a:avLst/>
              <a:gdLst/>
              <a:ahLst/>
              <a:cxnLst/>
              <a:rect l="l" t="t" r="r" b="b"/>
              <a:pathLst>
                <a:path w="764" h="1138" extrusionOk="0">
                  <a:moveTo>
                    <a:pt x="0" y="1"/>
                  </a:moveTo>
                  <a:lnTo>
                    <a:pt x="497" y="1137"/>
                  </a:lnTo>
                  <a:cubicBezTo>
                    <a:pt x="514" y="1117"/>
                    <a:pt x="534" y="1099"/>
                    <a:pt x="548" y="1075"/>
                  </a:cubicBezTo>
                  <a:cubicBezTo>
                    <a:pt x="764" y="766"/>
                    <a:pt x="688" y="339"/>
                    <a:pt x="379" y="123"/>
                  </a:cubicBezTo>
                  <a:cubicBezTo>
                    <a:pt x="263" y="43"/>
                    <a:pt x="131" y="4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4" name="Google Shape;2174;p37"/>
            <p:cNvSpPr/>
            <p:nvPr/>
          </p:nvSpPr>
          <p:spPr>
            <a:xfrm>
              <a:off x="1678607" y="789155"/>
              <a:ext cx="46970" cy="44995"/>
            </a:xfrm>
            <a:custGeom>
              <a:avLst/>
              <a:gdLst/>
              <a:ahLst/>
              <a:cxnLst/>
              <a:rect l="l" t="t" r="r" b="b"/>
              <a:pathLst>
                <a:path w="1427" h="1367" extrusionOk="0">
                  <a:moveTo>
                    <a:pt x="650" y="1"/>
                  </a:moveTo>
                  <a:cubicBezTo>
                    <a:pt x="434" y="1"/>
                    <a:pt x="222" y="103"/>
                    <a:pt x="90" y="294"/>
                  </a:cubicBezTo>
                  <a:cubicBezTo>
                    <a:pt x="48" y="354"/>
                    <a:pt x="20" y="419"/>
                    <a:pt x="0" y="486"/>
                  </a:cubicBezTo>
                  <a:lnTo>
                    <a:pt x="356" y="1297"/>
                  </a:lnTo>
                  <a:cubicBezTo>
                    <a:pt x="450" y="1344"/>
                    <a:pt x="553" y="1367"/>
                    <a:pt x="654" y="1367"/>
                  </a:cubicBezTo>
                  <a:cubicBezTo>
                    <a:pt x="868" y="1367"/>
                    <a:pt x="1079" y="1265"/>
                    <a:pt x="1211" y="1076"/>
                  </a:cubicBezTo>
                  <a:cubicBezTo>
                    <a:pt x="1427" y="765"/>
                    <a:pt x="1351" y="339"/>
                    <a:pt x="1042" y="124"/>
                  </a:cubicBezTo>
                  <a:cubicBezTo>
                    <a:pt x="922" y="41"/>
                    <a:pt x="786" y="1"/>
                    <a:pt x="6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5" name="Google Shape;2175;p37"/>
            <p:cNvSpPr/>
            <p:nvPr/>
          </p:nvSpPr>
          <p:spPr>
            <a:xfrm>
              <a:off x="1747761" y="954058"/>
              <a:ext cx="43810" cy="44929"/>
            </a:xfrm>
            <a:custGeom>
              <a:avLst/>
              <a:gdLst/>
              <a:ahLst/>
              <a:cxnLst/>
              <a:rect l="l" t="t" r="r" b="b"/>
              <a:pathLst>
                <a:path w="1331" h="1365" extrusionOk="0">
                  <a:moveTo>
                    <a:pt x="556" y="0"/>
                  </a:moveTo>
                  <a:cubicBezTo>
                    <a:pt x="344" y="0"/>
                    <a:pt x="134" y="99"/>
                    <a:pt x="0" y="284"/>
                  </a:cubicBezTo>
                  <a:lnTo>
                    <a:pt x="471" y="1359"/>
                  </a:lnTo>
                  <a:cubicBezTo>
                    <a:pt x="499" y="1363"/>
                    <a:pt x="528" y="1365"/>
                    <a:pt x="557" y="1365"/>
                  </a:cubicBezTo>
                  <a:cubicBezTo>
                    <a:pt x="771" y="1365"/>
                    <a:pt x="982" y="1264"/>
                    <a:pt x="1114" y="1074"/>
                  </a:cubicBezTo>
                  <a:cubicBezTo>
                    <a:pt x="1330" y="764"/>
                    <a:pt x="1255" y="338"/>
                    <a:pt x="944" y="122"/>
                  </a:cubicBezTo>
                  <a:cubicBezTo>
                    <a:pt x="826" y="40"/>
                    <a:pt x="691" y="0"/>
                    <a:pt x="5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6" name="Google Shape;2176;p37"/>
            <p:cNvSpPr/>
            <p:nvPr/>
          </p:nvSpPr>
          <p:spPr>
            <a:xfrm>
              <a:off x="1608465" y="360504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0"/>
                  </a:moveTo>
                  <a:cubicBezTo>
                    <a:pt x="563" y="0"/>
                    <a:pt x="350" y="102"/>
                    <a:pt x="217" y="294"/>
                  </a:cubicBezTo>
                  <a:cubicBezTo>
                    <a:pt x="0" y="604"/>
                    <a:pt x="77" y="1030"/>
                    <a:pt x="387" y="1246"/>
                  </a:cubicBezTo>
                  <a:cubicBezTo>
                    <a:pt x="506" y="1328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6"/>
                  </a:cubicBezTo>
                  <a:cubicBezTo>
                    <a:pt x="1556" y="765"/>
                    <a:pt x="1479" y="338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7" name="Google Shape;2177;p37"/>
            <p:cNvSpPr/>
            <p:nvPr/>
          </p:nvSpPr>
          <p:spPr>
            <a:xfrm>
              <a:off x="1608465" y="492427"/>
              <a:ext cx="51216" cy="45061"/>
            </a:xfrm>
            <a:custGeom>
              <a:avLst/>
              <a:gdLst/>
              <a:ahLst/>
              <a:cxnLst/>
              <a:rect l="l" t="t" r="r" b="b"/>
              <a:pathLst>
                <a:path w="1556" h="1369" extrusionOk="0">
                  <a:moveTo>
                    <a:pt x="779" y="1"/>
                  </a:moveTo>
                  <a:cubicBezTo>
                    <a:pt x="563" y="1"/>
                    <a:pt x="350" y="103"/>
                    <a:pt x="217" y="293"/>
                  </a:cubicBezTo>
                  <a:cubicBezTo>
                    <a:pt x="0" y="603"/>
                    <a:pt x="77" y="1029"/>
                    <a:pt x="387" y="1246"/>
                  </a:cubicBezTo>
                  <a:cubicBezTo>
                    <a:pt x="506" y="1329"/>
                    <a:pt x="643" y="1368"/>
                    <a:pt x="778" y="1368"/>
                  </a:cubicBezTo>
                  <a:cubicBezTo>
                    <a:pt x="994" y="1368"/>
                    <a:pt x="1207" y="1266"/>
                    <a:pt x="1340" y="1075"/>
                  </a:cubicBezTo>
                  <a:cubicBezTo>
                    <a:pt x="1556" y="766"/>
                    <a:pt x="1479" y="339"/>
                    <a:pt x="1169" y="123"/>
                  </a:cubicBezTo>
                  <a:cubicBezTo>
                    <a:pt x="1050" y="41"/>
                    <a:pt x="914" y="1"/>
                    <a:pt x="77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8" name="Google Shape;2178;p37"/>
            <p:cNvSpPr/>
            <p:nvPr/>
          </p:nvSpPr>
          <p:spPr>
            <a:xfrm>
              <a:off x="1542471" y="459413"/>
              <a:ext cx="51249" cy="45061"/>
            </a:xfrm>
            <a:custGeom>
              <a:avLst/>
              <a:gdLst/>
              <a:ahLst/>
              <a:cxnLst/>
              <a:rect l="l" t="t" r="r" b="b"/>
              <a:pathLst>
                <a:path w="1557" h="1369" extrusionOk="0">
                  <a:moveTo>
                    <a:pt x="778" y="1"/>
                  </a:moveTo>
                  <a:cubicBezTo>
                    <a:pt x="562" y="1"/>
                    <a:pt x="350" y="103"/>
                    <a:pt x="217" y="294"/>
                  </a:cubicBezTo>
                  <a:cubicBezTo>
                    <a:pt x="1" y="604"/>
                    <a:pt x="77" y="1030"/>
                    <a:pt x="387" y="1246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6" y="1267"/>
                    <a:pt x="1339" y="1076"/>
                  </a:cubicBezTo>
                  <a:cubicBezTo>
                    <a:pt x="1556" y="765"/>
                    <a:pt x="1481" y="339"/>
                    <a:pt x="1169" y="124"/>
                  </a:cubicBezTo>
                  <a:cubicBezTo>
                    <a:pt x="1050" y="41"/>
                    <a:pt x="913" y="1"/>
                    <a:pt x="7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79" name="Google Shape;2179;p37"/>
            <p:cNvSpPr/>
            <p:nvPr/>
          </p:nvSpPr>
          <p:spPr>
            <a:xfrm>
              <a:off x="1514691" y="430316"/>
              <a:ext cx="10895" cy="22020"/>
            </a:xfrm>
            <a:custGeom>
              <a:avLst/>
              <a:gdLst/>
              <a:ahLst/>
              <a:cxnLst/>
              <a:rect l="l" t="t" r="r" b="b"/>
              <a:pathLst>
                <a:path w="331" h="669" extrusionOk="0">
                  <a:moveTo>
                    <a:pt x="1" y="0"/>
                  </a:moveTo>
                  <a:lnTo>
                    <a:pt x="294" y="669"/>
                  </a:lnTo>
                  <a:cubicBezTo>
                    <a:pt x="331" y="420"/>
                    <a:pt x="231" y="159"/>
                    <a:pt x="11" y="6"/>
                  </a:cubicBezTo>
                  <a:cubicBezTo>
                    <a:pt x="7" y="5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0" name="Google Shape;2180;p37"/>
            <p:cNvSpPr/>
            <p:nvPr/>
          </p:nvSpPr>
          <p:spPr>
            <a:xfrm>
              <a:off x="1542504" y="393518"/>
              <a:ext cx="51216" cy="45028"/>
            </a:xfrm>
            <a:custGeom>
              <a:avLst/>
              <a:gdLst/>
              <a:ahLst/>
              <a:cxnLst/>
              <a:rect l="l" t="t" r="r" b="b"/>
              <a:pathLst>
                <a:path w="1556" h="1368" extrusionOk="0">
                  <a:moveTo>
                    <a:pt x="779" y="0"/>
                  </a:moveTo>
                  <a:cubicBezTo>
                    <a:pt x="563" y="0"/>
                    <a:pt x="350" y="102"/>
                    <a:pt x="217" y="293"/>
                  </a:cubicBezTo>
                  <a:cubicBezTo>
                    <a:pt x="1" y="602"/>
                    <a:pt x="77" y="1028"/>
                    <a:pt x="387" y="1245"/>
                  </a:cubicBezTo>
                  <a:cubicBezTo>
                    <a:pt x="506" y="1328"/>
                    <a:pt x="643" y="1368"/>
                    <a:pt x="778" y="1368"/>
                  </a:cubicBezTo>
                  <a:cubicBezTo>
                    <a:pt x="994" y="1368"/>
                    <a:pt x="1207" y="1265"/>
                    <a:pt x="1339" y="1075"/>
                  </a:cubicBezTo>
                  <a:cubicBezTo>
                    <a:pt x="1555" y="765"/>
                    <a:pt x="1480" y="339"/>
                    <a:pt x="1169" y="123"/>
                  </a:cubicBezTo>
                  <a:cubicBezTo>
                    <a:pt x="1050" y="40"/>
                    <a:pt x="914" y="0"/>
                    <a:pt x="77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1" name="Google Shape;2181;p37"/>
            <p:cNvSpPr/>
            <p:nvPr/>
          </p:nvSpPr>
          <p:spPr>
            <a:xfrm>
              <a:off x="1608465" y="624284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2" y="0"/>
                    <a:pt x="348" y="102"/>
                    <a:pt x="216" y="293"/>
                  </a:cubicBezTo>
                  <a:cubicBezTo>
                    <a:pt x="0" y="603"/>
                    <a:pt x="77" y="1029"/>
                    <a:pt x="386" y="1245"/>
                  </a:cubicBezTo>
                  <a:cubicBezTo>
                    <a:pt x="506" y="1329"/>
                    <a:pt x="642" y="1369"/>
                    <a:pt x="777" y="1369"/>
                  </a:cubicBezTo>
                  <a:cubicBezTo>
                    <a:pt x="993" y="1369"/>
                    <a:pt x="1205" y="1266"/>
                    <a:pt x="1339" y="1075"/>
                  </a:cubicBezTo>
                  <a:cubicBezTo>
                    <a:pt x="1553" y="765"/>
                    <a:pt x="1478" y="339"/>
                    <a:pt x="1168" y="123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2" name="Google Shape;2182;p37"/>
            <p:cNvSpPr/>
            <p:nvPr/>
          </p:nvSpPr>
          <p:spPr>
            <a:xfrm>
              <a:off x="1608465" y="558355"/>
              <a:ext cx="51150" cy="45061"/>
            </a:xfrm>
            <a:custGeom>
              <a:avLst/>
              <a:gdLst/>
              <a:ahLst/>
              <a:cxnLst/>
              <a:rect l="l" t="t" r="r" b="b"/>
              <a:pathLst>
                <a:path w="1554" h="1369" extrusionOk="0">
                  <a:moveTo>
                    <a:pt x="778" y="0"/>
                  </a:moveTo>
                  <a:cubicBezTo>
                    <a:pt x="561" y="0"/>
                    <a:pt x="348" y="103"/>
                    <a:pt x="216" y="294"/>
                  </a:cubicBezTo>
                  <a:cubicBezTo>
                    <a:pt x="0" y="603"/>
                    <a:pt x="77" y="1030"/>
                    <a:pt x="386" y="1246"/>
                  </a:cubicBezTo>
                  <a:cubicBezTo>
                    <a:pt x="505" y="1329"/>
                    <a:pt x="642" y="1368"/>
                    <a:pt x="777" y="1368"/>
                  </a:cubicBezTo>
                  <a:cubicBezTo>
                    <a:pt x="993" y="1368"/>
                    <a:pt x="1206" y="1266"/>
                    <a:pt x="1339" y="1076"/>
                  </a:cubicBezTo>
                  <a:cubicBezTo>
                    <a:pt x="1553" y="765"/>
                    <a:pt x="1478" y="338"/>
                    <a:pt x="1168" y="124"/>
                  </a:cubicBezTo>
                  <a:cubicBezTo>
                    <a:pt x="1049" y="40"/>
                    <a:pt x="913" y="0"/>
                    <a:pt x="77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3" name="Google Shape;2183;p37"/>
            <p:cNvSpPr/>
            <p:nvPr/>
          </p:nvSpPr>
          <p:spPr>
            <a:xfrm>
              <a:off x="1557513" y="525408"/>
              <a:ext cx="36207" cy="43711"/>
            </a:xfrm>
            <a:custGeom>
              <a:avLst/>
              <a:gdLst/>
              <a:ahLst/>
              <a:cxnLst/>
              <a:rect l="l" t="t" r="r" b="b"/>
              <a:pathLst>
                <a:path w="1100" h="1328" extrusionOk="0">
                  <a:moveTo>
                    <a:pt x="328" y="1"/>
                  </a:moveTo>
                  <a:cubicBezTo>
                    <a:pt x="214" y="1"/>
                    <a:pt x="101" y="29"/>
                    <a:pt x="0" y="83"/>
                  </a:cubicBezTo>
                  <a:lnTo>
                    <a:pt x="545" y="1328"/>
                  </a:lnTo>
                  <a:cubicBezTo>
                    <a:pt x="676" y="1282"/>
                    <a:pt x="797" y="1199"/>
                    <a:pt x="883" y="1073"/>
                  </a:cubicBezTo>
                  <a:cubicBezTo>
                    <a:pt x="1099" y="764"/>
                    <a:pt x="1024" y="337"/>
                    <a:pt x="713" y="121"/>
                  </a:cubicBezTo>
                  <a:cubicBezTo>
                    <a:pt x="595" y="40"/>
                    <a:pt x="461" y="1"/>
                    <a:pt x="3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4" name="Google Shape;2184;p37"/>
            <p:cNvSpPr/>
            <p:nvPr/>
          </p:nvSpPr>
          <p:spPr>
            <a:xfrm>
              <a:off x="1503499" y="378245"/>
              <a:ext cx="346365" cy="681242"/>
            </a:xfrm>
            <a:custGeom>
              <a:avLst/>
              <a:gdLst/>
              <a:ahLst/>
              <a:cxnLst/>
              <a:rect l="l" t="t" r="r" b="b"/>
              <a:pathLst>
                <a:path w="10523" h="20697" extrusionOk="0">
                  <a:moveTo>
                    <a:pt x="1739" y="0"/>
                  </a:moveTo>
                  <a:cubicBezTo>
                    <a:pt x="1728" y="1"/>
                    <a:pt x="1718" y="5"/>
                    <a:pt x="1709" y="6"/>
                  </a:cubicBezTo>
                  <a:lnTo>
                    <a:pt x="500" y="534"/>
                  </a:lnTo>
                  <a:cubicBezTo>
                    <a:pt x="463" y="549"/>
                    <a:pt x="430" y="568"/>
                    <a:pt x="400" y="590"/>
                  </a:cubicBezTo>
                  <a:cubicBezTo>
                    <a:pt x="116" y="771"/>
                    <a:pt x="1" y="1136"/>
                    <a:pt x="139" y="1454"/>
                  </a:cubicBezTo>
                  <a:lnTo>
                    <a:pt x="8368" y="20279"/>
                  </a:lnTo>
                  <a:cubicBezTo>
                    <a:pt x="8482" y="20540"/>
                    <a:pt x="8737" y="20696"/>
                    <a:pt x="9006" y="20696"/>
                  </a:cubicBezTo>
                  <a:cubicBezTo>
                    <a:pt x="9099" y="20696"/>
                    <a:pt x="9194" y="20677"/>
                    <a:pt x="9285" y="20637"/>
                  </a:cubicBezTo>
                  <a:lnTo>
                    <a:pt x="10523" y="20096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5" name="Google Shape;2185;p37"/>
            <p:cNvSpPr/>
            <p:nvPr/>
          </p:nvSpPr>
          <p:spPr>
            <a:xfrm>
              <a:off x="2000976" y="234242"/>
              <a:ext cx="97066" cy="139198"/>
            </a:xfrm>
            <a:custGeom>
              <a:avLst/>
              <a:gdLst/>
              <a:ahLst/>
              <a:cxnLst/>
              <a:rect l="l" t="t" r="r" b="b"/>
              <a:pathLst>
                <a:path w="2949" h="4229" extrusionOk="0">
                  <a:moveTo>
                    <a:pt x="1287" y="1"/>
                  </a:moveTo>
                  <a:cubicBezTo>
                    <a:pt x="1260" y="1"/>
                    <a:pt x="1234" y="3"/>
                    <a:pt x="1207" y="8"/>
                  </a:cubicBezTo>
                  <a:lnTo>
                    <a:pt x="1" y="227"/>
                  </a:lnTo>
                  <a:lnTo>
                    <a:pt x="1748" y="4229"/>
                  </a:lnTo>
                  <a:lnTo>
                    <a:pt x="2730" y="3494"/>
                  </a:lnTo>
                  <a:cubicBezTo>
                    <a:pt x="2892" y="3372"/>
                    <a:pt x="2949" y="3156"/>
                    <a:pt x="2868" y="2970"/>
                  </a:cubicBezTo>
                  <a:lnTo>
                    <a:pt x="1686" y="263"/>
                  </a:lnTo>
                  <a:cubicBezTo>
                    <a:pt x="1616" y="102"/>
                    <a:pt x="1457" y="1"/>
                    <a:pt x="12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6" name="Google Shape;2186;p37"/>
            <p:cNvSpPr/>
            <p:nvPr/>
          </p:nvSpPr>
          <p:spPr>
            <a:xfrm>
              <a:off x="2144583" y="562898"/>
              <a:ext cx="97165" cy="139198"/>
            </a:xfrm>
            <a:custGeom>
              <a:avLst/>
              <a:gdLst/>
              <a:ahLst/>
              <a:cxnLst/>
              <a:rect l="l" t="t" r="r" b="b"/>
              <a:pathLst>
                <a:path w="2952" h="4229" extrusionOk="0">
                  <a:moveTo>
                    <a:pt x="1288" y="1"/>
                  </a:moveTo>
                  <a:cubicBezTo>
                    <a:pt x="1261" y="1"/>
                    <a:pt x="1234" y="3"/>
                    <a:pt x="1207" y="8"/>
                  </a:cubicBezTo>
                  <a:lnTo>
                    <a:pt x="1" y="227"/>
                  </a:lnTo>
                  <a:lnTo>
                    <a:pt x="1750" y="4229"/>
                  </a:lnTo>
                  <a:lnTo>
                    <a:pt x="2732" y="3494"/>
                  </a:lnTo>
                  <a:cubicBezTo>
                    <a:pt x="2894" y="3372"/>
                    <a:pt x="2951" y="3155"/>
                    <a:pt x="2870" y="2969"/>
                  </a:cubicBezTo>
                  <a:lnTo>
                    <a:pt x="1687" y="263"/>
                  </a:lnTo>
                  <a:cubicBezTo>
                    <a:pt x="1617" y="102"/>
                    <a:pt x="1459" y="1"/>
                    <a:pt x="12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7" name="Google Shape;2187;p37"/>
            <p:cNvSpPr/>
            <p:nvPr/>
          </p:nvSpPr>
          <p:spPr>
            <a:xfrm>
              <a:off x="1732949" y="458952"/>
              <a:ext cx="332442" cy="253281"/>
            </a:xfrm>
            <a:custGeom>
              <a:avLst/>
              <a:gdLst/>
              <a:ahLst/>
              <a:cxnLst/>
              <a:rect l="l" t="t" r="r" b="b"/>
              <a:pathLst>
                <a:path w="10100" h="7695" extrusionOk="0">
                  <a:moveTo>
                    <a:pt x="8024" y="0"/>
                  </a:moveTo>
                  <a:cubicBezTo>
                    <a:pt x="7956" y="0"/>
                    <a:pt x="7886" y="14"/>
                    <a:pt x="7819" y="43"/>
                  </a:cubicBezTo>
                  <a:lnTo>
                    <a:pt x="376" y="3298"/>
                  </a:lnTo>
                  <a:cubicBezTo>
                    <a:pt x="117" y="3411"/>
                    <a:pt x="0" y="3710"/>
                    <a:pt x="113" y="3968"/>
                  </a:cubicBezTo>
                  <a:lnTo>
                    <a:pt x="1610" y="7391"/>
                  </a:lnTo>
                  <a:cubicBezTo>
                    <a:pt x="1694" y="7581"/>
                    <a:pt x="1880" y="7695"/>
                    <a:pt x="2077" y="7695"/>
                  </a:cubicBezTo>
                  <a:cubicBezTo>
                    <a:pt x="2145" y="7695"/>
                    <a:pt x="2214" y="7681"/>
                    <a:pt x="2280" y="7653"/>
                  </a:cubicBezTo>
                  <a:lnTo>
                    <a:pt x="9724" y="4399"/>
                  </a:lnTo>
                  <a:cubicBezTo>
                    <a:pt x="9981" y="4285"/>
                    <a:pt x="10099" y="3986"/>
                    <a:pt x="9985" y="3729"/>
                  </a:cubicBezTo>
                  <a:lnTo>
                    <a:pt x="8489" y="305"/>
                  </a:lnTo>
                  <a:cubicBezTo>
                    <a:pt x="8406" y="114"/>
                    <a:pt x="8220" y="0"/>
                    <a:pt x="80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8" name="Google Shape;2188;p37"/>
            <p:cNvSpPr/>
            <p:nvPr/>
          </p:nvSpPr>
          <p:spPr>
            <a:xfrm>
              <a:off x="1723437" y="450724"/>
              <a:ext cx="68858" cy="49669"/>
            </a:xfrm>
            <a:custGeom>
              <a:avLst/>
              <a:gdLst/>
              <a:ahLst/>
              <a:cxnLst/>
              <a:rect l="l" t="t" r="r" b="b"/>
              <a:pathLst>
                <a:path w="2092" h="1509" extrusionOk="0">
                  <a:moveTo>
                    <a:pt x="1449" y="0"/>
                  </a:moveTo>
                  <a:cubicBezTo>
                    <a:pt x="913" y="0"/>
                    <a:pt x="207" y="364"/>
                    <a:pt x="73" y="915"/>
                  </a:cubicBezTo>
                  <a:cubicBezTo>
                    <a:pt x="0" y="1219"/>
                    <a:pt x="222" y="1505"/>
                    <a:pt x="685" y="1508"/>
                  </a:cubicBezTo>
                  <a:cubicBezTo>
                    <a:pt x="688" y="1508"/>
                    <a:pt x="692" y="1508"/>
                    <a:pt x="695" y="1508"/>
                  </a:cubicBezTo>
                  <a:cubicBezTo>
                    <a:pt x="1428" y="1508"/>
                    <a:pt x="2092" y="904"/>
                    <a:pt x="2074" y="484"/>
                  </a:cubicBezTo>
                  <a:cubicBezTo>
                    <a:pt x="2060" y="146"/>
                    <a:pt x="1788" y="0"/>
                    <a:pt x="1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89" name="Google Shape;2189;p37"/>
            <p:cNvSpPr/>
            <p:nvPr/>
          </p:nvSpPr>
          <p:spPr>
            <a:xfrm>
              <a:off x="1868131" y="383511"/>
              <a:ext cx="82847" cy="48155"/>
            </a:xfrm>
            <a:custGeom>
              <a:avLst/>
              <a:gdLst/>
              <a:ahLst/>
              <a:cxnLst/>
              <a:rect l="l" t="t" r="r" b="b"/>
              <a:pathLst>
                <a:path w="2517" h="1463" extrusionOk="0">
                  <a:moveTo>
                    <a:pt x="1718" y="1"/>
                  </a:moveTo>
                  <a:cubicBezTo>
                    <a:pt x="925" y="1"/>
                    <a:pt x="0" y="778"/>
                    <a:pt x="508" y="1288"/>
                  </a:cubicBezTo>
                  <a:cubicBezTo>
                    <a:pt x="621" y="1403"/>
                    <a:pt x="821" y="1463"/>
                    <a:pt x="1053" y="1463"/>
                  </a:cubicBezTo>
                  <a:cubicBezTo>
                    <a:pt x="1432" y="1463"/>
                    <a:pt x="1895" y="1304"/>
                    <a:pt x="2205" y="965"/>
                  </a:cubicBezTo>
                  <a:cubicBezTo>
                    <a:pt x="2516" y="623"/>
                    <a:pt x="2457" y="266"/>
                    <a:pt x="2183" y="113"/>
                  </a:cubicBezTo>
                  <a:cubicBezTo>
                    <a:pt x="2044" y="35"/>
                    <a:pt x="1884" y="1"/>
                    <a:pt x="17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0" name="Google Shape;2190;p37"/>
            <p:cNvSpPr/>
            <p:nvPr/>
          </p:nvSpPr>
          <p:spPr>
            <a:xfrm>
              <a:off x="2072763" y="398554"/>
              <a:ext cx="97165" cy="139230"/>
            </a:xfrm>
            <a:custGeom>
              <a:avLst/>
              <a:gdLst/>
              <a:ahLst/>
              <a:cxnLst/>
              <a:rect l="l" t="t" r="r" b="b"/>
              <a:pathLst>
                <a:path w="2952" h="4230" extrusionOk="0">
                  <a:moveTo>
                    <a:pt x="1287" y="0"/>
                  </a:moveTo>
                  <a:cubicBezTo>
                    <a:pt x="1261" y="0"/>
                    <a:pt x="1234" y="3"/>
                    <a:pt x="1207" y="8"/>
                  </a:cubicBezTo>
                  <a:lnTo>
                    <a:pt x="1" y="228"/>
                  </a:lnTo>
                  <a:lnTo>
                    <a:pt x="1750" y="4230"/>
                  </a:lnTo>
                  <a:lnTo>
                    <a:pt x="2731" y="3495"/>
                  </a:lnTo>
                  <a:cubicBezTo>
                    <a:pt x="2894" y="3373"/>
                    <a:pt x="2951" y="3156"/>
                    <a:pt x="2869" y="2970"/>
                  </a:cubicBezTo>
                  <a:lnTo>
                    <a:pt x="1687" y="263"/>
                  </a:lnTo>
                  <a:cubicBezTo>
                    <a:pt x="1617" y="102"/>
                    <a:pt x="1459" y="0"/>
                    <a:pt x="12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1" name="Google Shape;2191;p37"/>
            <p:cNvSpPr/>
            <p:nvPr/>
          </p:nvSpPr>
          <p:spPr>
            <a:xfrm>
              <a:off x="2075363" y="411785"/>
              <a:ext cx="94598" cy="125933"/>
            </a:xfrm>
            <a:custGeom>
              <a:avLst/>
              <a:gdLst/>
              <a:ahLst/>
              <a:cxnLst/>
              <a:rect l="l" t="t" r="r" b="b"/>
              <a:pathLst>
                <a:path w="2874" h="3826" extrusionOk="0">
                  <a:moveTo>
                    <a:pt x="1" y="1"/>
                  </a:moveTo>
                  <a:lnTo>
                    <a:pt x="1672" y="3825"/>
                  </a:lnTo>
                  <a:lnTo>
                    <a:pt x="2654" y="3091"/>
                  </a:lnTo>
                  <a:cubicBezTo>
                    <a:pt x="2816" y="2970"/>
                    <a:pt x="2873" y="2753"/>
                    <a:pt x="2792" y="2567"/>
                  </a:cubicBezTo>
                  <a:lnTo>
                    <a:pt x="2468" y="1826"/>
                  </a:lnTo>
                  <a:cubicBezTo>
                    <a:pt x="2383" y="1822"/>
                    <a:pt x="2298" y="1823"/>
                    <a:pt x="2215" y="1817"/>
                  </a:cubicBezTo>
                  <a:cubicBezTo>
                    <a:pt x="1510" y="1760"/>
                    <a:pt x="640" y="1026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2" name="Google Shape;2192;p37"/>
            <p:cNvSpPr/>
            <p:nvPr/>
          </p:nvSpPr>
          <p:spPr>
            <a:xfrm>
              <a:off x="2147184" y="576162"/>
              <a:ext cx="94598" cy="125900"/>
            </a:xfrm>
            <a:custGeom>
              <a:avLst/>
              <a:gdLst/>
              <a:ahLst/>
              <a:cxnLst/>
              <a:rect l="l" t="t" r="r" b="b"/>
              <a:pathLst>
                <a:path w="2874" h="3825" extrusionOk="0">
                  <a:moveTo>
                    <a:pt x="1" y="1"/>
                  </a:moveTo>
                  <a:lnTo>
                    <a:pt x="1672" y="3824"/>
                  </a:lnTo>
                  <a:lnTo>
                    <a:pt x="2654" y="3090"/>
                  </a:lnTo>
                  <a:cubicBezTo>
                    <a:pt x="2816" y="2968"/>
                    <a:pt x="2873" y="2751"/>
                    <a:pt x="2792" y="2565"/>
                  </a:cubicBezTo>
                  <a:lnTo>
                    <a:pt x="2468" y="1824"/>
                  </a:lnTo>
                  <a:cubicBezTo>
                    <a:pt x="2383" y="1820"/>
                    <a:pt x="2298" y="1821"/>
                    <a:pt x="2215" y="1817"/>
                  </a:cubicBezTo>
                  <a:cubicBezTo>
                    <a:pt x="1510" y="1760"/>
                    <a:pt x="640" y="1026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3" name="Google Shape;2193;p37"/>
            <p:cNvSpPr/>
            <p:nvPr/>
          </p:nvSpPr>
          <p:spPr>
            <a:xfrm>
              <a:off x="2003543" y="247474"/>
              <a:ext cx="94565" cy="125933"/>
            </a:xfrm>
            <a:custGeom>
              <a:avLst/>
              <a:gdLst/>
              <a:ahLst/>
              <a:cxnLst/>
              <a:rect l="l" t="t" r="r" b="b"/>
              <a:pathLst>
                <a:path w="2873" h="3826" extrusionOk="0">
                  <a:moveTo>
                    <a:pt x="0" y="1"/>
                  </a:moveTo>
                  <a:lnTo>
                    <a:pt x="1672" y="3825"/>
                  </a:lnTo>
                  <a:lnTo>
                    <a:pt x="2653" y="3091"/>
                  </a:lnTo>
                  <a:cubicBezTo>
                    <a:pt x="2816" y="2969"/>
                    <a:pt x="2873" y="2752"/>
                    <a:pt x="2791" y="2566"/>
                  </a:cubicBezTo>
                  <a:lnTo>
                    <a:pt x="2467" y="1825"/>
                  </a:lnTo>
                  <a:cubicBezTo>
                    <a:pt x="2381" y="1821"/>
                    <a:pt x="2298" y="1823"/>
                    <a:pt x="2214" y="1816"/>
                  </a:cubicBezTo>
                  <a:cubicBezTo>
                    <a:pt x="1509" y="1760"/>
                    <a:pt x="640" y="1026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4" name="Google Shape;2194;p37"/>
            <p:cNvSpPr/>
            <p:nvPr/>
          </p:nvSpPr>
          <p:spPr>
            <a:xfrm>
              <a:off x="1560706" y="378015"/>
              <a:ext cx="700793" cy="661723"/>
            </a:xfrm>
            <a:custGeom>
              <a:avLst/>
              <a:gdLst/>
              <a:ahLst/>
              <a:cxnLst/>
              <a:rect l="l" t="t" r="r" b="b"/>
              <a:pathLst>
                <a:path w="21291" h="20104" extrusionOk="0">
                  <a:moveTo>
                    <a:pt x="88" y="1"/>
                  </a:moveTo>
                  <a:cubicBezTo>
                    <a:pt x="56" y="1"/>
                    <a:pt x="27" y="3"/>
                    <a:pt x="1" y="7"/>
                  </a:cubicBezTo>
                  <a:lnTo>
                    <a:pt x="8785" y="20104"/>
                  </a:lnTo>
                  <a:lnTo>
                    <a:pt x="20925" y="14797"/>
                  </a:lnTo>
                  <a:cubicBezTo>
                    <a:pt x="20942" y="14791"/>
                    <a:pt x="20958" y="14782"/>
                    <a:pt x="20974" y="14774"/>
                  </a:cubicBezTo>
                  <a:cubicBezTo>
                    <a:pt x="21102" y="14707"/>
                    <a:pt x="21201" y="14604"/>
                    <a:pt x="21262" y="14483"/>
                  </a:cubicBezTo>
                  <a:cubicBezTo>
                    <a:pt x="21271" y="14465"/>
                    <a:pt x="21281" y="14445"/>
                    <a:pt x="21290" y="14424"/>
                  </a:cubicBezTo>
                  <a:cubicBezTo>
                    <a:pt x="20882" y="13972"/>
                    <a:pt x="20315" y="13792"/>
                    <a:pt x="19654" y="13792"/>
                  </a:cubicBezTo>
                  <a:cubicBezTo>
                    <a:pt x="17228" y="13792"/>
                    <a:pt x="13531" y="16215"/>
                    <a:pt x="11705" y="16507"/>
                  </a:cubicBezTo>
                  <a:cubicBezTo>
                    <a:pt x="11484" y="16543"/>
                    <a:pt x="11255" y="16562"/>
                    <a:pt x="11027" y="16562"/>
                  </a:cubicBezTo>
                  <a:cubicBezTo>
                    <a:pt x="10331" y="16562"/>
                    <a:pt x="9626" y="16385"/>
                    <a:pt x="9062" y="15973"/>
                  </a:cubicBezTo>
                  <a:cubicBezTo>
                    <a:pt x="8296" y="15411"/>
                    <a:pt x="7929" y="14514"/>
                    <a:pt x="7556" y="13676"/>
                  </a:cubicBezTo>
                  <a:cubicBezTo>
                    <a:pt x="7335" y="13182"/>
                    <a:pt x="7121" y="12687"/>
                    <a:pt x="6909" y="12189"/>
                  </a:cubicBezTo>
                  <a:cubicBezTo>
                    <a:pt x="6007" y="10072"/>
                    <a:pt x="5183" y="7919"/>
                    <a:pt x="4281" y="5800"/>
                  </a:cubicBezTo>
                  <a:cubicBezTo>
                    <a:pt x="3862" y="4817"/>
                    <a:pt x="3435" y="3840"/>
                    <a:pt x="2950" y="2887"/>
                  </a:cubicBezTo>
                  <a:cubicBezTo>
                    <a:pt x="2413" y="1833"/>
                    <a:pt x="1847" y="932"/>
                    <a:pt x="827" y="274"/>
                  </a:cubicBezTo>
                  <a:cubicBezTo>
                    <a:pt x="506" y="69"/>
                    <a:pt x="257" y="1"/>
                    <a:pt x="8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5" name="Google Shape;2195;p37"/>
            <p:cNvSpPr/>
            <p:nvPr/>
          </p:nvSpPr>
          <p:spPr>
            <a:xfrm>
              <a:off x="1954533" y="239443"/>
              <a:ext cx="121094" cy="260522"/>
            </a:xfrm>
            <a:custGeom>
              <a:avLst/>
              <a:gdLst/>
              <a:ahLst/>
              <a:cxnLst/>
              <a:rect l="l" t="t" r="r" b="b"/>
              <a:pathLst>
                <a:path w="3679" h="7915" extrusionOk="0">
                  <a:moveTo>
                    <a:pt x="171" y="1"/>
                  </a:moveTo>
                  <a:cubicBezTo>
                    <a:pt x="86" y="1"/>
                    <a:pt x="0" y="79"/>
                    <a:pt x="35" y="184"/>
                  </a:cubicBezTo>
                  <a:cubicBezTo>
                    <a:pt x="735" y="2278"/>
                    <a:pt x="2289" y="5860"/>
                    <a:pt x="3373" y="7837"/>
                  </a:cubicBezTo>
                  <a:cubicBezTo>
                    <a:pt x="3402" y="7891"/>
                    <a:pt x="3449" y="7914"/>
                    <a:pt x="3497" y="7914"/>
                  </a:cubicBezTo>
                  <a:cubicBezTo>
                    <a:pt x="3588" y="7914"/>
                    <a:pt x="3678" y="7831"/>
                    <a:pt x="3641" y="7720"/>
                  </a:cubicBezTo>
                  <a:cubicBezTo>
                    <a:pt x="2924" y="5584"/>
                    <a:pt x="1352" y="2011"/>
                    <a:pt x="288" y="73"/>
                  </a:cubicBezTo>
                  <a:cubicBezTo>
                    <a:pt x="261" y="22"/>
                    <a:pt x="216" y="1"/>
                    <a:pt x="17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6" name="Google Shape;2196;p37"/>
            <p:cNvSpPr/>
            <p:nvPr/>
          </p:nvSpPr>
          <p:spPr>
            <a:xfrm>
              <a:off x="1498727" y="197147"/>
              <a:ext cx="769520" cy="866652"/>
            </a:xfrm>
            <a:custGeom>
              <a:avLst/>
              <a:gdLst/>
              <a:ahLst/>
              <a:cxnLst/>
              <a:rect l="l" t="t" r="r" b="b"/>
              <a:pathLst>
                <a:path w="23379" h="26330" extrusionOk="0">
                  <a:moveTo>
                    <a:pt x="16546" y="1258"/>
                  </a:moveTo>
                  <a:cubicBezTo>
                    <a:pt x="16666" y="1258"/>
                    <a:pt x="16776" y="1328"/>
                    <a:pt x="16827" y="1442"/>
                  </a:cubicBezTo>
                  <a:lnTo>
                    <a:pt x="18009" y="4148"/>
                  </a:lnTo>
                  <a:cubicBezTo>
                    <a:pt x="18066" y="4279"/>
                    <a:pt x="18026" y="4430"/>
                    <a:pt x="17911" y="4517"/>
                  </a:cubicBezTo>
                  <a:lnTo>
                    <a:pt x="17083" y="5136"/>
                  </a:lnTo>
                  <a:lnTo>
                    <a:pt x="15471" y="1449"/>
                  </a:lnTo>
                  <a:lnTo>
                    <a:pt x="16490" y="1263"/>
                  </a:lnTo>
                  <a:cubicBezTo>
                    <a:pt x="16508" y="1259"/>
                    <a:pt x="16527" y="1258"/>
                    <a:pt x="16546" y="1258"/>
                  </a:cubicBezTo>
                  <a:close/>
                  <a:moveTo>
                    <a:pt x="18727" y="6250"/>
                  </a:moveTo>
                  <a:cubicBezTo>
                    <a:pt x="18847" y="6250"/>
                    <a:pt x="18958" y="6320"/>
                    <a:pt x="19009" y="6434"/>
                  </a:cubicBezTo>
                  <a:lnTo>
                    <a:pt x="20191" y="9141"/>
                  </a:lnTo>
                  <a:cubicBezTo>
                    <a:pt x="20248" y="9271"/>
                    <a:pt x="20208" y="9423"/>
                    <a:pt x="20094" y="9509"/>
                  </a:cubicBezTo>
                  <a:lnTo>
                    <a:pt x="19265" y="10129"/>
                  </a:lnTo>
                  <a:lnTo>
                    <a:pt x="17654" y="6441"/>
                  </a:lnTo>
                  <a:lnTo>
                    <a:pt x="18673" y="6255"/>
                  </a:lnTo>
                  <a:cubicBezTo>
                    <a:pt x="18691" y="6251"/>
                    <a:pt x="18709" y="6250"/>
                    <a:pt x="18727" y="6250"/>
                  </a:cubicBezTo>
                  <a:close/>
                  <a:moveTo>
                    <a:pt x="20909" y="11243"/>
                  </a:moveTo>
                  <a:cubicBezTo>
                    <a:pt x="21029" y="11243"/>
                    <a:pt x="21139" y="11313"/>
                    <a:pt x="21190" y="11427"/>
                  </a:cubicBezTo>
                  <a:lnTo>
                    <a:pt x="22372" y="14133"/>
                  </a:lnTo>
                  <a:cubicBezTo>
                    <a:pt x="22430" y="14264"/>
                    <a:pt x="22389" y="14417"/>
                    <a:pt x="22275" y="14502"/>
                  </a:cubicBezTo>
                  <a:lnTo>
                    <a:pt x="21446" y="15121"/>
                  </a:lnTo>
                  <a:lnTo>
                    <a:pt x="19835" y="11434"/>
                  </a:lnTo>
                  <a:lnTo>
                    <a:pt x="20854" y="11248"/>
                  </a:lnTo>
                  <a:cubicBezTo>
                    <a:pt x="20872" y="11244"/>
                    <a:pt x="20891" y="11243"/>
                    <a:pt x="20909" y="11243"/>
                  </a:cubicBezTo>
                  <a:close/>
                  <a:moveTo>
                    <a:pt x="14297" y="262"/>
                  </a:moveTo>
                  <a:cubicBezTo>
                    <a:pt x="14367" y="262"/>
                    <a:pt x="14436" y="275"/>
                    <a:pt x="14504" y="302"/>
                  </a:cubicBezTo>
                  <a:cubicBezTo>
                    <a:pt x="14645" y="358"/>
                    <a:pt x="14755" y="465"/>
                    <a:pt x="14817" y="603"/>
                  </a:cubicBezTo>
                  <a:lnTo>
                    <a:pt x="15135" y="1331"/>
                  </a:lnTo>
                  <a:cubicBezTo>
                    <a:pt x="15129" y="1355"/>
                    <a:pt x="15129" y="1382"/>
                    <a:pt x="15141" y="1407"/>
                  </a:cubicBezTo>
                  <a:lnTo>
                    <a:pt x="16889" y="5409"/>
                  </a:lnTo>
                  <a:cubicBezTo>
                    <a:pt x="16899" y="5433"/>
                    <a:pt x="16919" y="5451"/>
                    <a:pt x="16942" y="5465"/>
                  </a:cubicBezTo>
                  <a:lnTo>
                    <a:pt x="17317" y="6323"/>
                  </a:lnTo>
                  <a:cubicBezTo>
                    <a:pt x="17312" y="6348"/>
                    <a:pt x="17312" y="6375"/>
                    <a:pt x="17323" y="6400"/>
                  </a:cubicBezTo>
                  <a:lnTo>
                    <a:pt x="19072" y="10402"/>
                  </a:lnTo>
                  <a:cubicBezTo>
                    <a:pt x="19082" y="10427"/>
                    <a:pt x="19102" y="10444"/>
                    <a:pt x="19125" y="10457"/>
                  </a:cubicBezTo>
                  <a:lnTo>
                    <a:pt x="19499" y="11315"/>
                  </a:lnTo>
                  <a:cubicBezTo>
                    <a:pt x="19494" y="11340"/>
                    <a:pt x="19494" y="11367"/>
                    <a:pt x="19505" y="11392"/>
                  </a:cubicBezTo>
                  <a:lnTo>
                    <a:pt x="21254" y="15394"/>
                  </a:lnTo>
                  <a:cubicBezTo>
                    <a:pt x="21265" y="15418"/>
                    <a:pt x="21285" y="15436"/>
                    <a:pt x="21306" y="15450"/>
                  </a:cubicBezTo>
                  <a:lnTo>
                    <a:pt x="23046" y="19429"/>
                  </a:lnTo>
                  <a:cubicBezTo>
                    <a:pt x="23107" y="19570"/>
                    <a:pt x="23110" y="19727"/>
                    <a:pt x="23051" y="19871"/>
                  </a:cubicBezTo>
                  <a:cubicBezTo>
                    <a:pt x="23043" y="19888"/>
                    <a:pt x="23037" y="19904"/>
                    <a:pt x="23030" y="19919"/>
                  </a:cubicBezTo>
                  <a:cubicBezTo>
                    <a:pt x="22980" y="20014"/>
                    <a:pt x="22903" y="20094"/>
                    <a:pt x="22798" y="20154"/>
                  </a:cubicBezTo>
                  <a:cubicBezTo>
                    <a:pt x="22790" y="20159"/>
                    <a:pt x="22781" y="20163"/>
                    <a:pt x="22770" y="20168"/>
                  </a:cubicBezTo>
                  <a:lnTo>
                    <a:pt x="9379" y="26021"/>
                  </a:lnTo>
                  <a:cubicBezTo>
                    <a:pt x="9306" y="26054"/>
                    <a:pt x="9228" y="26070"/>
                    <a:pt x="9151" y="26070"/>
                  </a:cubicBezTo>
                  <a:cubicBezTo>
                    <a:pt x="9081" y="26070"/>
                    <a:pt x="9011" y="26057"/>
                    <a:pt x="8945" y="26031"/>
                  </a:cubicBezTo>
                  <a:cubicBezTo>
                    <a:pt x="8805" y="25976"/>
                    <a:pt x="8694" y="25869"/>
                    <a:pt x="8632" y="25730"/>
                  </a:cubicBezTo>
                  <a:lnTo>
                    <a:pt x="403" y="6904"/>
                  </a:lnTo>
                  <a:cubicBezTo>
                    <a:pt x="291" y="6647"/>
                    <a:pt x="380" y="6352"/>
                    <a:pt x="624" y="6195"/>
                  </a:cubicBezTo>
                  <a:cubicBezTo>
                    <a:pt x="632" y="6189"/>
                    <a:pt x="642" y="6183"/>
                    <a:pt x="663" y="6173"/>
                  </a:cubicBezTo>
                  <a:cubicBezTo>
                    <a:pt x="673" y="6166"/>
                    <a:pt x="685" y="6162"/>
                    <a:pt x="696" y="6157"/>
                  </a:cubicBezTo>
                  <a:lnTo>
                    <a:pt x="14071" y="310"/>
                  </a:lnTo>
                  <a:cubicBezTo>
                    <a:pt x="14143" y="278"/>
                    <a:pt x="14220" y="262"/>
                    <a:pt x="14297" y="262"/>
                  </a:cubicBezTo>
                  <a:close/>
                  <a:moveTo>
                    <a:pt x="14296" y="1"/>
                  </a:moveTo>
                  <a:cubicBezTo>
                    <a:pt x="14184" y="1"/>
                    <a:pt x="14072" y="24"/>
                    <a:pt x="13966" y="71"/>
                  </a:cubicBezTo>
                  <a:lnTo>
                    <a:pt x="591" y="5917"/>
                  </a:lnTo>
                  <a:cubicBezTo>
                    <a:pt x="567" y="5928"/>
                    <a:pt x="545" y="5939"/>
                    <a:pt x="531" y="5946"/>
                  </a:cubicBezTo>
                  <a:cubicBezTo>
                    <a:pt x="507" y="5959"/>
                    <a:pt x="485" y="5972"/>
                    <a:pt x="474" y="5981"/>
                  </a:cubicBezTo>
                  <a:cubicBezTo>
                    <a:pt x="131" y="6200"/>
                    <a:pt x="1" y="6632"/>
                    <a:pt x="164" y="7008"/>
                  </a:cubicBezTo>
                  <a:lnTo>
                    <a:pt x="8393" y="25834"/>
                  </a:lnTo>
                  <a:cubicBezTo>
                    <a:pt x="8482" y="26036"/>
                    <a:pt x="8643" y="26192"/>
                    <a:pt x="8850" y="26272"/>
                  </a:cubicBezTo>
                  <a:cubicBezTo>
                    <a:pt x="8946" y="26311"/>
                    <a:pt x="9050" y="26330"/>
                    <a:pt x="9151" y="26330"/>
                  </a:cubicBezTo>
                  <a:cubicBezTo>
                    <a:pt x="9263" y="26330"/>
                    <a:pt x="9376" y="26306"/>
                    <a:pt x="9483" y="26260"/>
                  </a:cubicBezTo>
                  <a:lnTo>
                    <a:pt x="22876" y="20405"/>
                  </a:lnTo>
                  <a:cubicBezTo>
                    <a:pt x="22899" y="20396"/>
                    <a:pt x="22920" y="20385"/>
                    <a:pt x="22934" y="20376"/>
                  </a:cubicBezTo>
                  <a:cubicBezTo>
                    <a:pt x="23075" y="20294"/>
                    <a:pt x="23188" y="20178"/>
                    <a:pt x="23260" y="20037"/>
                  </a:cubicBezTo>
                  <a:cubicBezTo>
                    <a:pt x="23272" y="20014"/>
                    <a:pt x="23283" y="19990"/>
                    <a:pt x="23291" y="19968"/>
                  </a:cubicBezTo>
                  <a:cubicBezTo>
                    <a:pt x="23379" y="19760"/>
                    <a:pt x="23376" y="19531"/>
                    <a:pt x="23285" y="19324"/>
                  </a:cubicBezTo>
                  <a:lnTo>
                    <a:pt x="21554" y="15367"/>
                  </a:lnTo>
                  <a:lnTo>
                    <a:pt x="22432" y="14711"/>
                  </a:lnTo>
                  <a:cubicBezTo>
                    <a:pt x="22643" y="14551"/>
                    <a:pt x="22717" y="14270"/>
                    <a:pt x="22611" y="14029"/>
                  </a:cubicBezTo>
                  <a:lnTo>
                    <a:pt x="21429" y="11322"/>
                  </a:lnTo>
                  <a:cubicBezTo>
                    <a:pt x="21337" y="11111"/>
                    <a:pt x="21133" y="10982"/>
                    <a:pt x="20911" y="10982"/>
                  </a:cubicBezTo>
                  <a:cubicBezTo>
                    <a:pt x="20877" y="10982"/>
                    <a:pt x="20842" y="10985"/>
                    <a:pt x="20807" y="10991"/>
                  </a:cubicBezTo>
                  <a:lnTo>
                    <a:pt x="19728" y="11188"/>
                  </a:lnTo>
                  <a:lnTo>
                    <a:pt x="19373" y="10375"/>
                  </a:lnTo>
                  <a:lnTo>
                    <a:pt x="20251" y="9718"/>
                  </a:lnTo>
                  <a:cubicBezTo>
                    <a:pt x="20462" y="9558"/>
                    <a:pt x="20536" y="9278"/>
                    <a:pt x="20429" y="9036"/>
                  </a:cubicBezTo>
                  <a:lnTo>
                    <a:pt x="19247" y="6329"/>
                  </a:lnTo>
                  <a:cubicBezTo>
                    <a:pt x="19155" y="6119"/>
                    <a:pt x="18950" y="5989"/>
                    <a:pt x="18728" y="5989"/>
                  </a:cubicBezTo>
                  <a:cubicBezTo>
                    <a:pt x="18694" y="5989"/>
                    <a:pt x="18660" y="5992"/>
                    <a:pt x="18625" y="5998"/>
                  </a:cubicBezTo>
                  <a:lnTo>
                    <a:pt x="17546" y="6195"/>
                  </a:lnTo>
                  <a:lnTo>
                    <a:pt x="17191" y="5382"/>
                  </a:lnTo>
                  <a:lnTo>
                    <a:pt x="18068" y="4726"/>
                  </a:lnTo>
                  <a:cubicBezTo>
                    <a:pt x="18280" y="4566"/>
                    <a:pt x="18354" y="4285"/>
                    <a:pt x="18247" y="4044"/>
                  </a:cubicBezTo>
                  <a:lnTo>
                    <a:pt x="17064" y="1337"/>
                  </a:lnTo>
                  <a:cubicBezTo>
                    <a:pt x="16972" y="1126"/>
                    <a:pt x="16768" y="997"/>
                    <a:pt x="16546" y="997"/>
                  </a:cubicBezTo>
                  <a:cubicBezTo>
                    <a:pt x="16512" y="997"/>
                    <a:pt x="16477" y="1000"/>
                    <a:pt x="16442" y="1006"/>
                  </a:cubicBezTo>
                  <a:lnTo>
                    <a:pt x="15364" y="1203"/>
                  </a:lnTo>
                  <a:lnTo>
                    <a:pt x="15055" y="498"/>
                  </a:lnTo>
                  <a:cubicBezTo>
                    <a:pt x="14966" y="295"/>
                    <a:pt x="14805" y="139"/>
                    <a:pt x="14599" y="59"/>
                  </a:cubicBezTo>
                  <a:cubicBezTo>
                    <a:pt x="14501" y="20"/>
                    <a:pt x="14398" y="1"/>
                    <a:pt x="14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7" name="Google Shape;2197;p37"/>
            <p:cNvSpPr/>
            <p:nvPr/>
          </p:nvSpPr>
          <p:spPr>
            <a:xfrm>
              <a:off x="1728078" y="454641"/>
              <a:ext cx="339847" cy="261905"/>
            </a:xfrm>
            <a:custGeom>
              <a:avLst/>
              <a:gdLst/>
              <a:ahLst/>
              <a:cxnLst/>
              <a:rect l="l" t="t" r="r" b="b"/>
              <a:pathLst>
                <a:path w="10325" h="7957" extrusionOk="0">
                  <a:moveTo>
                    <a:pt x="8173" y="260"/>
                  </a:moveTo>
                  <a:cubicBezTo>
                    <a:pt x="8218" y="260"/>
                    <a:pt x="8265" y="269"/>
                    <a:pt x="8311" y="287"/>
                  </a:cubicBezTo>
                  <a:cubicBezTo>
                    <a:pt x="8404" y="324"/>
                    <a:pt x="8479" y="394"/>
                    <a:pt x="8519" y="488"/>
                  </a:cubicBezTo>
                  <a:lnTo>
                    <a:pt x="10015" y="3911"/>
                  </a:lnTo>
                  <a:cubicBezTo>
                    <a:pt x="10056" y="4004"/>
                    <a:pt x="10057" y="4107"/>
                    <a:pt x="10021" y="4201"/>
                  </a:cubicBezTo>
                  <a:cubicBezTo>
                    <a:pt x="9983" y="4296"/>
                    <a:pt x="9913" y="4369"/>
                    <a:pt x="9820" y="4410"/>
                  </a:cubicBezTo>
                  <a:lnTo>
                    <a:pt x="2376" y="7664"/>
                  </a:lnTo>
                  <a:cubicBezTo>
                    <a:pt x="2328" y="7686"/>
                    <a:pt x="2277" y="7697"/>
                    <a:pt x="2226" y="7697"/>
                  </a:cubicBezTo>
                  <a:cubicBezTo>
                    <a:pt x="2179" y="7697"/>
                    <a:pt x="2132" y="7688"/>
                    <a:pt x="2087" y="7670"/>
                  </a:cubicBezTo>
                  <a:cubicBezTo>
                    <a:pt x="1992" y="7632"/>
                    <a:pt x="1918" y="7561"/>
                    <a:pt x="1877" y="7469"/>
                  </a:cubicBezTo>
                  <a:lnTo>
                    <a:pt x="381" y="4046"/>
                  </a:lnTo>
                  <a:cubicBezTo>
                    <a:pt x="297" y="3854"/>
                    <a:pt x="386" y="3631"/>
                    <a:pt x="577" y="3547"/>
                  </a:cubicBezTo>
                  <a:lnTo>
                    <a:pt x="8020" y="292"/>
                  </a:lnTo>
                  <a:cubicBezTo>
                    <a:pt x="8069" y="271"/>
                    <a:pt x="8120" y="260"/>
                    <a:pt x="8173" y="260"/>
                  </a:cubicBezTo>
                  <a:close/>
                  <a:moveTo>
                    <a:pt x="8172" y="1"/>
                  </a:moveTo>
                  <a:cubicBezTo>
                    <a:pt x="8085" y="1"/>
                    <a:pt x="7998" y="19"/>
                    <a:pt x="7915" y="54"/>
                  </a:cubicBezTo>
                  <a:lnTo>
                    <a:pt x="472" y="3309"/>
                  </a:lnTo>
                  <a:cubicBezTo>
                    <a:pt x="148" y="3450"/>
                    <a:pt x="1" y="3828"/>
                    <a:pt x="142" y="4150"/>
                  </a:cubicBezTo>
                  <a:lnTo>
                    <a:pt x="1638" y="7574"/>
                  </a:lnTo>
                  <a:cubicBezTo>
                    <a:pt x="1706" y="7730"/>
                    <a:pt x="1833" y="7851"/>
                    <a:pt x="1991" y="7913"/>
                  </a:cubicBezTo>
                  <a:cubicBezTo>
                    <a:pt x="2067" y="7942"/>
                    <a:pt x="2145" y="7957"/>
                    <a:pt x="2225" y="7957"/>
                  </a:cubicBezTo>
                  <a:cubicBezTo>
                    <a:pt x="2311" y="7957"/>
                    <a:pt x="2399" y="7938"/>
                    <a:pt x="2481" y="7903"/>
                  </a:cubicBezTo>
                  <a:lnTo>
                    <a:pt x="9924" y="4649"/>
                  </a:lnTo>
                  <a:cubicBezTo>
                    <a:pt x="10080" y="4580"/>
                    <a:pt x="10200" y="4454"/>
                    <a:pt x="10262" y="4297"/>
                  </a:cubicBezTo>
                  <a:cubicBezTo>
                    <a:pt x="10325" y="4137"/>
                    <a:pt x="10322" y="3964"/>
                    <a:pt x="10254" y="3808"/>
                  </a:cubicBezTo>
                  <a:lnTo>
                    <a:pt x="8758" y="384"/>
                  </a:lnTo>
                  <a:cubicBezTo>
                    <a:pt x="8690" y="227"/>
                    <a:pt x="8563" y="107"/>
                    <a:pt x="8404" y="46"/>
                  </a:cubicBezTo>
                  <a:cubicBezTo>
                    <a:pt x="8330" y="16"/>
                    <a:pt x="8251" y="1"/>
                    <a:pt x="81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8" name="Google Shape;2198;p37"/>
            <p:cNvSpPr/>
            <p:nvPr/>
          </p:nvSpPr>
          <p:spPr>
            <a:xfrm>
              <a:off x="1782256" y="381174"/>
              <a:ext cx="77548" cy="61024"/>
            </a:xfrm>
            <a:custGeom>
              <a:avLst/>
              <a:gdLst/>
              <a:ahLst/>
              <a:cxnLst/>
              <a:rect l="l" t="t" r="r" b="b"/>
              <a:pathLst>
                <a:path w="2356" h="1854" extrusionOk="0">
                  <a:moveTo>
                    <a:pt x="1992" y="1"/>
                  </a:moveTo>
                  <a:cubicBezTo>
                    <a:pt x="1974" y="1"/>
                    <a:pt x="1956" y="5"/>
                    <a:pt x="1938" y="12"/>
                  </a:cubicBezTo>
                  <a:cubicBezTo>
                    <a:pt x="1873" y="41"/>
                    <a:pt x="1842" y="119"/>
                    <a:pt x="1872" y="185"/>
                  </a:cubicBezTo>
                  <a:cubicBezTo>
                    <a:pt x="2069" y="625"/>
                    <a:pt x="2024" y="1233"/>
                    <a:pt x="1558" y="1496"/>
                  </a:cubicBezTo>
                  <a:cubicBezTo>
                    <a:pt x="1431" y="1566"/>
                    <a:pt x="1308" y="1591"/>
                    <a:pt x="1198" y="1591"/>
                  </a:cubicBezTo>
                  <a:cubicBezTo>
                    <a:pt x="1097" y="1591"/>
                    <a:pt x="1007" y="1570"/>
                    <a:pt x="936" y="1544"/>
                  </a:cubicBezTo>
                  <a:cubicBezTo>
                    <a:pt x="652" y="1444"/>
                    <a:pt x="390" y="1188"/>
                    <a:pt x="271" y="889"/>
                  </a:cubicBezTo>
                  <a:cubicBezTo>
                    <a:pt x="250" y="838"/>
                    <a:pt x="201" y="807"/>
                    <a:pt x="149" y="807"/>
                  </a:cubicBezTo>
                  <a:cubicBezTo>
                    <a:pt x="133" y="807"/>
                    <a:pt x="116" y="810"/>
                    <a:pt x="100" y="817"/>
                  </a:cubicBezTo>
                  <a:cubicBezTo>
                    <a:pt x="33" y="843"/>
                    <a:pt x="0" y="921"/>
                    <a:pt x="28" y="987"/>
                  </a:cubicBezTo>
                  <a:cubicBezTo>
                    <a:pt x="178" y="1357"/>
                    <a:pt x="494" y="1664"/>
                    <a:pt x="850" y="1790"/>
                  </a:cubicBezTo>
                  <a:cubicBezTo>
                    <a:pt x="968" y="1832"/>
                    <a:pt x="1086" y="1853"/>
                    <a:pt x="1202" y="1853"/>
                  </a:cubicBezTo>
                  <a:cubicBezTo>
                    <a:pt x="1369" y="1853"/>
                    <a:pt x="1534" y="1808"/>
                    <a:pt x="1687" y="1724"/>
                  </a:cubicBezTo>
                  <a:cubicBezTo>
                    <a:pt x="2289" y="1386"/>
                    <a:pt x="2356" y="624"/>
                    <a:pt x="2111" y="78"/>
                  </a:cubicBezTo>
                  <a:cubicBezTo>
                    <a:pt x="2089" y="30"/>
                    <a:pt x="2042" y="1"/>
                    <a:pt x="19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199" name="Google Shape;2199;p37"/>
            <p:cNvSpPr/>
            <p:nvPr/>
          </p:nvSpPr>
          <p:spPr>
            <a:xfrm>
              <a:off x="1850785" y="327062"/>
              <a:ext cx="57437" cy="48023"/>
            </a:xfrm>
            <a:custGeom>
              <a:avLst/>
              <a:gdLst/>
              <a:ahLst/>
              <a:cxnLst/>
              <a:rect l="l" t="t" r="r" b="b"/>
              <a:pathLst>
                <a:path w="1745" h="1459" extrusionOk="0">
                  <a:moveTo>
                    <a:pt x="1429" y="0"/>
                  </a:moveTo>
                  <a:cubicBezTo>
                    <a:pt x="1412" y="0"/>
                    <a:pt x="1393" y="4"/>
                    <a:pt x="1376" y="12"/>
                  </a:cubicBezTo>
                  <a:cubicBezTo>
                    <a:pt x="1309" y="40"/>
                    <a:pt x="1280" y="118"/>
                    <a:pt x="1309" y="184"/>
                  </a:cubicBezTo>
                  <a:cubicBezTo>
                    <a:pt x="1458" y="518"/>
                    <a:pt x="1453" y="967"/>
                    <a:pt x="1150" y="1141"/>
                  </a:cubicBezTo>
                  <a:cubicBezTo>
                    <a:pt x="1086" y="1179"/>
                    <a:pt x="1018" y="1198"/>
                    <a:pt x="946" y="1198"/>
                  </a:cubicBezTo>
                  <a:cubicBezTo>
                    <a:pt x="895" y="1198"/>
                    <a:pt x="842" y="1188"/>
                    <a:pt x="788" y="1169"/>
                  </a:cubicBezTo>
                  <a:cubicBezTo>
                    <a:pt x="574" y="1097"/>
                    <a:pt x="372" y="889"/>
                    <a:pt x="270" y="640"/>
                  </a:cubicBezTo>
                  <a:cubicBezTo>
                    <a:pt x="250" y="589"/>
                    <a:pt x="200" y="558"/>
                    <a:pt x="148" y="558"/>
                  </a:cubicBezTo>
                  <a:cubicBezTo>
                    <a:pt x="132" y="558"/>
                    <a:pt x="115" y="561"/>
                    <a:pt x="99" y="568"/>
                  </a:cubicBezTo>
                  <a:cubicBezTo>
                    <a:pt x="32" y="595"/>
                    <a:pt x="1" y="672"/>
                    <a:pt x="27" y="738"/>
                  </a:cubicBezTo>
                  <a:cubicBezTo>
                    <a:pt x="158" y="1054"/>
                    <a:pt x="424" y="1320"/>
                    <a:pt x="705" y="1417"/>
                  </a:cubicBezTo>
                  <a:cubicBezTo>
                    <a:pt x="786" y="1445"/>
                    <a:pt x="867" y="1459"/>
                    <a:pt x="946" y="1459"/>
                  </a:cubicBezTo>
                  <a:cubicBezTo>
                    <a:pt x="1063" y="1459"/>
                    <a:pt x="1176" y="1428"/>
                    <a:pt x="1281" y="1368"/>
                  </a:cubicBezTo>
                  <a:cubicBezTo>
                    <a:pt x="1718" y="1116"/>
                    <a:pt x="1744" y="515"/>
                    <a:pt x="1549" y="78"/>
                  </a:cubicBezTo>
                  <a:cubicBezTo>
                    <a:pt x="1527" y="29"/>
                    <a:pt x="1479" y="0"/>
                    <a:pt x="142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0" name="Google Shape;2200;p37"/>
            <p:cNvSpPr/>
            <p:nvPr/>
          </p:nvSpPr>
          <p:spPr>
            <a:xfrm>
              <a:off x="1708527" y="389272"/>
              <a:ext cx="57437" cy="48023"/>
            </a:xfrm>
            <a:custGeom>
              <a:avLst/>
              <a:gdLst/>
              <a:ahLst/>
              <a:cxnLst/>
              <a:rect l="l" t="t" r="r" b="b"/>
              <a:pathLst>
                <a:path w="1745" h="1459" extrusionOk="0">
                  <a:moveTo>
                    <a:pt x="1428" y="1"/>
                  </a:moveTo>
                  <a:cubicBezTo>
                    <a:pt x="1411" y="1"/>
                    <a:pt x="1393" y="4"/>
                    <a:pt x="1375" y="11"/>
                  </a:cubicBezTo>
                  <a:cubicBezTo>
                    <a:pt x="1309" y="40"/>
                    <a:pt x="1280" y="118"/>
                    <a:pt x="1309" y="183"/>
                  </a:cubicBezTo>
                  <a:cubicBezTo>
                    <a:pt x="1458" y="518"/>
                    <a:pt x="1453" y="968"/>
                    <a:pt x="1150" y="1141"/>
                  </a:cubicBezTo>
                  <a:cubicBezTo>
                    <a:pt x="1085" y="1178"/>
                    <a:pt x="1017" y="1197"/>
                    <a:pt x="945" y="1197"/>
                  </a:cubicBezTo>
                  <a:cubicBezTo>
                    <a:pt x="894" y="1197"/>
                    <a:pt x="842" y="1188"/>
                    <a:pt x="788" y="1169"/>
                  </a:cubicBezTo>
                  <a:cubicBezTo>
                    <a:pt x="574" y="1096"/>
                    <a:pt x="372" y="889"/>
                    <a:pt x="269" y="640"/>
                  </a:cubicBezTo>
                  <a:cubicBezTo>
                    <a:pt x="249" y="589"/>
                    <a:pt x="200" y="558"/>
                    <a:pt x="148" y="558"/>
                  </a:cubicBezTo>
                  <a:cubicBezTo>
                    <a:pt x="132" y="558"/>
                    <a:pt x="115" y="561"/>
                    <a:pt x="99" y="568"/>
                  </a:cubicBezTo>
                  <a:cubicBezTo>
                    <a:pt x="33" y="594"/>
                    <a:pt x="1" y="672"/>
                    <a:pt x="27" y="738"/>
                  </a:cubicBezTo>
                  <a:cubicBezTo>
                    <a:pt x="156" y="1054"/>
                    <a:pt x="421" y="1320"/>
                    <a:pt x="703" y="1417"/>
                  </a:cubicBezTo>
                  <a:cubicBezTo>
                    <a:pt x="787" y="1443"/>
                    <a:pt x="868" y="1458"/>
                    <a:pt x="947" y="1458"/>
                  </a:cubicBezTo>
                  <a:cubicBezTo>
                    <a:pt x="1064" y="1458"/>
                    <a:pt x="1176" y="1427"/>
                    <a:pt x="1282" y="1368"/>
                  </a:cubicBezTo>
                  <a:cubicBezTo>
                    <a:pt x="1718" y="1115"/>
                    <a:pt x="1745" y="515"/>
                    <a:pt x="1549" y="77"/>
                  </a:cubicBezTo>
                  <a:cubicBezTo>
                    <a:pt x="1527" y="29"/>
                    <a:pt x="1479" y="1"/>
                    <a:pt x="14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01" name="Google Shape;2201;p37"/>
          <p:cNvGrpSpPr/>
          <p:nvPr/>
        </p:nvGrpSpPr>
        <p:grpSpPr>
          <a:xfrm>
            <a:off x="4984368" y="162850"/>
            <a:ext cx="514066" cy="553927"/>
            <a:chOff x="2904293" y="162850"/>
            <a:chExt cx="514066" cy="553927"/>
          </a:xfrm>
        </p:grpSpPr>
        <p:sp>
          <p:nvSpPr>
            <p:cNvPr id="2202" name="Google Shape;2202;p37"/>
            <p:cNvSpPr/>
            <p:nvPr/>
          </p:nvSpPr>
          <p:spPr>
            <a:xfrm>
              <a:off x="3155862" y="189182"/>
              <a:ext cx="192915" cy="159144"/>
            </a:xfrm>
            <a:custGeom>
              <a:avLst/>
              <a:gdLst/>
              <a:ahLst/>
              <a:cxnLst/>
              <a:rect l="l" t="t" r="r" b="b"/>
              <a:pathLst>
                <a:path w="5861" h="4835" extrusionOk="0">
                  <a:moveTo>
                    <a:pt x="4342" y="0"/>
                  </a:moveTo>
                  <a:cubicBezTo>
                    <a:pt x="4151" y="0"/>
                    <a:pt x="3970" y="81"/>
                    <a:pt x="3841" y="221"/>
                  </a:cubicBezTo>
                  <a:lnTo>
                    <a:pt x="83" y="4324"/>
                  </a:lnTo>
                  <a:cubicBezTo>
                    <a:pt x="29" y="4384"/>
                    <a:pt x="0" y="4462"/>
                    <a:pt x="3" y="4543"/>
                  </a:cubicBezTo>
                  <a:cubicBezTo>
                    <a:pt x="6" y="4624"/>
                    <a:pt x="42" y="4701"/>
                    <a:pt x="102" y="4755"/>
                  </a:cubicBezTo>
                  <a:cubicBezTo>
                    <a:pt x="157" y="4807"/>
                    <a:pt x="231" y="4835"/>
                    <a:pt x="307" y="4835"/>
                  </a:cubicBezTo>
                  <a:cubicBezTo>
                    <a:pt x="395" y="4835"/>
                    <a:pt x="477" y="4799"/>
                    <a:pt x="533" y="4736"/>
                  </a:cubicBezTo>
                  <a:lnTo>
                    <a:pt x="4290" y="634"/>
                  </a:lnTo>
                  <a:cubicBezTo>
                    <a:pt x="4307" y="615"/>
                    <a:pt x="4328" y="612"/>
                    <a:pt x="4340" y="612"/>
                  </a:cubicBezTo>
                  <a:cubicBezTo>
                    <a:pt x="4353" y="612"/>
                    <a:pt x="4371" y="616"/>
                    <a:pt x="4387" y="631"/>
                  </a:cubicBezTo>
                  <a:lnTo>
                    <a:pt x="5313" y="1479"/>
                  </a:lnTo>
                  <a:cubicBezTo>
                    <a:pt x="5370" y="1530"/>
                    <a:pt x="5443" y="1559"/>
                    <a:pt x="5520" y="1559"/>
                  </a:cubicBezTo>
                  <a:cubicBezTo>
                    <a:pt x="5606" y="1559"/>
                    <a:pt x="5689" y="1522"/>
                    <a:pt x="5746" y="1459"/>
                  </a:cubicBezTo>
                  <a:cubicBezTo>
                    <a:pt x="5860" y="1334"/>
                    <a:pt x="5853" y="1142"/>
                    <a:pt x="5727" y="1027"/>
                  </a:cubicBezTo>
                  <a:lnTo>
                    <a:pt x="4800" y="179"/>
                  </a:lnTo>
                  <a:cubicBezTo>
                    <a:pt x="4676" y="64"/>
                    <a:pt x="4512" y="0"/>
                    <a:pt x="4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3" name="Google Shape;2203;p37"/>
            <p:cNvSpPr/>
            <p:nvPr/>
          </p:nvSpPr>
          <p:spPr>
            <a:xfrm>
              <a:off x="3350224" y="167162"/>
              <a:ext cx="63296" cy="62341"/>
            </a:xfrm>
            <a:custGeom>
              <a:avLst/>
              <a:gdLst/>
              <a:ahLst/>
              <a:cxnLst/>
              <a:rect l="l" t="t" r="r" b="b"/>
              <a:pathLst>
                <a:path w="1923" h="1894" extrusionOk="0">
                  <a:moveTo>
                    <a:pt x="1383" y="1"/>
                  </a:moveTo>
                  <a:cubicBezTo>
                    <a:pt x="1251" y="1"/>
                    <a:pt x="1120" y="54"/>
                    <a:pt x="1023" y="158"/>
                  </a:cubicBezTo>
                  <a:lnTo>
                    <a:pt x="182" y="1078"/>
                  </a:lnTo>
                  <a:cubicBezTo>
                    <a:pt x="1" y="1276"/>
                    <a:pt x="14" y="1583"/>
                    <a:pt x="213" y="1765"/>
                  </a:cubicBezTo>
                  <a:cubicBezTo>
                    <a:pt x="306" y="1851"/>
                    <a:pt x="424" y="1893"/>
                    <a:pt x="541" y="1893"/>
                  </a:cubicBezTo>
                  <a:cubicBezTo>
                    <a:pt x="673" y="1893"/>
                    <a:pt x="804" y="1840"/>
                    <a:pt x="900" y="1734"/>
                  </a:cubicBezTo>
                  <a:lnTo>
                    <a:pt x="1741" y="816"/>
                  </a:lnTo>
                  <a:cubicBezTo>
                    <a:pt x="1922" y="617"/>
                    <a:pt x="1909" y="311"/>
                    <a:pt x="1711" y="128"/>
                  </a:cubicBezTo>
                  <a:cubicBezTo>
                    <a:pt x="1618" y="43"/>
                    <a:pt x="1500" y="1"/>
                    <a:pt x="1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4" name="Google Shape;2204;p37"/>
            <p:cNvSpPr/>
            <p:nvPr/>
          </p:nvSpPr>
          <p:spPr>
            <a:xfrm>
              <a:off x="2961005" y="190466"/>
              <a:ext cx="432997" cy="462061"/>
            </a:xfrm>
            <a:custGeom>
              <a:avLst/>
              <a:gdLst/>
              <a:ahLst/>
              <a:cxnLst/>
              <a:rect l="l" t="t" r="r" b="b"/>
              <a:pathLst>
                <a:path w="13155" h="14038" extrusionOk="0">
                  <a:moveTo>
                    <a:pt x="11959" y="0"/>
                  </a:moveTo>
                  <a:cubicBezTo>
                    <a:pt x="11825" y="0"/>
                    <a:pt x="11691" y="54"/>
                    <a:pt x="11593" y="161"/>
                  </a:cubicBezTo>
                  <a:lnTo>
                    <a:pt x="185" y="12616"/>
                  </a:lnTo>
                  <a:cubicBezTo>
                    <a:pt x="0" y="12818"/>
                    <a:pt x="13" y="13132"/>
                    <a:pt x="215" y="13315"/>
                  </a:cubicBezTo>
                  <a:lnTo>
                    <a:pt x="862" y="13907"/>
                  </a:lnTo>
                  <a:cubicBezTo>
                    <a:pt x="957" y="13994"/>
                    <a:pt x="1078" y="14037"/>
                    <a:pt x="1197" y="14037"/>
                  </a:cubicBezTo>
                  <a:cubicBezTo>
                    <a:pt x="1331" y="14037"/>
                    <a:pt x="1464" y="13983"/>
                    <a:pt x="1561" y="13876"/>
                  </a:cubicBezTo>
                  <a:lnTo>
                    <a:pt x="12970" y="1422"/>
                  </a:lnTo>
                  <a:cubicBezTo>
                    <a:pt x="13155" y="1220"/>
                    <a:pt x="13141" y="905"/>
                    <a:pt x="12939" y="722"/>
                  </a:cubicBezTo>
                  <a:lnTo>
                    <a:pt x="12293" y="130"/>
                  </a:lnTo>
                  <a:cubicBezTo>
                    <a:pt x="12198" y="43"/>
                    <a:pt x="12078" y="0"/>
                    <a:pt x="119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5" name="Google Shape;2205;p37"/>
            <p:cNvSpPr/>
            <p:nvPr/>
          </p:nvSpPr>
          <p:spPr>
            <a:xfrm>
              <a:off x="2909033" y="600783"/>
              <a:ext cx="110660" cy="111746"/>
            </a:xfrm>
            <a:custGeom>
              <a:avLst/>
              <a:gdLst/>
              <a:ahLst/>
              <a:cxnLst/>
              <a:rect l="l" t="t" r="r" b="b"/>
              <a:pathLst>
                <a:path w="3362" h="3395" extrusionOk="0">
                  <a:moveTo>
                    <a:pt x="2284" y="1"/>
                  </a:moveTo>
                  <a:cubicBezTo>
                    <a:pt x="2065" y="1"/>
                    <a:pt x="1795" y="173"/>
                    <a:pt x="1626" y="443"/>
                  </a:cubicBezTo>
                  <a:lnTo>
                    <a:pt x="430" y="2359"/>
                  </a:lnTo>
                  <a:lnTo>
                    <a:pt x="84" y="2915"/>
                  </a:lnTo>
                  <a:cubicBezTo>
                    <a:pt x="0" y="3049"/>
                    <a:pt x="21" y="3218"/>
                    <a:pt x="128" y="3317"/>
                  </a:cubicBezTo>
                  <a:cubicBezTo>
                    <a:pt x="184" y="3368"/>
                    <a:pt x="257" y="3394"/>
                    <a:pt x="331" y="3394"/>
                  </a:cubicBezTo>
                  <a:cubicBezTo>
                    <a:pt x="401" y="3394"/>
                    <a:pt x="472" y="3372"/>
                    <a:pt x="532" y="3326"/>
                  </a:cubicBezTo>
                  <a:lnTo>
                    <a:pt x="1055" y="2933"/>
                  </a:lnTo>
                  <a:lnTo>
                    <a:pt x="2860" y="1574"/>
                  </a:lnTo>
                  <a:cubicBezTo>
                    <a:pt x="3211" y="1308"/>
                    <a:pt x="3361" y="867"/>
                    <a:pt x="3142" y="666"/>
                  </a:cubicBezTo>
                  <a:lnTo>
                    <a:pt x="2505" y="81"/>
                  </a:lnTo>
                  <a:cubicBezTo>
                    <a:pt x="2444" y="26"/>
                    <a:pt x="2368" y="1"/>
                    <a:pt x="22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6" name="Google Shape;2206;p37"/>
            <p:cNvSpPr/>
            <p:nvPr/>
          </p:nvSpPr>
          <p:spPr>
            <a:xfrm>
              <a:off x="2961005" y="280060"/>
              <a:ext cx="349590" cy="372433"/>
            </a:xfrm>
            <a:custGeom>
              <a:avLst/>
              <a:gdLst/>
              <a:ahLst/>
              <a:cxnLst/>
              <a:rect l="l" t="t" r="r" b="b"/>
              <a:pathLst>
                <a:path w="10621" h="11315" extrusionOk="0">
                  <a:moveTo>
                    <a:pt x="9246" y="0"/>
                  </a:moveTo>
                  <a:lnTo>
                    <a:pt x="677" y="9353"/>
                  </a:lnTo>
                  <a:lnTo>
                    <a:pt x="184" y="9890"/>
                  </a:lnTo>
                  <a:cubicBezTo>
                    <a:pt x="0" y="10095"/>
                    <a:pt x="13" y="10406"/>
                    <a:pt x="215" y="10592"/>
                  </a:cubicBezTo>
                  <a:lnTo>
                    <a:pt x="862" y="11183"/>
                  </a:lnTo>
                  <a:cubicBezTo>
                    <a:pt x="958" y="11271"/>
                    <a:pt x="1078" y="11314"/>
                    <a:pt x="1198" y="11314"/>
                  </a:cubicBezTo>
                  <a:cubicBezTo>
                    <a:pt x="1332" y="11314"/>
                    <a:pt x="1465" y="11260"/>
                    <a:pt x="1562" y="11154"/>
                  </a:cubicBezTo>
                  <a:lnTo>
                    <a:pt x="10620" y="1264"/>
                  </a:lnTo>
                  <a:lnTo>
                    <a:pt x="10014" y="705"/>
                  </a:lnTo>
                  <a:lnTo>
                    <a:pt x="92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7" name="Google Shape;2207;p37"/>
            <p:cNvSpPr/>
            <p:nvPr/>
          </p:nvSpPr>
          <p:spPr>
            <a:xfrm>
              <a:off x="3290615" y="242241"/>
              <a:ext cx="92656" cy="79457"/>
            </a:xfrm>
            <a:custGeom>
              <a:avLst/>
              <a:gdLst/>
              <a:ahLst/>
              <a:cxnLst/>
              <a:rect l="l" t="t" r="r" b="b"/>
              <a:pathLst>
                <a:path w="2815" h="2414" extrusionOk="0">
                  <a:moveTo>
                    <a:pt x="2795" y="1"/>
                  </a:moveTo>
                  <a:cubicBezTo>
                    <a:pt x="2299" y="1"/>
                    <a:pt x="1788" y="206"/>
                    <a:pt x="1450" y="496"/>
                  </a:cubicBezTo>
                  <a:cubicBezTo>
                    <a:pt x="978" y="897"/>
                    <a:pt x="494" y="1357"/>
                    <a:pt x="0" y="1857"/>
                  </a:cubicBezTo>
                  <a:lnTo>
                    <a:pt x="606" y="2413"/>
                  </a:lnTo>
                  <a:lnTo>
                    <a:pt x="2814" y="1"/>
                  </a:lnTo>
                  <a:cubicBezTo>
                    <a:pt x="2808" y="1"/>
                    <a:pt x="2801" y="1"/>
                    <a:pt x="279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8" name="Google Shape;2208;p37"/>
            <p:cNvSpPr/>
            <p:nvPr/>
          </p:nvSpPr>
          <p:spPr>
            <a:xfrm>
              <a:off x="3086543" y="327326"/>
              <a:ext cx="164575" cy="177906"/>
            </a:xfrm>
            <a:custGeom>
              <a:avLst/>
              <a:gdLst/>
              <a:ahLst/>
              <a:cxnLst/>
              <a:rect l="l" t="t" r="r" b="b"/>
              <a:pathLst>
                <a:path w="5000" h="5405" extrusionOk="0">
                  <a:moveTo>
                    <a:pt x="4892" y="1"/>
                  </a:moveTo>
                  <a:cubicBezTo>
                    <a:pt x="4868" y="1"/>
                    <a:pt x="4845" y="9"/>
                    <a:pt x="4826" y="27"/>
                  </a:cubicBezTo>
                  <a:cubicBezTo>
                    <a:pt x="3966" y="840"/>
                    <a:pt x="3154" y="1695"/>
                    <a:pt x="2352" y="2560"/>
                  </a:cubicBezTo>
                  <a:cubicBezTo>
                    <a:pt x="1555" y="3430"/>
                    <a:pt x="771" y="4312"/>
                    <a:pt x="32" y="5236"/>
                  </a:cubicBezTo>
                  <a:cubicBezTo>
                    <a:pt x="0" y="5276"/>
                    <a:pt x="2" y="5334"/>
                    <a:pt x="38" y="5372"/>
                  </a:cubicBezTo>
                  <a:cubicBezTo>
                    <a:pt x="58" y="5394"/>
                    <a:pt x="85" y="5405"/>
                    <a:pt x="113" y="5405"/>
                  </a:cubicBezTo>
                  <a:cubicBezTo>
                    <a:pt x="138" y="5405"/>
                    <a:pt x="164" y="5395"/>
                    <a:pt x="183" y="5376"/>
                  </a:cubicBezTo>
                  <a:cubicBezTo>
                    <a:pt x="1043" y="4564"/>
                    <a:pt x="1855" y="3706"/>
                    <a:pt x="2655" y="2839"/>
                  </a:cubicBezTo>
                  <a:cubicBezTo>
                    <a:pt x="3450" y="1968"/>
                    <a:pt x="4234" y="1085"/>
                    <a:pt x="4970" y="159"/>
                  </a:cubicBezTo>
                  <a:cubicBezTo>
                    <a:pt x="5000" y="122"/>
                    <a:pt x="4998" y="67"/>
                    <a:pt x="4965" y="31"/>
                  </a:cubicBezTo>
                  <a:cubicBezTo>
                    <a:pt x="4945" y="11"/>
                    <a:pt x="4919" y="1"/>
                    <a:pt x="4892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09" name="Google Shape;2209;p37"/>
            <p:cNvSpPr/>
            <p:nvPr/>
          </p:nvSpPr>
          <p:spPr>
            <a:xfrm>
              <a:off x="2961005" y="303265"/>
              <a:ext cx="349590" cy="349228"/>
            </a:xfrm>
            <a:custGeom>
              <a:avLst/>
              <a:gdLst/>
              <a:ahLst/>
              <a:cxnLst/>
              <a:rect l="l" t="t" r="r" b="b"/>
              <a:pathLst>
                <a:path w="10621" h="10610" extrusionOk="0">
                  <a:moveTo>
                    <a:pt x="10014" y="0"/>
                  </a:moveTo>
                  <a:cubicBezTo>
                    <a:pt x="6967" y="3088"/>
                    <a:pt x="3641" y="7653"/>
                    <a:pt x="1575" y="8494"/>
                  </a:cubicBezTo>
                  <a:cubicBezTo>
                    <a:pt x="1291" y="8610"/>
                    <a:pt x="1000" y="8648"/>
                    <a:pt x="702" y="8648"/>
                  </a:cubicBezTo>
                  <a:cubicBezTo>
                    <a:pt x="693" y="8648"/>
                    <a:pt x="685" y="8648"/>
                    <a:pt x="677" y="8648"/>
                  </a:cubicBezTo>
                  <a:lnTo>
                    <a:pt x="184" y="9185"/>
                  </a:lnTo>
                  <a:cubicBezTo>
                    <a:pt x="0" y="9390"/>
                    <a:pt x="13" y="9701"/>
                    <a:pt x="215" y="9887"/>
                  </a:cubicBezTo>
                  <a:lnTo>
                    <a:pt x="862" y="10478"/>
                  </a:lnTo>
                  <a:cubicBezTo>
                    <a:pt x="958" y="10566"/>
                    <a:pt x="1078" y="10609"/>
                    <a:pt x="1198" y="10609"/>
                  </a:cubicBezTo>
                  <a:cubicBezTo>
                    <a:pt x="1332" y="10609"/>
                    <a:pt x="1465" y="10555"/>
                    <a:pt x="1562" y="10449"/>
                  </a:cubicBezTo>
                  <a:lnTo>
                    <a:pt x="10620" y="559"/>
                  </a:lnTo>
                  <a:lnTo>
                    <a:pt x="10014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0" name="Google Shape;2210;p37"/>
            <p:cNvSpPr/>
            <p:nvPr/>
          </p:nvSpPr>
          <p:spPr>
            <a:xfrm>
              <a:off x="2904293" y="162850"/>
              <a:ext cx="514066" cy="553927"/>
            </a:xfrm>
            <a:custGeom>
              <a:avLst/>
              <a:gdLst/>
              <a:ahLst/>
              <a:cxnLst/>
              <a:rect l="l" t="t" r="r" b="b"/>
              <a:pathLst>
                <a:path w="15618" h="16829" extrusionOk="0">
                  <a:moveTo>
                    <a:pt x="14935" y="260"/>
                  </a:moveTo>
                  <a:cubicBezTo>
                    <a:pt x="15023" y="260"/>
                    <a:pt x="15106" y="294"/>
                    <a:pt x="15171" y="353"/>
                  </a:cubicBezTo>
                  <a:cubicBezTo>
                    <a:pt x="15317" y="487"/>
                    <a:pt x="15327" y="715"/>
                    <a:pt x="15195" y="859"/>
                  </a:cubicBezTo>
                  <a:lnTo>
                    <a:pt x="14692" y="1408"/>
                  </a:lnTo>
                  <a:lnTo>
                    <a:pt x="14165" y="927"/>
                  </a:lnTo>
                  <a:lnTo>
                    <a:pt x="14668" y="376"/>
                  </a:lnTo>
                  <a:cubicBezTo>
                    <a:pt x="14732" y="305"/>
                    <a:pt x="14820" y="266"/>
                    <a:pt x="14916" y="261"/>
                  </a:cubicBezTo>
                  <a:cubicBezTo>
                    <a:pt x="14922" y="260"/>
                    <a:pt x="14929" y="260"/>
                    <a:pt x="14935" y="260"/>
                  </a:cubicBezTo>
                  <a:close/>
                  <a:moveTo>
                    <a:pt x="13682" y="968"/>
                  </a:moveTo>
                  <a:cubicBezTo>
                    <a:pt x="13710" y="968"/>
                    <a:pt x="13737" y="970"/>
                    <a:pt x="13764" y="977"/>
                  </a:cubicBezTo>
                  <a:cubicBezTo>
                    <a:pt x="13826" y="992"/>
                    <a:pt x="13881" y="1021"/>
                    <a:pt x="13928" y="1065"/>
                  </a:cubicBezTo>
                  <a:lnTo>
                    <a:pt x="13989" y="1120"/>
                  </a:lnTo>
                  <a:lnTo>
                    <a:pt x="14516" y="1602"/>
                  </a:lnTo>
                  <a:lnTo>
                    <a:pt x="14575" y="1657"/>
                  </a:lnTo>
                  <a:cubicBezTo>
                    <a:pt x="14622" y="1700"/>
                    <a:pt x="14656" y="1756"/>
                    <a:pt x="14676" y="1814"/>
                  </a:cubicBezTo>
                  <a:cubicBezTo>
                    <a:pt x="14684" y="1844"/>
                    <a:pt x="14692" y="1878"/>
                    <a:pt x="14693" y="1910"/>
                  </a:cubicBezTo>
                  <a:cubicBezTo>
                    <a:pt x="14698" y="2008"/>
                    <a:pt x="14663" y="2099"/>
                    <a:pt x="14598" y="2173"/>
                  </a:cubicBezTo>
                  <a:lnTo>
                    <a:pt x="12336" y="4641"/>
                  </a:lnTo>
                  <a:lnTo>
                    <a:pt x="11151" y="3556"/>
                  </a:lnTo>
                  <a:lnTo>
                    <a:pt x="12522" y="2057"/>
                  </a:lnTo>
                  <a:lnTo>
                    <a:pt x="12699" y="1864"/>
                  </a:lnTo>
                  <a:lnTo>
                    <a:pt x="12936" y="1607"/>
                  </a:lnTo>
                  <a:lnTo>
                    <a:pt x="13111" y="1415"/>
                  </a:lnTo>
                  <a:lnTo>
                    <a:pt x="13412" y="1086"/>
                  </a:lnTo>
                  <a:cubicBezTo>
                    <a:pt x="13477" y="1014"/>
                    <a:pt x="13567" y="974"/>
                    <a:pt x="13665" y="969"/>
                  </a:cubicBezTo>
                  <a:cubicBezTo>
                    <a:pt x="13671" y="968"/>
                    <a:pt x="13675" y="968"/>
                    <a:pt x="13682" y="968"/>
                  </a:cubicBezTo>
                  <a:close/>
                  <a:moveTo>
                    <a:pt x="11984" y="929"/>
                  </a:moveTo>
                  <a:cubicBezTo>
                    <a:pt x="12118" y="929"/>
                    <a:pt x="12250" y="977"/>
                    <a:pt x="12356" y="1075"/>
                  </a:cubicBezTo>
                  <a:lnTo>
                    <a:pt x="12742" y="1429"/>
                  </a:lnTo>
                  <a:lnTo>
                    <a:pt x="12506" y="1687"/>
                  </a:lnTo>
                  <a:lnTo>
                    <a:pt x="12119" y="1333"/>
                  </a:lnTo>
                  <a:cubicBezTo>
                    <a:pt x="12081" y="1298"/>
                    <a:pt x="12032" y="1280"/>
                    <a:pt x="11984" y="1280"/>
                  </a:cubicBezTo>
                  <a:cubicBezTo>
                    <a:pt x="11931" y="1280"/>
                    <a:pt x="11875" y="1301"/>
                    <a:pt x="11837" y="1346"/>
                  </a:cubicBezTo>
                  <a:lnTo>
                    <a:pt x="8080" y="5447"/>
                  </a:lnTo>
                  <a:cubicBezTo>
                    <a:pt x="8045" y="5485"/>
                    <a:pt x="7999" y="5503"/>
                    <a:pt x="7952" y="5503"/>
                  </a:cubicBezTo>
                  <a:cubicBezTo>
                    <a:pt x="7909" y="5503"/>
                    <a:pt x="7867" y="5488"/>
                    <a:pt x="7832" y="5458"/>
                  </a:cubicBezTo>
                  <a:cubicBezTo>
                    <a:pt x="7761" y="5392"/>
                    <a:pt x="7757" y="5280"/>
                    <a:pt x="7822" y="5210"/>
                  </a:cubicBezTo>
                  <a:lnTo>
                    <a:pt x="11580" y="1109"/>
                  </a:lnTo>
                  <a:cubicBezTo>
                    <a:pt x="11687" y="991"/>
                    <a:pt x="11836" y="929"/>
                    <a:pt x="11984" y="929"/>
                  </a:cubicBezTo>
                  <a:close/>
                  <a:moveTo>
                    <a:pt x="10974" y="3748"/>
                  </a:moveTo>
                  <a:lnTo>
                    <a:pt x="12159" y="4834"/>
                  </a:lnTo>
                  <a:lnTo>
                    <a:pt x="3517" y="14268"/>
                  </a:lnTo>
                  <a:lnTo>
                    <a:pt x="3188" y="14627"/>
                  </a:lnTo>
                  <a:cubicBezTo>
                    <a:pt x="3127" y="14694"/>
                    <a:pt x="3045" y="14733"/>
                    <a:pt x="2962" y="14743"/>
                  </a:cubicBezTo>
                  <a:cubicBezTo>
                    <a:pt x="2947" y="14745"/>
                    <a:pt x="2933" y="14745"/>
                    <a:pt x="2919" y="14745"/>
                  </a:cubicBezTo>
                  <a:cubicBezTo>
                    <a:pt x="2830" y="14745"/>
                    <a:pt x="2742" y="14714"/>
                    <a:pt x="2672" y="14650"/>
                  </a:cubicBezTo>
                  <a:lnTo>
                    <a:pt x="2025" y="14058"/>
                  </a:lnTo>
                  <a:cubicBezTo>
                    <a:pt x="1942" y="13983"/>
                    <a:pt x="1904" y="13877"/>
                    <a:pt x="1909" y="13774"/>
                  </a:cubicBezTo>
                  <a:cubicBezTo>
                    <a:pt x="1911" y="13691"/>
                    <a:pt x="1942" y="13608"/>
                    <a:pt x="2002" y="13542"/>
                  </a:cubicBezTo>
                  <a:lnTo>
                    <a:pt x="2331" y="13184"/>
                  </a:lnTo>
                  <a:lnTo>
                    <a:pt x="10974" y="3748"/>
                  </a:lnTo>
                  <a:close/>
                  <a:moveTo>
                    <a:pt x="1718" y="14075"/>
                  </a:moveTo>
                  <a:cubicBezTo>
                    <a:pt x="1751" y="14139"/>
                    <a:pt x="1794" y="14197"/>
                    <a:pt x="1849" y="14249"/>
                  </a:cubicBezTo>
                  <a:lnTo>
                    <a:pt x="2496" y="14842"/>
                  </a:lnTo>
                  <a:cubicBezTo>
                    <a:pt x="2551" y="14893"/>
                    <a:pt x="2614" y="14932"/>
                    <a:pt x="2681" y="14957"/>
                  </a:cubicBezTo>
                  <a:lnTo>
                    <a:pt x="1102" y="16147"/>
                  </a:lnTo>
                  <a:lnTo>
                    <a:pt x="672" y="15754"/>
                  </a:lnTo>
                  <a:lnTo>
                    <a:pt x="1718" y="14075"/>
                  </a:lnTo>
                  <a:close/>
                  <a:moveTo>
                    <a:pt x="14930" y="1"/>
                  </a:moveTo>
                  <a:cubicBezTo>
                    <a:pt x="14921" y="1"/>
                    <a:pt x="14913" y="1"/>
                    <a:pt x="14904" y="1"/>
                  </a:cubicBezTo>
                  <a:cubicBezTo>
                    <a:pt x="14739" y="8"/>
                    <a:pt x="14587" y="80"/>
                    <a:pt x="14476" y="200"/>
                  </a:cubicBezTo>
                  <a:lnTo>
                    <a:pt x="13954" y="769"/>
                  </a:lnTo>
                  <a:cubicBezTo>
                    <a:pt x="13872" y="728"/>
                    <a:pt x="13781" y="707"/>
                    <a:pt x="13686" y="707"/>
                  </a:cubicBezTo>
                  <a:cubicBezTo>
                    <a:pt x="13676" y="707"/>
                    <a:pt x="13665" y="707"/>
                    <a:pt x="13654" y="708"/>
                  </a:cubicBezTo>
                  <a:cubicBezTo>
                    <a:pt x="13487" y="715"/>
                    <a:pt x="13333" y="787"/>
                    <a:pt x="13219" y="910"/>
                  </a:cubicBezTo>
                  <a:lnTo>
                    <a:pt x="12918" y="1236"/>
                  </a:lnTo>
                  <a:lnTo>
                    <a:pt x="12531" y="881"/>
                  </a:lnTo>
                  <a:cubicBezTo>
                    <a:pt x="12382" y="745"/>
                    <a:pt x="12187" y="670"/>
                    <a:pt x="11983" y="670"/>
                  </a:cubicBezTo>
                  <a:cubicBezTo>
                    <a:pt x="11757" y="670"/>
                    <a:pt x="11538" y="764"/>
                    <a:pt x="11386" y="932"/>
                  </a:cubicBezTo>
                  <a:lnTo>
                    <a:pt x="7630" y="5034"/>
                  </a:lnTo>
                  <a:cubicBezTo>
                    <a:pt x="7467" y="5210"/>
                    <a:pt x="7479" y="5488"/>
                    <a:pt x="7657" y="5650"/>
                  </a:cubicBezTo>
                  <a:cubicBezTo>
                    <a:pt x="7739" y="5724"/>
                    <a:pt x="7842" y="5764"/>
                    <a:pt x="7952" y="5764"/>
                  </a:cubicBezTo>
                  <a:cubicBezTo>
                    <a:pt x="8074" y="5764"/>
                    <a:pt x="8191" y="5713"/>
                    <a:pt x="8273" y="5624"/>
                  </a:cubicBezTo>
                  <a:lnTo>
                    <a:pt x="11989" y="1567"/>
                  </a:lnTo>
                  <a:lnTo>
                    <a:pt x="12331" y="1881"/>
                  </a:lnTo>
                  <a:lnTo>
                    <a:pt x="10872" y="3476"/>
                  </a:lnTo>
                  <a:lnTo>
                    <a:pt x="1811" y="13365"/>
                  </a:lnTo>
                  <a:cubicBezTo>
                    <a:pt x="1726" y="13456"/>
                    <a:pt x="1676" y="13565"/>
                    <a:pt x="1658" y="13678"/>
                  </a:cubicBezTo>
                  <a:cubicBezTo>
                    <a:pt x="1656" y="13679"/>
                    <a:pt x="1656" y="13679"/>
                    <a:pt x="1656" y="13680"/>
                  </a:cubicBezTo>
                  <a:lnTo>
                    <a:pt x="118" y="16148"/>
                  </a:lnTo>
                  <a:cubicBezTo>
                    <a:pt x="1" y="16338"/>
                    <a:pt x="28" y="16576"/>
                    <a:pt x="184" y="16717"/>
                  </a:cubicBezTo>
                  <a:cubicBezTo>
                    <a:pt x="266" y="16791"/>
                    <a:pt x="368" y="16828"/>
                    <a:pt x="475" y="16828"/>
                  </a:cubicBezTo>
                  <a:cubicBezTo>
                    <a:pt x="573" y="16828"/>
                    <a:pt x="671" y="16797"/>
                    <a:pt x="756" y="16734"/>
                  </a:cubicBezTo>
                  <a:lnTo>
                    <a:pt x="3080" y="14982"/>
                  </a:lnTo>
                  <a:cubicBezTo>
                    <a:pt x="3081" y="14982"/>
                    <a:pt x="3081" y="14982"/>
                    <a:pt x="3082" y="14981"/>
                  </a:cubicBezTo>
                  <a:cubicBezTo>
                    <a:pt x="3193" y="14953"/>
                    <a:pt x="3299" y="14892"/>
                    <a:pt x="3381" y="14802"/>
                  </a:cubicBezTo>
                  <a:lnTo>
                    <a:pt x="12439" y="4912"/>
                  </a:lnTo>
                  <a:cubicBezTo>
                    <a:pt x="12441" y="4911"/>
                    <a:pt x="12442" y="4909"/>
                    <a:pt x="12442" y="4907"/>
                  </a:cubicBezTo>
                  <a:lnTo>
                    <a:pt x="14788" y="2347"/>
                  </a:lnTo>
                  <a:cubicBezTo>
                    <a:pt x="14901" y="2225"/>
                    <a:pt x="14960" y="2063"/>
                    <a:pt x="14953" y="1897"/>
                  </a:cubicBezTo>
                  <a:cubicBezTo>
                    <a:pt x="14948" y="1791"/>
                    <a:pt x="14917" y="1690"/>
                    <a:pt x="14865" y="1602"/>
                  </a:cubicBezTo>
                  <a:lnTo>
                    <a:pt x="15385" y="1034"/>
                  </a:lnTo>
                  <a:cubicBezTo>
                    <a:pt x="15617" y="784"/>
                    <a:pt x="15599" y="392"/>
                    <a:pt x="15349" y="162"/>
                  </a:cubicBezTo>
                  <a:cubicBezTo>
                    <a:pt x="15233" y="57"/>
                    <a:pt x="15087" y="1"/>
                    <a:pt x="149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11" name="Google Shape;2211;p37"/>
          <p:cNvGrpSpPr/>
          <p:nvPr/>
        </p:nvGrpSpPr>
        <p:grpSpPr>
          <a:xfrm>
            <a:off x="406549" y="2499109"/>
            <a:ext cx="201736" cy="526377"/>
            <a:chOff x="4641641" y="852713"/>
            <a:chExt cx="201736" cy="526377"/>
          </a:xfrm>
        </p:grpSpPr>
        <p:sp>
          <p:nvSpPr>
            <p:cNvPr id="2212" name="Google Shape;2212;p37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3" name="Google Shape;2213;p37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4" name="Google Shape;2214;p37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15" name="Google Shape;2215;p37"/>
          <p:cNvGrpSpPr/>
          <p:nvPr/>
        </p:nvGrpSpPr>
        <p:grpSpPr>
          <a:xfrm>
            <a:off x="8619111" y="162842"/>
            <a:ext cx="245941" cy="414400"/>
            <a:chOff x="3801586" y="1135617"/>
            <a:chExt cx="245941" cy="414400"/>
          </a:xfrm>
        </p:grpSpPr>
        <p:sp>
          <p:nvSpPr>
            <p:cNvPr id="2216" name="Google Shape;2216;p37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7" name="Google Shape;2217;p37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8" name="Google Shape;2218;p37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19" name="Google Shape;2219;p37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0" name="Google Shape;2220;p37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1" name="Google Shape;2221;p37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22" name="Google Shape;2222;p37"/>
          <p:cNvGrpSpPr/>
          <p:nvPr/>
        </p:nvGrpSpPr>
        <p:grpSpPr>
          <a:xfrm>
            <a:off x="7531458" y="126721"/>
            <a:ext cx="817707" cy="914412"/>
            <a:chOff x="6900658" y="3614371"/>
            <a:chExt cx="817707" cy="914412"/>
          </a:xfrm>
        </p:grpSpPr>
        <p:sp>
          <p:nvSpPr>
            <p:cNvPr id="2223" name="Google Shape;2223;p37"/>
            <p:cNvSpPr/>
            <p:nvPr/>
          </p:nvSpPr>
          <p:spPr>
            <a:xfrm>
              <a:off x="6909743" y="3618683"/>
              <a:ext cx="804048" cy="905722"/>
            </a:xfrm>
            <a:custGeom>
              <a:avLst/>
              <a:gdLst/>
              <a:ahLst/>
              <a:cxnLst/>
              <a:rect l="l" t="t" r="r" b="b"/>
              <a:pathLst>
                <a:path w="24428" h="27517" extrusionOk="0">
                  <a:moveTo>
                    <a:pt x="13099" y="0"/>
                  </a:moveTo>
                  <a:cubicBezTo>
                    <a:pt x="12593" y="0"/>
                    <a:pt x="12130" y="258"/>
                    <a:pt x="11863" y="686"/>
                  </a:cubicBezTo>
                  <a:lnTo>
                    <a:pt x="352" y="19175"/>
                  </a:lnTo>
                  <a:cubicBezTo>
                    <a:pt x="0" y="19743"/>
                    <a:pt x="74" y="20471"/>
                    <a:pt x="533" y="20947"/>
                  </a:cubicBezTo>
                  <a:cubicBezTo>
                    <a:pt x="1940" y="22406"/>
                    <a:pt x="3523" y="23696"/>
                    <a:pt x="5241" y="24777"/>
                  </a:cubicBezTo>
                  <a:cubicBezTo>
                    <a:pt x="7029" y="25905"/>
                    <a:pt x="8955" y="26803"/>
                    <a:pt x="10966" y="27446"/>
                  </a:cubicBezTo>
                  <a:cubicBezTo>
                    <a:pt x="11111" y="27493"/>
                    <a:pt x="11262" y="27517"/>
                    <a:pt x="11413" y="27517"/>
                  </a:cubicBezTo>
                  <a:cubicBezTo>
                    <a:pt x="11919" y="27517"/>
                    <a:pt x="12381" y="27260"/>
                    <a:pt x="12647" y="26830"/>
                  </a:cubicBezTo>
                  <a:lnTo>
                    <a:pt x="24158" y="8342"/>
                  </a:lnTo>
                  <a:cubicBezTo>
                    <a:pt x="24364" y="8012"/>
                    <a:pt x="24428" y="7622"/>
                    <a:pt x="24340" y="7243"/>
                  </a:cubicBezTo>
                  <a:cubicBezTo>
                    <a:pt x="24252" y="6865"/>
                    <a:pt x="24021" y="6542"/>
                    <a:pt x="23692" y="6338"/>
                  </a:cubicBezTo>
                  <a:lnTo>
                    <a:pt x="13866" y="220"/>
                  </a:lnTo>
                  <a:cubicBezTo>
                    <a:pt x="13635" y="77"/>
                    <a:pt x="13370" y="0"/>
                    <a:pt x="13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4" name="Google Shape;2224;p37"/>
            <p:cNvSpPr/>
            <p:nvPr/>
          </p:nvSpPr>
          <p:spPr>
            <a:xfrm>
              <a:off x="7356497" y="3654988"/>
              <a:ext cx="200321" cy="125274"/>
            </a:xfrm>
            <a:custGeom>
              <a:avLst/>
              <a:gdLst/>
              <a:ahLst/>
              <a:cxnLst/>
              <a:rect l="l" t="t" r="r" b="b"/>
              <a:pathLst>
                <a:path w="6086" h="3806" extrusionOk="0">
                  <a:moveTo>
                    <a:pt x="111" y="1"/>
                  </a:moveTo>
                  <a:cubicBezTo>
                    <a:pt x="84" y="1"/>
                    <a:pt x="61" y="8"/>
                    <a:pt x="46" y="22"/>
                  </a:cubicBezTo>
                  <a:cubicBezTo>
                    <a:pt x="1" y="60"/>
                    <a:pt x="36" y="146"/>
                    <a:pt x="123" y="212"/>
                  </a:cubicBezTo>
                  <a:cubicBezTo>
                    <a:pt x="1526" y="1260"/>
                    <a:pt x="4187" y="2931"/>
                    <a:pt x="5822" y="3768"/>
                  </a:cubicBezTo>
                  <a:cubicBezTo>
                    <a:pt x="5873" y="3794"/>
                    <a:pt x="5917" y="3805"/>
                    <a:pt x="5952" y="3805"/>
                  </a:cubicBezTo>
                  <a:cubicBezTo>
                    <a:pt x="6065" y="3805"/>
                    <a:pt x="6085" y="3689"/>
                    <a:pt x="5939" y="3581"/>
                  </a:cubicBezTo>
                  <a:cubicBezTo>
                    <a:pt x="4458" y="2478"/>
                    <a:pt x="1785" y="827"/>
                    <a:pt x="233" y="35"/>
                  </a:cubicBezTo>
                  <a:cubicBezTo>
                    <a:pt x="190" y="13"/>
                    <a:pt x="147" y="1"/>
                    <a:pt x="111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5" name="Google Shape;2225;p37"/>
            <p:cNvSpPr/>
            <p:nvPr/>
          </p:nvSpPr>
          <p:spPr>
            <a:xfrm>
              <a:off x="7150713" y="4317598"/>
              <a:ext cx="92689" cy="83538"/>
            </a:xfrm>
            <a:custGeom>
              <a:avLst/>
              <a:gdLst/>
              <a:ahLst/>
              <a:cxnLst/>
              <a:rect l="l" t="t" r="r" b="b"/>
              <a:pathLst>
                <a:path w="2816" h="2538" extrusionOk="0">
                  <a:moveTo>
                    <a:pt x="931" y="0"/>
                  </a:moveTo>
                  <a:cubicBezTo>
                    <a:pt x="783" y="0"/>
                    <a:pt x="649" y="75"/>
                    <a:pt x="571" y="200"/>
                  </a:cubicBezTo>
                  <a:lnTo>
                    <a:pt x="80" y="990"/>
                  </a:lnTo>
                  <a:cubicBezTo>
                    <a:pt x="20" y="1085"/>
                    <a:pt x="1" y="1198"/>
                    <a:pt x="27" y="1309"/>
                  </a:cubicBezTo>
                  <a:cubicBezTo>
                    <a:pt x="52" y="1419"/>
                    <a:pt x="118" y="1512"/>
                    <a:pt x="214" y="1573"/>
                  </a:cubicBezTo>
                  <a:lnTo>
                    <a:pt x="1662" y="2474"/>
                  </a:lnTo>
                  <a:cubicBezTo>
                    <a:pt x="1730" y="2515"/>
                    <a:pt x="1808" y="2538"/>
                    <a:pt x="1885" y="2538"/>
                  </a:cubicBezTo>
                  <a:cubicBezTo>
                    <a:pt x="2032" y="2538"/>
                    <a:pt x="2166" y="2463"/>
                    <a:pt x="2245" y="2339"/>
                  </a:cubicBezTo>
                  <a:lnTo>
                    <a:pt x="2736" y="1548"/>
                  </a:lnTo>
                  <a:cubicBezTo>
                    <a:pt x="2797" y="1452"/>
                    <a:pt x="2815" y="1340"/>
                    <a:pt x="2790" y="1229"/>
                  </a:cubicBezTo>
                  <a:cubicBezTo>
                    <a:pt x="2765" y="1118"/>
                    <a:pt x="2698" y="1026"/>
                    <a:pt x="2602" y="966"/>
                  </a:cubicBezTo>
                  <a:lnTo>
                    <a:pt x="1154" y="64"/>
                  </a:lnTo>
                  <a:cubicBezTo>
                    <a:pt x="1086" y="23"/>
                    <a:pt x="1010" y="0"/>
                    <a:pt x="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6" name="Google Shape;2226;p37"/>
            <p:cNvSpPr/>
            <p:nvPr/>
          </p:nvSpPr>
          <p:spPr>
            <a:xfrm>
              <a:off x="7241624" y="4374179"/>
              <a:ext cx="92689" cy="83538"/>
            </a:xfrm>
            <a:custGeom>
              <a:avLst/>
              <a:gdLst/>
              <a:ahLst/>
              <a:cxnLst/>
              <a:rect l="l" t="t" r="r" b="b"/>
              <a:pathLst>
                <a:path w="2816" h="2538" extrusionOk="0">
                  <a:moveTo>
                    <a:pt x="931" y="0"/>
                  </a:moveTo>
                  <a:cubicBezTo>
                    <a:pt x="783" y="0"/>
                    <a:pt x="649" y="75"/>
                    <a:pt x="572" y="200"/>
                  </a:cubicBezTo>
                  <a:lnTo>
                    <a:pt x="80" y="990"/>
                  </a:lnTo>
                  <a:cubicBezTo>
                    <a:pt x="20" y="1086"/>
                    <a:pt x="1" y="1200"/>
                    <a:pt x="26" y="1309"/>
                  </a:cubicBezTo>
                  <a:cubicBezTo>
                    <a:pt x="52" y="1420"/>
                    <a:pt x="118" y="1513"/>
                    <a:pt x="214" y="1573"/>
                  </a:cubicBezTo>
                  <a:lnTo>
                    <a:pt x="1663" y="2474"/>
                  </a:lnTo>
                  <a:cubicBezTo>
                    <a:pt x="1730" y="2516"/>
                    <a:pt x="1807" y="2538"/>
                    <a:pt x="1886" y="2538"/>
                  </a:cubicBezTo>
                  <a:cubicBezTo>
                    <a:pt x="2033" y="2538"/>
                    <a:pt x="2166" y="2463"/>
                    <a:pt x="2245" y="2339"/>
                  </a:cubicBezTo>
                  <a:lnTo>
                    <a:pt x="2737" y="1549"/>
                  </a:lnTo>
                  <a:cubicBezTo>
                    <a:pt x="2797" y="1453"/>
                    <a:pt x="2815" y="1340"/>
                    <a:pt x="2791" y="1229"/>
                  </a:cubicBezTo>
                  <a:cubicBezTo>
                    <a:pt x="2765" y="1120"/>
                    <a:pt x="2698" y="1026"/>
                    <a:pt x="2602" y="967"/>
                  </a:cubicBezTo>
                  <a:lnTo>
                    <a:pt x="1154" y="64"/>
                  </a:lnTo>
                  <a:cubicBezTo>
                    <a:pt x="1086" y="24"/>
                    <a:pt x="1010" y="0"/>
                    <a:pt x="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7" name="Google Shape;2227;p37"/>
            <p:cNvSpPr/>
            <p:nvPr/>
          </p:nvSpPr>
          <p:spPr>
            <a:xfrm>
              <a:off x="7281319" y="4310587"/>
              <a:ext cx="92623" cy="83505"/>
            </a:xfrm>
            <a:custGeom>
              <a:avLst/>
              <a:gdLst/>
              <a:ahLst/>
              <a:cxnLst/>
              <a:rect l="l" t="t" r="r" b="b"/>
              <a:pathLst>
                <a:path w="2814" h="2537" extrusionOk="0">
                  <a:moveTo>
                    <a:pt x="930" y="0"/>
                  </a:moveTo>
                  <a:cubicBezTo>
                    <a:pt x="782" y="0"/>
                    <a:pt x="648" y="75"/>
                    <a:pt x="571" y="200"/>
                  </a:cubicBezTo>
                  <a:lnTo>
                    <a:pt x="79" y="990"/>
                  </a:lnTo>
                  <a:cubicBezTo>
                    <a:pt x="18" y="1086"/>
                    <a:pt x="0" y="1198"/>
                    <a:pt x="26" y="1309"/>
                  </a:cubicBezTo>
                  <a:cubicBezTo>
                    <a:pt x="50" y="1419"/>
                    <a:pt x="117" y="1511"/>
                    <a:pt x="213" y="1571"/>
                  </a:cubicBezTo>
                  <a:lnTo>
                    <a:pt x="1661" y="2473"/>
                  </a:lnTo>
                  <a:cubicBezTo>
                    <a:pt x="1729" y="2513"/>
                    <a:pt x="1806" y="2537"/>
                    <a:pt x="1885" y="2537"/>
                  </a:cubicBezTo>
                  <a:cubicBezTo>
                    <a:pt x="2031" y="2537"/>
                    <a:pt x="2165" y="2462"/>
                    <a:pt x="2242" y="2338"/>
                  </a:cubicBezTo>
                  <a:lnTo>
                    <a:pt x="2735" y="1548"/>
                  </a:lnTo>
                  <a:cubicBezTo>
                    <a:pt x="2794" y="1453"/>
                    <a:pt x="2813" y="1340"/>
                    <a:pt x="2788" y="1229"/>
                  </a:cubicBezTo>
                  <a:cubicBezTo>
                    <a:pt x="2762" y="1119"/>
                    <a:pt x="2696" y="1026"/>
                    <a:pt x="2601" y="966"/>
                  </a:cubicBezTo>
                  <a:lnTo>
                    <a:pt x="1154" y="64"/>
                  </a:lnTo>
                  <a:cubicBezTo>
                    <a:pt x="1086" y="23"/>
                    <a:pt x="1008" y="0"/>
                    <a:pt x="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8" name="Google Shape;2228;p37"/>
            <p:cNvSpPr/>
            <p:nvPr/>
          </p:nvSpPr>
          <p:spPr>
            <a:xfrm>
              <a:off x="7320916" y="4246864"/>
              <a:ext cx="94170" cy="83538"/>
            </a:xfrm>
            <a:custGeom>
              <a:avLst/>
              <a:gdLst/>
              <a:ahLst/>
              <a:cxnLst/>
              <a:rect l="l" t="t" r="r" b="b"/>
              <a:pathLst>
                <a:path w="2861" h="2538" extrusionOk="0">
                  <a:moveTo>
                    <a:pt x="931" y="0"/>
                  </a:moveTo>
                  <a:cubicBezTo>
                    <a:pt x="783" y="0"/>
                    <a:pt x="649" y="74"/>
                    <a:pt x="571" y="200"/>
                  </a:cubicBezTo>
                  <a:lnTo>
                    <a:pt x="79" y="989"/>
                  </a:lnTo>
                  <a:cubicBezTo>
                    <a:pt x="20" y="1085"/>
                    <a:pt x="1" y="1198"/>
                    <a:pt x="26" y="1309"/>
                  </a:cubicBezTo>
                  <a:cubicBezTo>
                    <a:pt x="52" y="1419"/>
                    <a:pt x="118" y="1512"/>
                    <a:pt x="213" y="1573"/>
                  </a:cubicBezTo>
                  <a:lnTo>
                    <a:pt x="1661" y="2474"/>
                  </a:lnTo>
                  <a:cubicBezTo>
                    <a:pt x="1730" y="2515"/>
                    <a:pt x="1807" y="2537"/>
                    <a:pt x="1885" y="2537"/>
                  </a:cubicBezTo>
                  <a:cubicBezTo>
                    <a:pt x="2033" y="2537"/>
                    <a:pt x="2166" y="2463"/>
                    <a:pt x="2246" y="2336"/>
                  </a:cubicBezTo>
                  <a:lnTo>
                    <a:pt x="2738" y="1547"/>
                  </a:lnTo>
                  <a:cubicBezTo>
                    <a:pt x="2861" y="1350"/>
                    <a:pt x="2800" y="1088"/>
                    <a:pt x="2602" y="966"/>
                  </a:cubicBezTo>
                  <a:lnTo>
                    <a:pt x="1154" y="64"/>
                  </a:lnTo>
                  <a:cubicBezTo>
                    <a:pt x="1086" y="22"/>
                    <a:pt x="1009" y="0"/>
                    <a:pt x="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29" name="Google Shape;2229;p37"/>
            <p:cNvSpPr/>
            <p:nvPr/>
          </p:nvSpPr>
          <p:spPr>
            <a:xfrm>
              <a:off x="7360513" y="4183239"/>
              <a:ext cx="94170" cy="83538"/>
            </a:xfrm>
            <a:custGeom>
              <a:avLst/>
              <a:gdLst/>
              <a:ahLst/>
              <a:cxnLst/>
              <a:rect l="l" t="t" r="r" b="b"/>
              <a:pathLst>
                <a:path w="2861" h="2538" extrusionOk="0">
                  <a:moveTo>
                    <a:pt x="931" y="1"/>
                  </a:moveTo>
                  <a:cubicBezTo>
                    <a:pt x="783" y="1"/>
                    <a:pt x="649" y="75"/>
                    <a:pt x="572" y="200"/>
                  </a:cubicBezTo>
                  <a:lnTo>
                    <a:pt x="80" y="990"/>
                  </a:lnTo>
                  <a:cubicBezTo>
                    <a:pt x="20" y="1086"/>
                    <a:pt x="1" y="1199"/>
                    <a:pt x="27" y="1310"/>
                  </a:cubicBezTo>
                  <a:cubicBezTo>
                    <a:pt x="52" y="1418"/>
                    <a:pt x="118" y="1512"/>
                    <a:pt x="214" y="1571"/>
                  </a:cubicBezTo>
                  <a:lnTo>
                    <a:pt x="1663" y="2473"/>
                  </a:lnTo>
                  <a:cubicBezTo>
                    <a:pt x="1730" y="2514"/>
                    <a:pt x="1808" y="2537"/>
                    <a:pt x="1886" y="2537"/>
                  </a:cubicBezTo>
                  <a:cubicBezTo>
                    <a:pt x="2033" y="2537"/>
                    <a:pt x="2168" y="2463"/>
                    <a:pt x="2246" y="2337"/>
                  </a:cubicBezTo>
                  <a:lnTo>
                    <a:pt x="2738" y="1548"/>
                  </a:lnTo>
                  <a:cubicBezTo>
                    <a:pt x="2861" y="1351"/>
                    <a:pt x="2799" y="1089"/>
                    <a:pt x="2602" y="966"/>
                  </a:cubicBezTo>
                  <a:lnTo>
                    <a:pt x="1154" y="65"/>
                  </a:lnTo>
                  <a:cubicBezTo>
                    <a:pt x="1086" y="23"/>
                    <a:pt x="1010" y="1"/>
                    <a:pt x="9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0" name="Google Shape;2230;p37"/>
            <p:cNvSpPr/>
            <p:nvPr/>
          </p:nvSpPr>
          <p:spPr>
            <a:xfrm>
              <a:off x="7217991" y="3685336"/>
              <a:ext cx="437045" cy="376153"/>
            </a:xfrm>
            <a:custGeom>
              <a:avLst/>
              <a:gdLst/>
              <a:ahLst/>
              <a:cxnLst/>
              <a:rect l="l" t="t" r="r" b="b"/>
              <a:pathLst>
                <a:path w="13278" h="11428" extrusionOk="0">
                  <a:moveTo>
                    <a:pt x="3566" y="0"/>
                  </a:moveTo>
                  <a:cubicBezTo>
                    <a:pt x="3355" y="0"/>
                    <a:pt x="3149" y="106"/>
                    <a:pt x="3030" y="298"/>
                  </a:cubicBezTo>
                  <a:lnTo>
                    <a:pt x="186" y="4865"/>
                  </a:lnTo>
                  <a:cubicBezTo>
                    <a:pt x="1" y="5160"/>
                    <a:pt x="91" y="5549"/>
                    <a:pt x="388" y="5734"/>
                  </a:cubicBezTo>
                  <a:lnTo>
                    <a:pt x="9379" y="11332"/>
                  </a:lnTo>
                  <a:cubicBezTo>
                    <a:pt x="9483" y="11397"/>
                    <a:pt x="9599" y="11428"/>
                    <a:pt x="9713" y="11428"/>
                  </a:cubicBezTo>
                  <a:cubicBezTo>
                    <a:pt x="9924" y="11428"/>
                    <a:pt x="10129" y="11322"/>
                    <a:pt x="10250" y="11130"/>
                  </a:cubicBezTo>
                  <a:lnTo>
                    <a:pt x="13092" y="6563"/>
                  </a:lnTo>
                  <a:cubicBezTo>
                    <a:pt x="13278" y="6266"/>
                    <a:pt x="13186" y="5878"/>
                    <a:pt x="12890" y="5693"/>
                  </a:cubicBezTo>
                  <a:lnTo>
                    <a:pt x="3899" y="96"/>
                  </a:lnTo>
                  <a:cubicBezTo>
                    <a:pt x="3795" y="31"/>
                    <a:pt x="3680" y="0"/>
                    <a:pt x="35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1" name="Google Shape;2231;p37"/>
            <p:cNvSpPr/>
            <p:nvPr/>
          </p:nvSpPr>
          <p:spPr>
            <a:xfrm>
              <a:off x="6967377" y="4204404"/>
              <a:ext cx="94071" cy="83472"/>
            </a:xfrm>
            <a:custGeom>
              <a:avLst/>
              <a:gdLst/>
              <a:ahLst/>
              <a:cxnLst/>
              <a:rect l="l" t="t" r="r" b="b"/>
              <a:pathLst>
                <a:path w="2858" h="2536" extrusionOk="0">
                  <a:moveTo>
                    <a:pt x="974" y="1"/>
                  </a:moveTo>
                  <a:cubicBezTo>
                    <a:pt x="826" y="1"/>
                    <a:pt x="692" y="75"/>
                    <a:pt x="614" y="199"/>
                  </a:cubicBezTo>
                  <a:lnTo>
                    <a:pt x="123" y="990"/>
                  </a:lnTo>
                  <a:cubicBezTo>
                    <a:pt x="0" y="1187"/>
                    <a:pt x="61" y="1447"/>
                    <a:pt x="258" y="1571"/>
                  </a:cubicBezTo>
                  <a:lnTo>
                    <a:pt x="1707" y="2472"/>
                  </a:lnTo>
                  <a:cubicBezTo>
                    <a:pt x="1774" y="2514"/>
                    <a:pt x="1851" y="2536"/>
                    <a:pt x="1930" y="2536"/>
                  </a:cubicBezTo>
                  <a:cubicBezTo>
                    <a:pt x="2077" y="2536"/>
                    <a:pt x="2212" y="2461"/>
                    <a:pt x="2288" y="2338"/>
                  </a:cubicBezTo>
                  <a:lnTo>
                    <a:pt x="2779" y="1549"/>
                  </a:lnTo>
                  <a:cubicBezTo>
                    <a:pt x="2840" y="1453"/>
                    <a:pt x="2858" y="1339"/>
                    <a:pt x="2832" y="1229"/>
                  </a:cubicBezTo>
                  <a:cubicBezTo>
                    <a:pt x="2808" y="1119"/>
                    <a:pt x="2741" y="1025"/>
                    <a:pt x="2645" y="966"/>
                  </a:cubicBezTo>
                  <a:lnTo>
                    <a:pt x="1197" y="64"/>
                  </a:lnTo>
                  <a:cubicBezTo>
                    <a:pt x="1129" y="23"/>
                    <a:pt x="1052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2" name="Google Shape;2232;p37"/>
            <p:cNvSpPr/>
            <p:nvPr/>
          </p:nvSpPr>
          <p:spPr>
            <a:xfrm>
              <a:off x="7007006" y="4140746"/>
              <a:ext cx="94137" cy="83505"/>
            </a:xfrm>
            <a:custGeom>
              <a:avLst/>
              <a:gdLst/>
              <a:ahLst/>
              <a:cxnLst/>
              <a:rect l="l" t="t" r="r" b="b"/>
              <a:pathLst>
                <a:path w="2860" h="2537" extrusionOk="0">
                  <a:moveTo>
                    <a:pt x="974" y="0"/>
                  </a:moveTo>
                  <a:cubicBezTo>
                    <a:pt x="827" y="0"/>
                    <a:pt x="692" y="75"/>
                    <a:pt x="616" y="200"/>
                  </a:cubicBezTo>
                  <a:lnTo>
                    <a:pt x="123" y="990"/>
                  </a:lnTo>
                  <a:cubicBezTo>
                    <a:pt x="1" y="1187"/>
                    <a:pt x="61" y="1448"/>
                    <a:pt x="259" y="1571"/>
                  </a:cubicBezTo>
                  <a:lnTo>
                    <a:pt x="1707" y="2473"/>
                  </a:lnTo>
                  <a:cubicBezTo>
                    <a:pt x="1775" y="2513"/>
                    <a:pt x="1852" y="2537"/>
                    <a:pt x="1931" y="2537"/>
                  </a:cubicBezTo>
                  <a:cubicBezTo>
                    <a:pt x="2077" y="2537"/>
                    <a:pt x="2211" y="2462"/>
                    <a:pt x="2288" y="2338"/>
                  </a:cubicBezTo>
                  <a:lnTo>
                    <a:pt x="2781" y="1548"/>
                  </a:lnTo>
                  <a:cubicBezTo>
                    <a:pt x="2840" y="1453"/>
                    <a:pt x="2859" y="1340"/>
                    <a:pt x="2834" y="1229"/>
                  </a:cubicBezTo>
                  <a:cubicBezTo>
                    <a:pt x="2808" y="1118"/>
                    <a:pt x="2742" y="1026"/>
                    <a:pt x="2647" y="966"/>
                  </a:cubicBezTo>
                  <a:lnTo>
                    <a:pt x="1198" y="64"/>
                  </a:lnTo>
                  <a:cubicBezTo>
                    <a:pt x="1130" y="23"/>
                    <a:pt x="1053" y="0"/>
                    <a:pt x="9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3" name="Google Shape;2233;p37"/>
            <p:cNvSpPr/>
            <p:nvPr/>
          </p:nvSpPr>
          <p:spPr>
            <a:xfrm>
              <a:off x="7048150" y="4076990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1" y="1"/>
                  </a:moveTo>
                  <a:cubicBezTo>
                    <a:pt x="783" y="1"/>
                    <a:pt x="649" y="75"/>
                    <a:pt x="572" y="201"/>
                  </a:cubicBezTo>
                  <a:lnTo>
                    <a:pt x="79" y="990"/>
                  </a:lnTo>
                  <a:cubicBezTo>
                    <a:pt x="20" y="1086"/>
                    <a:pt x="1" y="1199"/>
                    <a:pt x="26" y="1310"/>
                  </a:cubicBezTo>
                  <a:cubicBezTo>
                    <a:pt x="52" y="1420"/>
                    <a:pt x="118" y="1513"/>
                    <a:pt x="214" y="1573"/>
                  </a:cubicBezTo>
                  <a:lnTo>
                    <a:pt x="1660" y="2475"/>
                  </a:lnTo>
                  <a:cubicBezTo>
                    <a:pt x="1729" y="2516"/>
                    <a:pt x="1806" y="2538"/>
                    <a:pt x="1884" y="2538"/>
                  </a:cubicBezTo>
                  <a:cubicBezTo>
                    <a:pt x="2032" y="2538"/>
                    <a:pt x="2166" y="2465"/>
                    <a:pt x="2245" y="2339"/>
                  </a:cubicBezTo>
                  <a:lnTo>
                    <a:pt x="2737" y="1549"/>
                  </a:lnTo>
                  <a:cubicBezTo>
                    <a:pt x="2797" y="1453"/>
                    <a:pt x="2815" y="1340"/>
                    <a:pt x="2790" y="1230"/>
                  </a:cubicBezTo>
                  <a:cubicBezTo>
                    <a:pt x="2765" y="1119"/>
                    <a:pt x="2698" y="1027"/>
                    <a:pt x="2602" y="967"/>
                  </a:cubicBezTo>
                  <a:lnTo>
                    <a:pt x="1154" y="65"/>
                  </a:lnTo>
                  <a:cubicBezTo>
                    <a:pt x="1086" y="23"/>
                    <a:pt x="1009" y="1"/>
                    <a:pt x="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4" name="Google Shape;2234;p37"/>
            <p:cNvSpPr/>
            <p:nvPr/>
          </p:nvSpPr>
          <p:spPr>
            <a:xfrm>
              <a:off x="7087812" y="4013366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29" y="1"/>
                  </a:moveTo>
                  <a:cubicBezTo>
                    <a:pt x="782" y="1"/>
                    <a:pt x="647" y="75"/>
                    <a:pt x="570" y="200"/>
                  </a:cubicBezTo>
                  <a:lnTo>
                    <a:pt x="78" y="990"/>
                  </a:lnTo>
                  <a:cubicBezTo>
                    <a:pt x="18" y="1086"/>
                    <a:pt x="0" y="1199"/>
                    <a:pt x="25" y="1309"/>
                  </a:cubicBezTo>
                  <a:cubicBezTo>
                    <a:pt x="50" y="1419"/>
                    <a:pt x="117" y="1513"/>
                    <a:pt x="213" y="1572"/>
                  </a:cubicBezTo>
                  <a:lnTo>
                    <a:pt x="1661" y="2474"/>
                  </a:lnTo>
                  <a:cubicBezTo>
                    <a:pt x="1728" y="2515"/>
                    <a:pt x="1806" y="2538"/>
                    <a:pt x="1884" y="2538"/>
                  </a:cubicBezTo>
                  <a:cubicBezTo>
                    <a:pt x="2030" y="2538"/>
                    <a:pt x="2165" y="2464"/>
                    <a:pt x="2243" y="2338"/>
                  </a:cubicBezTo>
                  <a:lnTo>
                    <a:pt x="2735" y="1549"/>
                  </a:lnTo>
                  <a:cubicBezTo>
                    <a:pt x="2795" y="1453"/>
                    <a:pt x="2814" y="1339"/>
                    <a:pt x="2789" y="1230"/>
                  </a:cubicBezTo>
                  <a:cubicBezTo>
                    <a:pt x="2763" y="1119"/>
                    <a:pt x="2697" y="1025"/>
                    <a:pt x="2601" y="966"/>
                  </a:cubicBezTo>
                  <a:lnTo>
                    <a:pt x="1152" y="65"/>
                  </a:lnTo>
                  <a:cubicBezTo>
                    <a:pt x="1085" y="23"/>
                    <a:pt x="1008" y="1"/>
                    <a:pt x="92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5" name="Google Shape;2235;p37"/>
            <p:cNvSpPr/>
            <p:nvPr/>
          </p:nvSpPr>
          <p:spPr>
            <a:xfrm>
              <a:off x="7127409" y="3949741"/>
              <a:ext cx="94137" cy="83538"/>
            </a:xfrm>
            <a:custGeom>
              <a:avLst/>
              <a:gdLst/>
              <a:ahLst/>
              <a:cxnLst/>
              <a:rect l="l" t="t" r="r" b="b"/>
              <a:pathLst>
                <a:path w="2860" h="2538" extrusionOk="0">
                  <a:moveTo>
                    <a:pt x="931" y="1"/>
                  </a:moveTo>
                  <a:cubicBezTo>
                    <a:pt x="783" y="1"/>
                    <a:pt x="649" y="75"/>
                    <a:pt x="572" y="201"/>
                  </a:cubicBezTo>
                  <a:lnTo>
                    <a:pt x="80" y="990"/>
                  </a:lnTo>
                  <a:cubicBezTo>
                    <a:pt x="45" y="1045"/>
                    <a:pt x="25" y="1104"/>
                    <a:pt x="18" y="1166"/>
                  </a:cubicBezTo>
                  <a:cubicBezTo>
                    <a:pt x="0" y="1327"/>
                    <a:pt x="77" y="1487"/>
                    <a:pt x="214" y="1572"/>
                  </a:cubicBezTo>
                  <a:lnTo>
                    <a:pt x="1662" y="2473"/>
                  </a:lnTo>
                  <a:cubicBezTo>
                    <a:pt x="1729" y="2515"/>
                    <a:pt x="1806" y="2537"/>
                    <a:pt x="1885" y="2537"/>
                  </a:cubicBezTo>
                  <a:cubicBezTo>
                    <a:pt x="2031" y="2537"/>
                    <a:pt x="2165" y="2463"/>
                    <a:pt x="2245" y="2338"/>
                  </a:cubicBezTo>
                  <a:lnTo>
                    <a:pt x="2737" y="1548"/>
                  </a:lnTo>
                  <a:cubicBezTo>
                    <a:pt x="2859" y="1350"/>
                    <a:pt x="2799" y="1089"/>
                    <a:pt x="2602" y="967"/>
                  </a:cubicBezTo>
                  <a:lnTo>
                    <a:pt x="1154" y="64"/>
                  </a:lnTo>
                  <a:cubicBezTo>
                    <a:pt x="1087" y="24"/>
                    <a:pt x="1009" y="1"/>
                    <a:pt x="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6" name="Google Shape;2236;p37"/>
            <p:cNvSpPr/>
            <p:nvPr/>
          </p:nvSpPr>
          <p:spPr>
            <a:xfrm>
              <a:off x="7058321" y="4261017"/>
              <a:ext cx="95585" cy="83538"/>
            </a:xfrm>
            <a:custGeom>
              <a:avLst/>
              <a:gdLst/>
              <a:ahLst/>
              <a:cxnLst/>
              <a:rect l="l" t="t" r="r" b="b"/>
              <a:pathLst>
                <a:path w="2904" h="2538" extrusionOk="0">
                  <a:moveTo>
                    <a:pt x="974" y="1"/>
                  </a:moveTo>
                  <a:cubicBezTo>
                    <a:pt x="827" y="1"/>
                    <a:pt x="692" y="75"/>
                    <a:pt x="615" y="201"/>
                  </a:cubicBezTo>
                  <a:lnTo>
                    <a:pt x="123" y="990"/>
                  </a:lnTo>
                  <a:cubicBezTo>
                    <a:pt x="0" y="1187"/>
                    <a:pt x="61" y="1449"/>
                    <a:pt x="259" y="1571"/>
                  </a:cubicBezTo>
                  <a:lnTo>
                    <a:pt x="1707" y="2473"/>
                  </a:lnTo>
                  <a:cubicBezTo>
                    <a:pt x="1775" y="2515"/>
                    <a:pt x="1851" y="2537"/>
                    <a:pt x="1930" y="2537"/>
                  </a:cubicBezTo>
                  <a:cubicBezTo>
                    <a:pt x="2077" y="2537"/>
                    <a:pt x="2211" y="2462"/>
                    <a:pt x="2290" y="2337"/>
                  </a:cubicBezTo>
                  <a:lnTo>
                    <a:pt x="2781" y="1548"/>
                  </a:lnTo>
                  <a:cubicBezTo>
                    <a:pt x="2904" y="1351"/>
                    <a:pt x="2844" y="1089"/>
                    <a:pt x="2646" y="967"/>
                  </a:cubicBezTo>
                  <a:lnTo>
                    <a:pt x="1197" y="65"/>
                  </a:lnTo>
                  <a:cubicBezTo>
                    <a:pt x="1130" y="23"/>
                    <a:pt x="1052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7" name="Google Shape;2237;p37"/>
            <p:cNvSpPr/>
            <p:nvPr/>
          </p:nvSpPr>
          <p:spPr>
            <a:xfrm>
              <a:off x="7099431" y="4197294"/>
              <a:ext cx="94170" cy="83571"/>
            </a:xfrm>
            <a:custGeom>
              <a:avLst/>
              <a:gdLst/>
              <a:ahLst/>
              <a:cxnLst/>
              <a:rect l="l" t="t" r="r" b="b"/>
              <a:pathLst>
                <a:path w="2861" h="2539" extrusionOk="0">
                  <a:moveTo>
                    <a:pt x="930" y="1"/>
                  </a:moveTo>
                  <a:cubicBezTo>
                    <a:pt x="782" y="1"/>
                    <a:pt x="648" y="75"/>
                    <a:pt x="571" y="201"/>
                  </a:cubicBezTo>
                  <a:lnTo>
                    <a:pt x="79" y="990"/>
                  </a:lnTo>
                  <a:cubicBezTo>
                    <a:pt x="19" y="1086"/>
                    <a:pt x="0" y="1199"/>
                    <a:pt x="26" y="1309"/>
                  </a:cubicBezTo>
                  <a:cubicBezTo>
                    <a:pt x="51" y="1420"/>
                    <a:pt x="117" y="1512"/>
                    <a:pt x="213" y="1573"/>
                  </a:cubicBezTo>
                  <a:lnTo>
                    <a:pt x="1661" y="2474"/>
                  </a:lnTo>
                  <a:cubicBezTo>
                    <a:pt x="1729" y="2516"/>
                    <a:pt x="1807" y="2538"/>
                    <a:pt x="1885" y="2538"/>
                  </a:cubicBezTo>
                  <a:cubicBezTo>
                    <a:pt x="2031" y="2538"/>
                    <a:pt x="2165" y="2464"/>
                    <a:pt x="2245" y="2337"/>
                  </a:cubicBezTo>
                  <a:lnTo>
                    <a:pt x="2738" y="1548"/>
                  </a:lnTo>
                  <a:cubicBezTo>
                    <a:pt x="2860" y="1351"/>
                    <a:pt x="2800" y="1090"/>
                    <a:pt x="2602" y="967"/>
                  </a:cubicBezTo>
                  <a:lnTo>
                    <a:pt x="1154" y="64"/>
                  </a:lnTo>
                  <a:cubicBezTo>
                    <a:pt x="1086" y="23"/>
                    <a:pt x="1009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8" name="Google Shape;2238;p37"/>
            <p:cNvSpPr/>
            <p:nvPr/>
          </p:nvSpPr>
          <p:spPr>
            <a:xfrm>
              <a:off x="7139028" y="4133669"/>
              <a:ext cx="92656" cy="83538"/>
            </a:xfrm>
            <a:custGeom>
              <a:avLst/>
              <a:gdLst/>
              <a:ahLst/>
              <a:cxnLst/>
              <a:rect l="l" t="t" r="r" b="b"/>
              <a:pathLst>
                <a:path w="2815" h="2538" extrusionOk="0">
                  <a:moveTo>
                    <a:pt x="930" y="0"/>
                  </a:moveTo>
                  <a:cubicBezTo>
                    <a:pt x="783" y="0"/>
                    <a:pt x="649" y="75"/>
                    <a:pt x="572" y="199"/>
                  </a:cubicBezTo>
                  <a:lnTo>
                    <a:pt x="79" y="990"/>
                  </a:lnTo>
                  <a:cubicBezTo>
                    <a:pt x="20" y="1086"/>
                    <a:pt x="1" y="1198"/>
                    <a:pt x="26" y="1309"/>
                  </a:cubicBezTo>
                  <a:cubicBezTo>
                    <a:pt x="52" y="1419"/>
                    <a:pt x="118" y="1512"/>
                    <a:pt x="213" y="1572"/>
                  </a:cubicBezTo>
                  <a:lnTo>
                    <a:pt x="1662" y="2474"/>
                  </a:lnTo>
                  <a:cubicBezTo>
                    <a:pt x="1730" y="2514"/>
                    <a:pt x="1807" y="2538"/>
                    <a:pt x="1886" y="2538"/>
                  </a:cubicBezTo>
                  <a:cubicBezTo>
                    <a:pt x="2033" y="2538"/>
                    <a:pt x="2168" y="2463"/>
                    <a:pt x="2244" y="2337"/>
                  </a:cubicBezTo>
                  <a:lnTo>
                    <a:pt x="2737" y="1546"/>
                  </a:lnTo>
                  <a:cubicBezTo>
                    <a:pt x="2797" y="1451"/>
                    <a:pt x="2815" y="1338"/>
                    <a:pt x="2790" y="1227"/>
                  </a:cubicBezTo>
                  <a:cubicBezTo>
                    <a:pt x="2765" y="1119"/>
                    <a:pt x="2698" y="1025"/>
                    <a:pt x="2602" y="965"/>
                  </a:cubicBezTo>
                  <a:lnTo>
                    <a:pt x="1154" y="64"/>
                  </a:lnTo>
                  <a:cubicBezTo>
                    <a:pt x="1086" y="23"/>
                    <a:pt x="1009" y="0"/>
                    <a:pt x="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39" name="Google Shape;2239;p37"/>
            <p:cNvSpPr/>
            <p:nvPr/>
          </p:nvSpPr>
          <p:spPr>
            <a:xfrm>
              <a:off x="7178723" y="4070012"/>
              <a:ext cx="92656" cy="83538"/>
            </a:xfrm>
            <a:custGeom>
              <a:avLst/>
              <a:gdLst/>
              <a:ahLst/>
              <a:cxnLst/>
              <a:rect l="l" t="t" r="r" b="b"/>
              <a:pathLst>
                <a:path w="2815" h="2538" extrusionOk="0">
                  <a:moveTo>
                    <a:pt x="930" y="0"/>
                  </a:moveTo>
                  <a:cubicBezTo>
                    <a:pt x="782" y="0"/>
                    <a:pt x="648" y="75"/>
                    <a:pt x="570" y="200"/>
                  </a:cubicBezTo>
                  <a:lnTo>
                    <a:pt x="79" y="990"/>
                  </a:lnTo>
                  <a:cubicBezTo>
                    <a:pt x="18" y="1085"/>
                    <a:pt x="0" y="1198"/>
                    <a:pt x="26" y="1309"/>
                  </a:cubicBezTo>
                  <a:cubicBezTo>
                    <a:pt x="50" y="1419"/>
                    <a:pt x="117" y="1512"/>
                    <a:pt x="213" y="1573"/>
                  </a:cubicBezTo>
                  <a:lnTo>
                    <a:pt x="1661" y="2474"/>
                  </a:lnTo>
                  <a:cubicBezTo>
                    <a:pt x="1729" y="2515"/>
                    <a:pt x="1806" y="2538"/>
                    <a:pt x="1884" y="2538"/>
                  </a:cubicBezTo>
                  <a:cubicBezTo>
                    <a:pt x="2032" y="2538"/>
                    <a:pt x="2165" y="2462"/>
                    <a:pt x="2244" y="2339"/>
                  </a:cubicBezTo>
                  <a:lnTo>
                    <a:pt x="2735" y="1548"/>
                  </a:lnTo>
                  <a:cubicBezTo>
                    <a:pt x="2795" y="1452"/>
                    <a:pt x="2814" y="1340"/>
                    <a:pt x="2789" y="1229"/>
                  </a:cubicBezTo>
                  <a:cubicBezTo>
                    <a:pt x="2763" y="1118"/>
                    <a:pt x="2697" y="1026"/>
                    <a:pt x="2601" y="966"/>
                  </a:cubicBezTo>
                  <a:lnTo>
                    <a:pt x="1153" y="64"/>
                  </a:lnTo>
                  <a:cubicBezTo>
                    <a:pt x="1085" y="23"/>
                    <a:pt x="1008" y="0"/>
                    <a:pt x="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0" name="Google Shape;2240;p37"/>
            <p:cNvSpPr/>
            <p:nvPr/>
          </p:nvSpPr>
          <p:spPr>
            <a:xfrm>
              <a:off x="7218320" y="4006289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0" y="1"/>
                  </a:moveTo>
                  <a:cubicBezTo>
                    <a:pt x="782" y="1"/>
                    <a:pt x="648" y="75"/>
                    <a:pt x="571" y="201"/>
                  </a:cubicBezTo>
                  <a:lnTo>
                    <a:pt x="79" y="990"/>
                  </a:lnTo>
                  <a:cubicBezTo>
                    <a:pt x="20" y="1086"/>
                    <a:pt x="0" y="1200"/>
                    <a:pt x="26" y="1310"/>
                  </a:cubicBezTo>
                  <a:cubicBezTo>
                    <a:pt x="51" y="1420"/>
                    <a:pt x="117" y="1514"/>
                    <a:pt x="213" y="1573"/>
                  </a:cubicBezTo>
                  <a:lnTo>
                    <a:pt x="1661" y="2475"/>
                  </a:lnTo>
                  <a:cubicBezTo>
                    <a:pt x="1729" y="2516"/>
                    <a:pt x="1807" y="2538"/>
                    <a:pt x="1885" y="2538"/>
                  </a:cubicBezTo>
                  <a:cubicBezTo>
                    <a:pt x="2032" y="2538"/>
                    <a:pt x="2167" y="2464"/>
                    <a:pt x="2244" y="2339"/>
                  </a:cubicBezTo>
                  <a:lnTo>
                    <a:pt x="2736" y="1549"/>
                  </a:lnTo>
                  <a:cubicBezTo>
                    <a:pt x="2796" y="1453"/>
                    <a:pt x="2814" y="1340"/>
                    <a:pt x="2789" y="1230"/>
                  </a:cubicBezTo>
                  <a:cubicBezTo>
                    <a:pt x="2764" y="1120"/>
                    <a:pt x="2697" y="1026"/>
                    <a:pt x="2602" y="967"/>
                  </a:cubicBezTo>
                  <a:lnTo>
                    <a:pt x="1154" y="65"/>
                  </a:lnTo>
                  <a:cubicBezTo>
                    <a:pt x="1086" y="24"/>
                    <a:pt x="1009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1" name="Google Shape;2241;p37"/>
            <p:cNvSpPr/>
            <p:nvPr/>
          </p:nvSpPr>
          <p:spPr>
            <a:xfrm>
              <a:off x="7190342" y="4253875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0" y="1"/>
                  </a:moveTo>
                  <a:cubicBezTo>
                    <a:pt x="782" y="1"/>
                    <a:pt x="648" y="75"/>
                    <a:pt x="572" y="201"/>
                  </a:cubicBezTo>
                  <a:lnTo>
                    <a:pt x="79" y="990"/>
                  </a:lnTo>
                  <a:cubicBezTo>
                    <a:pt x="19" y="1086"/>
                    <a:pt x="0" y="1200"/>
                    <a:pt x="26" y="1310"/>
                  </a:cubicBezTo>
                  <a:cubicBezTo>
                    <a:pt x="51" y="1420"/>
                    <a:pt x="117" y="1514"/>
                    <a:pt x="213" y="1573"/>
                  </a:cubicBezTo>
                  <a:lnTo>
                    <a:pt x="1662" y="2475"/>
                  </a:lnTo>
                  <a:cubicBezTo>
                    <a:pt x="1729" y="2516"/>
                    <a:pt x="1807" y="2538"/>
                    <a:pt x="1886" y="2538"/>
                  </a:cubicBezTo>
                  <a:cubicBezTo>
                    <a:pt x="2032" y="2538"/>
                    <a:pt x="2168" y="2466"/>
                    <a:pt x="2244" y="2339"/>
                  </a:cubicBezTo>
                  <a:lnTo>
                    <a:pt x="2737" y="1549"/>
                  </a:lnTo>
                  <a:cubicBezTo>
                    <a:pt x="2796" y="1453"/>
                    <a:pt x="2814" y="1340"/>
                    <a:pt x="2790" y="1230"/>
                  </a:cubicBezTo>
                  <a:cubicBezTo>
                    <a:pt x="2764" y="1120"/>
                    <a:pt x="2697" y="1027"/>
                    <a:pt x="2602" y="967"/>
                  </a:cubicBezTo>
                  <a:lnTo>
                    <a:pt x="1154" y="65"/>
                  </a:lnTo>
                  <a:cubicBezTo>
                    <a:pt x="1085" y="24"/>
                    <a:pt x="1009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2" name="Google Shape;2242;p37"/>
            <p:cNvSpPr/>
            <p:nvPr/>
          </p:nvSpPr>
          <p:spPr>
            <a:xfrm>
              <a:off x="7228491" y="4190283"/>
              <a:ext cx="94137" cy="83538"/>
            </a:xfrm>
            <a:custGeom>
              <a:avLst/>
              <a:gdLst/>
              <a:ahLst/>
              <a:cxnLst/>
              <a:rect l="l" t="t" r="r" b="b"/>
              <a:pathLst>
                <a:path w="2860" h="2538" extrusionOk="0">
                  <a:moveTo>
                    <a:pt x="974" y="1"/>
                  </a:moveTo>
                  <a:cubicBezTo>
                    <a:pt x="828" y="1"/>
                    <a:pt x="693" y="75"/>
                    <a:pt x="616" y="201"/>
                  </a:cubicBezTo>
                  <a:lnTo>
                    <a:pt x="123" y="990"/>
                  </a:lnTo>
                  <a:cubicBezTo>
                    <a:pt x="1" y="1187"/>
                    <a:pt x="62" y="1448"/>
                    <a:pt x="259" y="1571"/>
                  </a:cubicBezTo>
                  <a:lnTo>
                    <a:pt x="1708" y="2473"/>
                  </a:lnTo>
                  <a:cubicBezTo>
                    <a:pt x="1776" y="2515"/>
                    <a:pt x="1852" y="2537"/>
                    <a:pt x="1931" y="2537"/>
                  </a:cubicBezTo>
                  <a:cubicBezTo>
                    <a:pt x="2078" y="2537"/>
                    <a:pt x="2212" y="2463"/>
                    <a:pt x="2288" y="2338"/>
                  </a:cubicBezTo>
                  <a:lnTo>
                    <a:pt x="2781" y="1549"/>
                  </a:lnTo>
                  <a:cubicBezTo>
                    <a:pt x="2841" y="1453"/>
                    <a:pt x="2860" y="1340"/>
                    <a:pt x="2834" y="1230"/>
                  </a:cubicBezTo>
                  <a:cubicBezTo>
                    <a:pt x="2809" y="1119"/>
                    <a:pt x="2743" y="1026"/>
                    <a:pt x="2647" y="967"/>
                  </a:cubicBezTo>
                  <a:lnTo>
                    <a:pt x="1198" y="65"/>
                  </a:lnTo>
                  <a:cubicBezTo>
                    <a:pt x="1131" y="23"/>
                    <a:pt x="1053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3" name="Google Shape;2243;p37"/>
            <p:cNvSpPr/>
            <p:nvPr/>
          </p:nvSpPr>
          <p:spPr>
            <a:xfrm>
              <a:off x="7268153" y="4126659"/>
              <a:ext cx="95552" cy="83472"/>
            </a:xfrm>
            <a:custGeom>
              <a:avLst/>
              <a:gdLst/>
              <a:ahLst/>
              <a:cxnLst/>
              <a:rect l="l" t="t" r="r" b="b"/>
              <a:pathLst>
                <a:path w="2903" h="2536" extrusionOk="0">
                  <a:moveTo>
                    <a:pt x="974" y="1"/>
                  </a:moveTo>
                  <a:cubicBezTo>
                    <a:pt x="826" y="1"/>
                    <a:pt x="692" y="75"/>
                    <a:pt x="614" y="200"/>
                  </a:cubicBezTo>
                  <a:lnTo>
                    <a:pt x="123" y="990"/>
                  </a:lnTo>
                  <a:cubicBezTo>
                    <a:pt x="0" y="1187"/>
                    <a:pt x="60" y="1449"/>
                    <a:pt x="258" y="1571"/>
                  </a:cubicBezTo>
                  <a:lnTo>
                    <a:pt x="1706" y="2472"/>
                  </a:lnTo>
                  <a:cubicBezTo>
                    <a:pt x="1774" y="2514"/>
                    <a:pt x="1852" y="2536"/>
                    <a:pt x="1929" y="2536"/>
                  </a:cubicBezTo>
                  <a:cubicBezTo>
                    <a:pt x="2077" y="2536"/>
                    <a:pt x="2211" y="2461"/>
                    <a:pt x="2289" y="2337"/>
                  </a:cubicBezTo>
                  <a:lnTo>
                    <a:pt x="2780" y="1546"/>
                  </a:lnTo>
                  <a:cubicBezTo>
                    <a:pt x="2903" y="1350"/>
                    <a:pt x="2843" y="1088"/>
                    <a:pt x="2645" y="966"/>
                  </a:cubicBezTo>
                  <a:lnTo>
                    <a:pt x="1197" y="64"/>
                  </a:lnTo>
                  <a:cubicBezTo>
                    <a:pt x="1129" y="23"/>
                    <a:pt x="1051" y="1"/>
                    <a:pt x="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4" name="Google Shape;2244;p37"/>
            <p:cNvSpPr/>
            <p:nvPr/>
          </p:nvSpPr>
          <p:spPr>
            <a:xfrm>
              <a:off x="7309330" y="4062935"/>
              <a:ext cx="92623" cy="83538"/>
            </a:xfrm>
            <a:custGeom>
              <a:avLst/>
              <a:gdLst/>
              <a:ahLst/>
              <a:cxnLst/>
              <a:rect l="l" t="t" r="r" b="b"/>
              <a:pathLst>
                <a:path w="2814" h="2538" extrusionOk="0">
                  <a:moveTo>
                    <a:pt x="930" y="0"/>
                  </a:moveTo>
                  <a:cubicBezTo>
                    <a:pt x="782" y="0"/>
                    <a:pt x="648" y="75"/>
                    <a:pt x="571" y="199"/>
                  </a:cubicBezTo>
                  <a:lnTo>
                    <a:pt x="79" y="990"/>
                  </a:lnTo>
                  <a:cubicBezTo>
                    <a:pt x="19" y="1085"/>
                    <a:pt x="1" y="1198"/>
                    <a:pt x="26" y="1309"/>
                  </a:cubicBezTo>
                  <a:cubicBezTo>
                    <a:pt x="51" y="1418"/>
                    <a:pt x="118" y="1512"/>
                    <a:pt x="213" y="1572"/>
                  </a:cubicBezTo>
                  <a:lnTo>
                    <a:pt x="1660" y="2474"/>
                  </a:lnTo>
                  <a:cubicBezTo>
                    <a:pt x="1727" y="2514"/>
                    <a:pt x="1805" y="2538"/>
                    <a:pt x="1884" y="2538"/>
                  </a:cubicBezTo>
                  <a:cubicBezTo>
                    <a:pt x="2029" y="2538"/>
                    <a:pt x="2165" y="2463"/>
                    <a:pt x="2242" y="2338"/>
                  </a:cubicBezTo>
                  <a:lnTo>
                    <a:pt x="2735" y="1548"/>
                  </a:lnTo>
                  <a:cubicBezTo>
                    <a:pt x="2794" y="1453"/>
                    <a:pt x="2814" y="1339"/>
                    <a:pt x="2788" y="1229"/>
                  </a:cubicBezTo>
                  <a:cubicBezTo>
                    <a:pt x="2762" y="1118"/>
                    <a:pt x="2697" y="1025"/>
                    <a:pt x="2601" y="965"/>
                  </a:cubicBezTo>
                  <a:lnTo>
                    <a:pt x="1154" y="64"/>
                  </a:lnTo>
                  <a:cubicBezTo>
                    <a:pt x="1086" y="23"/>
                    <a:pt x="1008" y="0"/>
                    <a:pt x="9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5" name="Google Shape;2245;p37"/>
            <p:cNvSpPr/>
            <p:nvPr/>
          </p:nvSpPr>
          <p:spPr>
            <a:xfrm>
              <a:off x="7400208" y="4119549"/>
              <a:ext cx="92656" cy="83571"/>
            </a:xfrm>
            <a:custGeom>
              <a:avLst/>
              <a:gdLst/>
              <a:ahLst/>
              <a:cxnLst/>
              <a:rect l="l" t="t" r="r" b="b"/>
              <a:pathLst>
                <a:path w="2815" h="2539" extrusionOk="0">
                  <a:moveTo>
                    <a:pt x="930" y="1"/>
                  </a:moveTo>
                  <a:cubicBezTo>
                    <a:pt x="782" y="1"/>
                    <a:pt x="648" y="75"/>
                    <a:pt x="571" y="201"/>
                  </a:cubicBezTo>
                  <a:lnTo>
                    <a:pt x="79" y="990"/>
                  </a:lnTo>
                  <a:cubicBezTo>
                    <a:pt x="18" y="1086"/>
                    <a:pt x="0" y="1199"/>
                    <a:pt x="26" y="1309"/>
                  </a:cubicBezTo>
                  <a:cubicBezTo>
                    <a:pt x="50" y="1420"/>
                    <a:pt x="117" y="1512"/>
                    <a:pt x="213" y="1573"/>
                  </a:cubicBezTo>
                  <a:lnTo>
                    <a:pt x="1661" y="2474"/>
                  </a:lnTo>
                  <a:cubicBezTo>
                    <a:pt x="1729" y="2516"/>
                    <a:pt x="1806" y="2538"/>
                    <a:pt x="1885" y="2538"/>
                  </a:cubicBezTo>
                  <a:cubicBezTo>
                    <a:pt x="2031" y="2538"/>
                    <a:pt x="2166" y="2464"/>
                    <a:pt x="2244" y="2339"/>
                  </a:cubicBezTo>
                  <a:lnTo>
                    <a:pt x="2736" y="1549"/>
                  </a:lnTo>
                  <a:cubicBezTo>
                    <a:pt x="2795" y="1453"/>
                    <a:pt x="2815" y="1340"/>
                    <a:pt x="2789" y="1229"/>
                  </a:cubicBezTo>
                  <a:cubicBezTo>
                    <a:pt x="2763" y="1119"/>
                    <a:pt x="2697" y="1026"/>
                    <a:pt x="2602" y="967"/>
                  </a:cubicBezTo>
                  <a:lnTo>
                    <a:pt x="1154" y="64"/>
                  </a:lnTo>
                  <a:cubicBezTo>
                    <a:pt x="1086" y="23"/>
                    <a:pt x="1008" y="1"/>
                    <a:pt x="9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6" name="Google Shape;2246;p37"/>
            <p:cNvSpPr/>
            <p:nvPr/>
          </p:nvSpPr>
          <p:spPr>
            <a:xfrm>
              <a:off x="7166710" y="3898394"/>
              <a:ext cx="85217" cy="71162"/>
            </a:xfrm>
            <a:custGeom>
              <a:avLst/>
              <a:gdLst/>
              <a:ahLst/>
              <a:cxnLst/>
              <a:rect l="l" t="t" r="r" b="b"/>
              <a:pathLst>
                <a:path w="2589" h="2162" extrusionOk="0">
                  <a:moveTo>
                    <a:pt x="706" y="1"/>
                  </a:moveTo>
                  <a:cubicBezTo>
                    <a:pt x="558" y="1"/>
                    <a:pt x="425" y="75"/>
                    <a:pt x="346" y="201"/>
                  </a:cubicBezTo>
                  <a:lnTo>
                    <a:pt x="88" y="616"/>
                  </a:lnTo>
                  <a:cubicBezTo>
                    <a:pt x="59" y="662"/>
                    <a:pt x="39" y="713"/>
                    <a:pt x="31" y="763"/>
                  </a:cubicBezTo>
                  <a:cubicBezTo>
                    <a:pt x="0" y="932"/>
                    <a:pt x="79" y="1106"/>
                    <a:pt x="224" y="1197"/>
                  </a:cubicBezTo>
                  <a:lnTo>
                    <a:pt x="1673" y="2098"/>
                  </a:lnTo>
                  <a:cubicBezTo>
                    <a:pt x="1740" y="2139"/>
                    <a:pt x="1817" y="2162"/>
                    <a:pt x="1896" y="2162"/>
                  </a:cubicBezTo>
                  <a:cubicBezTo>
                    <a:pt x="2042" y="2162"/>
                    <a:pt x="2176" y="2087"/>
                    <a:pt x="2252" y="1964"/>
                  </a:cubicBezTo>
                  <a:lnTo>
                    <a:pt x="2510" y="1549"/>
                  </a:lnTo>
                  <a:cubicBezTo>
                    <a:pt x="2570" y="1453"/>
                    <a:pt x="2589" y="1340"/>
                    <a:pt x="2563" y="1230"/>
                  </a:cubicBezTo>
                  <a:cubicBezTo>
                    <a:pt x="2538" y="1119"/>
                    <a:pt x="2472" y="1027"/>
                    <a:pt x="2376" y="966"/>
                  </a:cubicBezTo>
                  <a:lnTo>
                    <a:pt x="928" y="65"/>
                  </a:lnTo>
                  <a:cubicBezTo>
                    <a:pt x="861" y="23"/>
                    <a:pt x="784" y="1"/>
                    <a:pt x="7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7" name="Google Shape;2247;p37"/>
            <p:cNvSpPr/>
            <p:nvPr/>
          </p:nvSpPr>
          <p:spPr>
            <a:xfrm>
              <a:off x="7348564" y="4011654"/>
              <a:ext cx="86698" cy="71162"/>
            </a:xfrm>
            <a:custGeom>
              <a:avLst/>
              <a:gdLst/>
              <a:ahLst/>
              <a:cxnLst/>
              <a:rect l="l" t="t" r="r" b="b"/>
              <a:pathLst>
                <a:path w="2634" h="2162" extrusionOk="0">
                  <a:moveTo>
                    <a:pt x="704" y="1"/>
                  </a:moveTo>
                  <a:cubicBezTo>
                    <a:pt x="558" y="1"/>
                    <a:pt x="425" y="75"/>
                    <a:pt x="346" y="200"/>
                  </a:cubicBezTo>
                  <a:lnTo>
                    <a:pt x="87" y="615"/>
                  </a:lnTo>
                  <a:cubicBezTo>
                    <a:pt x="59" y="661"/>
                    <a:pt x="38" y="712"/>
                    <a:pt x="31" y="762"/>
                  </a:cubicBezTo>
                  <a:cubicBezTo>
                    <a:pt x="0" y="932"/>
                    <a:pt x="79" y="1106"/>
                    <a:pt x="224" y="1197"/>
                  </a:cubicBezTo>
                  <a:lnTo>
                    <a:pt x="1672" y="2098"/>
                  </a:lnTo>
                  <a:cubicBezTo>
                    <a:pt x="1740" y="2139"/>
                    <a:pt x="1816" y="2161"/>
                    <a:pt x="1895" y="2161"/>
                  </a:cubicBezTo>
                  <a:cubicBezTo>
                    <a:pt x="2043" y="2161"/>
                    <a:pt x="2176" y="2087"/>
                    <a:pt x="2251" y="1964"/>
                  </a:cubicBezTo>
                  <a:lnTo>
                    <a:pt x="2510" y="1549"/>
                  </a:lnTo>
                  <a:cubicBezTo>
                    <a:pt x="2633" y="1351"/>
                    <a:pt x="2572" y="1088"/>
                    <a:pt x="2375" y="966"/>
                  </a:cubicBezTo>
                  <a:lnTo>
                    <a:pt x="927" y="64"/>
                  </a:lnTo>
                  <a:cubicBezTo>
                    <a:pt x="861" y="23"/>
                    <a:pt x="783" y="1"/>
                    <a:pt x="7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8" name="Google Shape;2248;p37"/>
            <p:cNvSpPr/>
            <p:nvPr/>
          </p:nvSpPr>
          <p:spPr>
            <a:xfrm>
              <a:off x="7260879" y="3723813"/>
              <a:ext cx="353178" cy="299132"/>
            </a:xfrm>
            <a:custGeom>
              <a:avLst/>
              <a:gdLst/>
              <a:ahLst/>
              <a:cxnLst/>
              <a:rect l="l" t="t" r="r" b="b"/>
              <a:pathLst>
                <a:path w="10730" h="9088" extrusionOk="0">
                  <a:moveTo>
                    <a:pt x="2593" y="1"/>
                  </a:moveTo>
                  <a:cubicBezTo>
                    <a:pt x="2447" y="1"/>
                    <a:pt x="2303" y="74"/>
                    <a:pt x="2219" y="208"/>
                  </a:cubicBezTo>
                  <a:lnTo>
                    <a:pt x="70" y="3660"/>
                  </a:lnTo>
                  <a:cubicBezTo>
                    <a:pt x="25" y="3736"/>
                    <a:pt x="0" y="3820"/>
                    <a:pt x="5" y="3904"/>
                  </a:cubicBezTo>
                  <a:cubicBezTo>
                    <a:pt x="9" y="4048"/>
                    <a:pt x="80" y="4187"/>
                    <a:pt x="212" y="4268"/>
                  </a:cubicBezTo>
                  <a:lnTo>
                    <a:pt x="7845" y="9021"/>
                  </a:lnTo>
                  <a:cubicBezTo>
                    <a:pt x="7918" y="9066"/>
                    <a:pt x="7998" y="9087"/>
                    <a:pt x="8077" y="9087"/>
                  </a:cubicBezTo>
                  <a:cubicBezTo>
                    <a:pt x="8224" y="9087"/>
                    <a:pt x="8368" y="9013"/>
                    <a:pt x="8452" y="8879"/>
                  </a:cubicBezTo>
                  <a:lnTo>
                    <a:pt x="10601" y="5426"/>
                  </a:lnTo>
                  <a:cubicBezTo>
                    <a:pt x="10730" y="5220"/>
                    <a:pt x="10667" y="4950"/>
                    <a:pt x="10460" y="4821"/>
                  </a:cubicBezTo>
                  <a:lnTo>
                    <a:pt x="2826" y="68"/>
                  </a:lnTo>
                  <a:cubicBezTo>
                    <a:pt x="2753" y="22"/>
                    <a:pt x="2673" y="1"/>
                    <a:pt x="25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49" name="Google Shape;2249;p37"/>
            <p:cNvSpPr/>
            <p:nvPr/>
          </p:nvSpPr>
          <p:spPr>
            <a:xfrm>
              <a:off x="7261044" y="3850898"/>
              <a:ext cx="353013" cy="172047"/>
            </a:xfrm>
            <a:custGeom>
              <a:avLst/>
              <a:gdLst/>
              <a:ahLst/>
              <a:cxnLst/>
              <a:rect l="l" t="t" r="r" b="b"/>
              <a:pathLst>
                <a:path w="10725" h="5227" extrusionOk="0">
                  <a:moveTo>
                    <a:pt x="487" y="0"/>
                  </a:moveTo>
                  <a:cubicBezTo>
                    <a:pt x="321" y="0"/>
                    <a:pt x="158" y="14"/>
                    <a:pt x="0" y="43"/>
                  </a:cubicBezTo>
                  <a:cubicBezTo>
                    <a:pt x="4" y="187"/>
                    <a:pt x="75" y="326"/>
                    <a:pt x="207" y="407"/>
                  </a:cubicBezTo>
                  <a:lnTo>
                    <a:pt x="7840" y="5160"/>
                  </a:lnTo>
                  <a:cubicBezTo>
                    <a:pt x="7913" y="5205"/>
                    <a:pt x="7993" y="5226"/>
                    <a:pt x="8072" y="5226"/>
                  </a:cubicBezTo>
                  <a:cubicBezTo>
                    <a:pt x="8219" y="5226"/>
                    <a:pt x="8363" y="5152"/>
                    <a:pt x="8447" y="5018"/>
                  </a:cubicBezTo>
                  <a:lnTo>
                    <a:pt x="10596" y="1565"/>
                  </a:lnTo>
                  <a:cubicBezTo>
                    <a:pt x="10725" y="1359"/>
                    <a:pt x="10662" y="1089"/>
                    <a:pt x="10455" y="960"/>
                  </a:cubicBezTo>
                  <a:lnTo>
                    <a:pt x="10389" y="918"/>
                  </a:lnTo>
                  <a:cubicBezTo>
                    <a:pt x="10190" y="920"/>
                    <a:pt x="9975" y="984"/>
                    <a:pt x="9746" y="1125"/>
                  </a:cubicBezTo>
                  <a:cubicBezTo>
                    <a:pt x="8760" y="1734"/>
                    <a:pt x="8611" y="3491"/>
                    <a:pt x="7641" y="3491"/>
                  </a:cubicBezTo>
                  <a:cubicBezTo>
                    <a:pt x="7416" y="3491"/>
                    <a:pt x="7148" y="3397"/>
                    <a:pt x="6815" y="3173"/>
                  </a:cubicBezTo>
                  <a:cubicBezTo>
                    <a:pt x="5068" y="1997"/>
                    <a:pt x="2503" y="0"/>
                    <a:pt x="487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0" name="Google Shape;2250;p37"/>
            <p:cNvSpPr/>
            <p:nvPr/>
          </p:nvSpPr>
          <p:spPr>
            <a:xfrm>
              <a:off x="7305775" y="3756169"/>
              <a:ext cx="53520" cy="79226"/>
            </a:xfrm>
            <a:custGeom>
              <a:avLst/>
              <a:gdLst/>
              <a:ahLst/>
              <a:cxnLst/>
              <a:rect l="l" t="t" r="r" b="b"/>
              <a:pathLst>
                <a:path w="1626" h="2407" extrusionOk="0">
                  <a:moveTo>
                    <a:pt x="1494" y="0"/>
                  </a:moveTo>
                  <a:cubicBezTo>
                    <a:pt x="1462" y="0"/>
                    <a:pt x="1431" y="12"/>
                    <a:pt x="1408" y="35"/>
                  </a:cubicBezTo>
                  <a:cubicBezTo>
                    <a:pt x="901" y="523"/>
                    <a:pt x="254" y="1541"/>
                    <a:pt x="31" y="2232"/>
                  </a:cubicBezTo>
                  <a:cubicBezTo>
                    <a:pt x="0" y="2328"/>
                    <a:pt x="77" y="2406"/>
                    <a:pt x="159" y="2406"/>
                  </a:cubicBezTo>
                  <a:cubicBezTo>
                    <a:pt x="190" y="2406"/>
                    <a:pt x="222" y="2395"/>
                    <a:pt x="249" y="2369"/>
                  </a:cubicBezTo>
                  <a:cubicBezTo>
                    <a:pt x="769" y="1865"/>
                    <a:pt x="1400" y="836"/>
                    <a:pt x="1614" y="163"/>
                  </a:cubicBezTo>
                  <a:cubicBezTo>
                    <a:pt x="1626" y="123"/>
                    <a:pt x="1616" y="75"/>
                    <a:pt x="1583" y="40"/>
                  </a:cubicBezTo>
                  <a:cubicBezTo>
                    <a:pt x="1559" y="13"/>
                    <a:pt x="1526" y="0"/>
                    <a:pt x="1494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1" name="Google Shape;2251;p37"/>
            <p:cNvSpPr/>
            <p:nvPr/>
          </p:nvSpPr>
          <p:spPr>
            <a:xfrm>
              <a:off x="7325425" y="4281556"/>
              <a:ext cx="84657" cy="44501"/>
            </a:xfrm>
            <a:custGeom>
              <a:avLst/>
              <a:gdLst/>
              <a:ahLst/>
              <a:cxnLst/>
              <a:rect l="l" t="t" r="r" b="b"/>
              <a:pathLst>
                <a:path w="2572" h="1352" extrusionOk="0">
                  <a:moveTo>
                    <a:pt x="2356" y="0"/>
                  </a:moveTo>
                  <a:cubicBezTo>
                    <a:pt x="2119" y="176"/>
                    <a:pt x="1735" y="365"/>
                    <a:pt x="1179" y="365"/>
                  </a:cubicBezTo>
                  <a:cubicBezTo>
                    <a:pt x="851" y="365"/>
                    <a:pt x="464" y="300"/>
                    <a:pt x="13" y="127"/>
                  </a:cubicBezTo>
                  <a:lnTo>
                    <a:pt x="13" y="127"/>
                  </a:lnTo>
                  <a:cubicBezTo>
                    <a:pt x="1" y="234"/>
                    <a:pt x="49" y="344"/>
                    <a:pt x="147" y="405"/>
                  </a:cubicBezTo>
                  <a:lnTo>
                    <a:pt x="1596" y="1307"/>
                  </a:lnTo>
                  <a:cubicBezTo>
                    <a:pt x="1643" y="1337"/>
                    <a:pt x="1696" y="1351"/>
                    <a:pt x="1749" y="1351"/>
                  </a:cubicBezTo>
                  <a:cubicBezTo>
                    <a:pt x="1845" y="1351"/>
                    <a:pt x="1941" y="1302"/>
                    <a:pt x="1996" y="1213"/>
                  </a:cubicBezTo>
                  <a:lnTo>
                    <a:pt x="2487" y="424"/>
                  </a:lnTo>
                  <a:cubicBezTo>
                    <a:pt x="2571" y="288"/>
                    <a:pt x="2530" y="110"/>
                    <a:pt x="2394" y="25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2" name="Google Shape;2252;p37"/>
            <p:cNvSpPr/>
            <p:nvPr/>
          </p:nvSpPr>
          <p:spPr>
            <a:xfrm>
              <a:off x="7285763" y="4345213"/>
              <a:ext cx="84723" cy="44468"/>
            </a:xfrm>
            <a:custGeom>
              <a:avLst/>
              <a:gdLst/>
              <a:ahLst/>
              <a:cxnLst/>
              <a:rect l="l" t="t" r="r" b="b"/>
              <a:pathLst>
                <a:path w="2574" h="1351" extrusionOk="0">
                  <a:moveTo>
                    <a:pt x="2356" y="1"/>
                  </a:moveTo>
                  <a:cubicBezTo>
                    <a:pt x="2118" y="175"/>
                    <a:pt x="1734" y="365"/>
                    <a:pt x="1178" y="365"/>
                  </a:cubicBezTo>
                  <a:cubicBezTo>
                    <a:pt x="851" y="365"/>
                    <a:pt x="465" y="299"/>
                    <a:pt x="13" y="127"/>
                  </a:cubicBezTo>
                  <a:lnTo>
                    <a:pt x="13" y="127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7" y="1351"/>
                    <a:pt x="1750" y="1351"/>
                  </a:cubicBezTo>
                  <a:cubicBezTo>
                    <a:pt x="1846" y="1351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8"/>
                    <a:pt x="2532" y="109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3" name="Google Shape;2253;p37"/>
            <p:cNvSpPr/>
            <p:nvPr/>
          </p:nvSpPr>
          <p:spPr>
            <a:xfrm>
              <a:off x="7155255" y="4352257"/>
              <a:ext cx="84624" cy="44501"/>
            </a:xfrm>
            <a:custGeom>
              <a:avLst/>
              <a:gdLst/>
              <a:ahLst/>
              <a:cxnLst/>
              <a:rect l="l" t="t" r="r" b="b"/>
              <a:pathLst>
                <a:path w="2571" h="1352" extrusionOk="0">
                  <a:moveTo>
                    <a:pt x="2356" y="0"/>
                  </a:moveTo>
                  <a:cubicBezTo>
                    <a:pt x="2118" y="175"/>
                    <a:pt x="1734" y="365"/>
                    <a:pt x="1177" y="365"/>
                  </a:cubicBezTo>
                  <a:cubicBezTo>
                    <a:pt x="850" y="365"/>
                    <a:pt x="463" y="299"/>
                    <a:pt x="12" y="127"/>
                  </a:cubicBezTo>
                  <a:lnTo>
                    <a:pt x="12" y="127"/>
                  </a:lnTo>
                  <a:cubicBezTo>
                    <a:pt x="0" y="235"/>
                    <a:pt x="48" y="344"/>
                    <a:pt x="146" y="405"/>
                  </a:cubicBezTo>
                  <a:lnTo>
                    <a:pt x="1595" y="1307"/>
                  </a:lnTo>
                  <a:cubicBezTo>
                    <a:pt x="1642" y="1337"/>
                    <a:pt x="1695" y="1351"/>
                    <a:pt x="1748" y="1351"/>
                  </a:cubicBezTo>
                  <a:cubicBezTo>
                    <a:pt x="1845" y="1351"/>
                    <a:pt x="1940" y="1302"/>
                    <a:pt x="1995" y="1213"/>
                  </a:cubicBezTo>
                  <a:lnTo>
                    <a:pt x="2487" y="424"/>
                  </a:lnTo>
                  <a:cubicBezTo>
                    <a:pt x="2571" y="288"/>
                    <a:pt x="2529" y="110"/>
                    <a:pt x="2393" y="25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4" name="Google Shape;2254;p37"/>
            <p:cNvSpPr/>
            <p:nvPr/>
          </p:nvSpPr>
          <p:spPr>
            <a:xfrm>
              <a:off x="7246166" y="4408904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1"/>
                  </a:moveTo>
                  <a:cubicBezTo>
                    <a:pt x="2118" y="176"/>
                    <a:pt x="1735" y="365"/>
                    <a:pt x="1179" y="365"/>
                  </a:cubicBezTo>
                  <a:cubicBezTo>
                    <a:pt x="851" y="365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1"/>
                    <a:pt x="1748" y="1351"/>
                  </a:cubicBezTo>
                  <a:cubicBezTo>
                    <a:pt x="1845" y="1351"/>
                    <a:pt x="1940" y="1302"/>
                    <a:pt x="1995" y="1214"/>
                  </a:cubicBezTo>
                  <a:lnTo>
                    <a:pt x="2488" y="423"/>
                  </a:lnTo>
                  <a:cubicBezTo>
                    <a:pt x="2573" y="288"/>
                    <a:pt x="2530" y="108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5" name="Google Shape;2255;p37"/>
            <p:cNvSpPr/>
            <p:nvPr/>
          </p:nvSpPr>
          <p:spPr>
            <a:xfrm>
              <a:off x="7365055" y="4217932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0"/>
                  </a:moveTo>
                  <a:cubicBezTo>
                    <a:pt x="2118" y="175"/>
                    <a:pt x="1734" y="364"/>
                    <a:pt x="1178" y="364"/>
                  </a:cubicBezTo>
                  <a:cubicBezTo>
                    <a:pt x="850" y="364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0" y="234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9" y="1350"/>
                  </a:cubicBezTo>
                  <a:cubicBezTo>
                    <a:pt x="1845" y="1350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7"/>
                    <a:pt x="2530" y="109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6" name="Google Shape;2256;p37"/>
            <p:cNvSpPr/>
            <p:nvPr/>
          </p:nvSpPr>
          <p:spPr>
            <a:xfrm>
              <a:off x="7257653" y="3955073"/>
              <a:ext cx="86698" cy="71162"/>
            </a:xfrm>
            <a:custGeom>
              <a:avLst/>
              <a:gdLst/>
              <a:ahLst/>
              <a:cxnLst/>
              <a:rect l="l" t="t" r="r" b="b"/>
              <a:pathLst>
                <a:path w="2634" h="2162" extrusionOk="0">
                  <a:moveTo>
                    <a:pt x="704" y="0"/>
                  </a:moveTo>
                  <a:cubicBezTo>
                    <a:pt x="557" y="0"/>
                    <a:pt x="423" y="75"/>
                    <a:pt x="346" y="199"/>
                  </a:cubicBezTo>
                  <a:lnTo>
                    <a:pt x="87" y="614"/>
                  </a:lnTo>
                  <a:cubicBezTo>
                    <a:pt x="59" y="661"/>
                    <a:pt x="38" y="711"/>
                    <a:pt x="30" y="762"/>
                  </a:cubicBezTo>
                  <a:cubicBezTo>
                    <a:pt x="0" y="931"/>
                    <a:pt x="78" y="1105"/>
                    <a:pt x="224" y="1195"/>
                  </a:cubicBezTo>
                  <a:lnTo>
                    <a:pt x="1672" y="2097"/>
                  </a:lnTo>
                  <a:cubicBezTo>
                    <a:pt x="1740" y="2139"/>
                    <a:pt x="1816" y="2161"/>
                    <a:pt x="1895" y="2161"/>
                  </a:cubicBezTo>
                  <a:cubicBezTo>
                    <a:pt x="2043" y="2161"/>
                    <a:pt x="2176" y="2087"/>
                    <a:pt x="2251" y="1962"/>
                  </a:cubicBezTo>
                  <a:lnTo>
                    <a:pt x="2509" y="1547"/>
                  </a:lnTo>
                  <a:cubicBezTo>
                    <a:pt x="2633" y="1349"/>
                    <a:pt x="2572" y="1088"/>
                    <a:pt x="2375" y="965"/>
                  </a:cubicBezTo>
                  <a:lnTo>
                    <a:pt x="927" y="64"/>
                  </a:lnTo>
                  <a:cubicBezTo>
                    <a:pt x="860" y="23"/>
                    <a:pt x="783" y="0"/>
                    <a:pt x="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7" name="Google Shape;2257;p37"/>
            <p:cNvSpPr/>
            <p:nvPr/>
          </p:nvSpPr>
          <p:spPr>
            <a:xfrm>
              <a:off x="7439508" y="4068235"/>
              <a:ext cx="86698" cy="71162"/>
            </a:xfrm>
            <a:custGeom>
              <a:avLst/>
              <a:gdLst/>
              <a:ahLst/>
              <a:cxnLst/>
              <a:rect l="l" t="t" r="r" b="b"/>
              <a:pathLst>
                <a:path w="2634" h="2162" extrusionOk="0">
                  <a:moveTo>
                    <a:pt x="706" y="1"/>
                  </a:moveTo>
                  <a:cubicBezTo>
                    <a:pt x="558" y="1"/>
                    <a:pt x="425" y="75"/>
                    <a:pt x="346" y="201"/>
                  </a:cubicBezTo>
                  <a:lnTo>
                    <a:pt x="88" y="616"/>
                  </a:lnTo>
                  <a:cubicBezTo>
                    <a:pt x="59" y="662"/>
                    <a:pt x="40" y="713"/>
                    <a:pt x="31" y="763"/>
                  </a:cubicBezTo>
                  <a:cubicBezTo>
                    <a:pt x="0" y="935"/>
                    <a:pt x="77" y="1105"/>
                    <a:pt x="224" y="1197"/>
                  </a:cubicBezTo>
                  <a:lnTo>
                    <a:pt x="1673" y="2098"/>
                  </a:lnTo>
                  <a:cubicBezTo>
                    <a:pt x="1740" y="2139"/>
                    <a:pt x="1817" y="2162"/>
                    <a:pt x="1896" y="2162"/>
                  </a:cubicBezTo>
                  <a:cubicBezTo>
                    <a:pt x="2042" y="2162"/>
                    <a:pt x="2176" y="2087"/>
                    <a:pt x="2252" y="1964"/>
                  </a:cubicBezTo>
                  <a:lnTo>
                    <a:pt x="2510" y="1549"/>
                  </a:lnTo>
                  <a:cubicBezTo>
                    <a:pt x="2633" y="1351"/>
                    <a:pt x="2573" y="1089"/>
                    <a:pt x="2376" y="966"/>
                  </a:cubicBezTo>
                  <a:lnTo>
                    <a:pt x="928" y="65"/>
                  </a:lnTo>
                  <a:cubicBezTo>
                    <a:pt x="861" y="23"/>
                    <a:pt x="784" y="1"/>
                    <a:pt x="7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8" name="Google Shape;2258;p37"/>
            <p:cNvSpPr/>
            <p:nvPr/>
          </p:nvSpPr>
          <p:spPr>
            <a:xfrm>
              <a:off x="6900658" y="4233862"/>
              <a:ext cx="433227" cy="286229"/>
            </a:xfrm>
            <a:custGeom>
              <a:avLst/>
              <a:gdLst/>
              <a:ahLst/>
              <a:cxnLst/>
              <a:rect l="l" t="t" r="r" b="b"/>
              <a:pathLst>
                <a:path w="13162" h="8696" extrusionOk="0">
                  <a:moveTo>
                    <a:pt x="1087" y="0"/>
                  </a:moveTo>
                  <a:cubicBezTo>
                    <a:pt x="1023" y="185"/>
                    <a:pt x="0" y="1226"/>
                    <a:pt x="905" y="2166"/>
                  </a:cubicBezTo>
                  <a:cubicBezTo>
                    <a:pt x="3748" y="5118"/>
                    <a:pt x="7305" y="7356"/>
                    <a:pt x="11283" y="8631"/>
                  </a:cubicBezTo>
                  <a:cubicBezTo>
                    <a:pt x="11418" y="8674"/>
                    <a:pt x="11555" y="8695"/>
                    <a:pt x="11691" y="8695"/>
                  </a:cubicBezTo>
                  <a:cubicBezTo>
                    <a:pt x="12138" y="8695"/>
                    <a:pt x="12566" y="8468"/>
                    <a:pt x="12812" y="8071"/>
                  </a:cubicBezTo>
                  <a:lnTo>
                    <a:pt x="13161" y="7512"/>
                  </a:lnTo>
                  <a:lnTo>
                    <a:pt x="13161" y="7512"/>
                  </a:lnTo>
                  <a:cubicBezTo>
                    <a:pt x="13046" y="7542"/>
                    <a:pt x="12926" y="7558"/>
                    <a:pt x="12805" y="7558"/>
                  </a:cubicBezTo>
                  <a:cubicBezTo>
                    <a:pt x="12664" y="7558"/>
                    <a:pt x="12521" y="7537"/>
                    <a:pt x="12381" y="7491"/>
                  </a:cubicBezTo>
                  <a:cubicBezTo>
                    <a:pt x="8262" y="6176"/>
                    <a:pt x="4490" y="3840"/>
                    <a:pt x="1442" y="677"/>
                  </a:cubicBezTo>
                  <a:cubicBezTo>
                    <a:pt x="1256" y="483"/>
                    <a:pt x="1138" y="249"/>
                    <a:pt x="1087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59" name="Google Shape;2259;p37"/>
            <p:cNvSpPr/>
            <p:nvPr/>
          </p:nvSpPr>
          <p:spPr>
            <a:xfrm>
              <a:off x="7343792" y="3828779"/>
              <a:ext cx="65797" cy="43119"/>
            </a:xfrm>
            <a:custGeom>
              <a:avLst/>
              <a:gdLst/>
              <a:ahLst/>
              <a:cxnLst/>
              <a:rect l="l" t="t" r="r" b="b"/>
              <a:pathLst>
                <a:path w="1999" h="1310" extrusionOk="0">
                  <a:moveTo>
                    <a:pt x="849" y="1"/>
                  </a:moveTo>
                  <a:cubicBezTo>
                    <a:pt x="788" y="1"/>
                    <a:pt x="728" y="7"/>
                    <a:pt x="671" y="20"/>
                  </a:cubicBezTo>
                  <a:cubicBezTo>
                    <a:pt x="0" y="170"/>
                    <a:pt x="360" y="1120"/>
                    <a:pt x="1157" y="1284"/>
                  </a:cubicBezTo>
                  <a:cubicBezTo>
                    <a:pt x="1243" y="1301"/>
                    <a:pt x="1321" y="1310"/>
                    <a:pt x="1392" y="1310"/>
                  </a:cubicBezTo>
                  <a:cubicBezTo>
                    <a:pt x="1879" y="1310"/>
                    <a:pt x="1998" y="921"/>
                    <a:pt x="1820" y="593"/>
                  </a:cubicBezTo>
                  <a:cubicBezTo>
                    <a:pt x="1607" y="205"/>
                    <a:pt x="1200" y="1"/>
                    <a:pt x="8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0" name="Google Shape;2260;p37"/>
            <p:cNvSpPr/>
            <p:nvPr/>
          </p:nvSpPr>
          <p:spPr>
            <a:xfrm>
              <a:off x="7445466" y="3892140"/>
              <a:ext cx="65830" cy="43086"/>
            </a:xfrm>
            <a:custGeom>
              <a:avLst/>
              <a:gdLst/>
              <a:ahLst/>
              <a:cxnLst/>
              <a:rect l="l" t="t" r="r" b="b"/>
              <a:pathLst>
                <a:path w="2000" h="1309" extrusionOk="0">
                  <a:moveTo>
                    <a:pt x="851" y="1"/>
                  </a:moveTo>
                  <a:cubicBezTo>
                    <a:pt x="789" y="1"/>
                    <a:pt x="729" y="7"/>
                    <a:pt x="672" y="20"/>
                  </a:cubicBezTo>
                  <a:cubicBezTo>
                    <a:pt x="0" y="169"/>
                    <a:pt x="361" y="1118"/>
                    <a:pt x="1159" y="1282"/>
                  </a:cubicBezTo>
                  <a:cubicBezTo>
                    <a:pt x="1245" y="1300"/>
                    <a:pt x="1324" y="1309"/>
                    <a:pt x="1395" y="1309"/>
                  </a:cubicBezTo>
                  <a:cubicBezTo>
                    <a:pt x="1881" y="1309"/>
                    <a:pt x="2000" y="920"/>
                    <a:pt x="1821" y="593"/>
                  </a:cubicBezTo>
                  <a:cubicBezTo>
                    <a:pt x="1609" y="205"/>
                    <a:pt x="1202" y="1"/>
                    <a:pt x="8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1" name="Google Shape;2261;p37"/>
            <p:cNvSpPr/>
            <p:nvPr/>
          </p:nvSpPr>
          <p:spPr>
            <a:xfrm>
              <a:off x="7262262" y="3980911"/>
              <a:ext cx="77186" cy="40979"/>
            </a:xfrm>
            <a:custGeom>
              <a:avLst/>
              <a:gdLst/>
              <a:ahLst/>
              <a:cxnLst/>
              <a:rect l="l" t="t" r="r" b="b"/>
              <a:pathLst>
                <a:path w="2345" h="1245" extrusionOk="0">
                  <a:moveTo>
                    <a:pt x="22" y="1"/>
                  </a:moveTo>
                  <a:lnTo>
                    <a:pt x="22" y="1"/>
                  </a:lnTo>
                  <a:cubicBezTo>
                    <a:pt x="1" y="114"/>
                    <a:pt x="50" y="234"/>
                    <a:pt x="154" y="298"/>
                  </a:cubicBezTo>
                  <a:lnTo>
                    <a:pt x="1602" y="1201"/>
                  </a:lnTo>
                  <a:cubicBezTo>
                    <a:pt x="1650" y="1230"/>
                    <a:pt x="1703" y="1244"/>
                    <a:pt x="1755" y="1244"/>
                  </a:cubicBezTo>
                  <a:cubicBezTo>
                    <a:pt x="1851" y="1244"/>
                    <a:pt x="1946" y="1196"/>
                    <a:pt x="2001" y="1107"/>
                  </a:cubicBezTo>
                  <a:lnTo>
                    <a:pt x="2259" y="692"/>
                  </a:lnTo>
                  <a:cubicBezTo>
                    <a:pt x="2344" y="556"/>
                    <a:pt x="2303" y="377"/>
                    <a:pt x="2167" y="292"/>
                  </a:cubicBezTo>
                  <a:lnTo>
                    <a:pt x="1922" y="141"/>
                  </a:lnTo>
                  <a:cubicBezTo>
                    <a:pt x="1747" y="205"/>
                    <a:pt x="1524" y="252"/>
                    <a:pt x="1248" y="252"/>
                  </a:cubicBezTo>
                  <a:cubicBezTo>
                    <a:pt x="918" y="252"/>
                    <a:pt x="513" y="185"/>
                    <a:pt x="2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2" name="Google Shape;2262;p37"/>
            <p:cNvSpPr/>
            <p:nvPr/>
          </p:nvSpPr>
          <p:spPr>
            <a:xfrm>
              <a:off x="7444149" y="4094172"/>
              <a:ext cx="77153" cy="40946"/>
            </a:xfrm>
            <a:custGeom>
              <a:avLst/>
              <a:gdLst/>
              <a:ahLst/>
              <a:cxnLst/>
              <a:rect l="l" t="t" r="r" b="b"/>
              <a:pathLst>
                <a:path w="2344" h="1244" extrusionOk="0">
                  <a:moveTo>
                    <a:pt x="22" y="0"/>
                  </a:moveTo>
                  <a:cubicBezTo>
                    <a:pt x="1" y="113"/>
                    <a:pt x="50" y="233"/>
                    <a:pt x="154" y="298"/>
                  </a:cubicBezTo>
                  <a:lnTo>
                    <a:pt x="1602" y="1200"/>
                  </a:lnTo>
                  <a:cubicBezTo>
                    <a:pt x="1649" y="1230"/>
                    <a:pt x="1702" y="1244"/>
                    <a:pt x="1755" y="1244"/>
                  </a:cubicBezTo>
                  <a:cubicBezTo>
                    <a:pt x="1851" y="1244"/>
                    <a:pt x="1946" y="1196"/>
                    <a:pt x="2001" y="1107"/>
                  </a:cubicBezTo>
                  <a:lnTo>
                    <a:pt x="2258" y="692"/>
                  </a:lnTo>
                  <a:cubicBezTo>
                    <a:pt x="2343" y="555"/>
                    <a:pt x="2301" y="376"/>
                    <a:pt x="2167" y="292"/>
                  </a:cubicBezTo>
                  <a:lnTo>
                    <a:pt x="1922" y="140"/>
                  </a:lnTo>
                  <a:cubicBezTo>
                    <a:pt x="1747" y="204"/>
                    <a:pt x="1524" y="252"/>
                    <a:pt x="1246" y="252"/>
                  </a:cubicBezTo>
                  <a:cubicBezTo>
                    <a:pt x="917" y="252"/>
                    <a:pt x="513" y="185"/>
                    <a:pt x="2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3" name="Google Shape;2263;p37"/>
            <p:cNvSpPr/>
            <p:nvPr/>
          </p:nvSpPr>
          <p:spPr>
            <a:xfrm>
              <a:off x="7131853" y="3984400"/>
              <a:ext cx="84723" cy="44501"/>
            </a:xfrm>
            <a:custGeom>
              <a:avLst/>
              <a:gdLst/>
              <a:ahLst/>
              <a:cxnLst/>
              <a:rect l="l" t="t" r="r" b="b"/>
              <a:pathLst>
                <a:path w="2574" h="1352" extrusionOk="0">
                  <a:moveTo>
                    <a:pt x="2356" y="1"/>
                  </a:moveTo>
                  <a:cubicBezTo>
                    <a:pt x="2118" y="176"/>
                    <a:pt x="1735" y="366"/>
                    <a:pt x="1179" y="366"/>
                  </a:cubicBezTo>
                  <a:cubicBezTo>
                    <a:pt x="852" y="366"/>
                    <a:pt x="465" y="300"/>
                    <a:pt x="13" y="128"/>
                  </a:cubicBezTo>
                  <a:lnTo>
                    <a:pt x="13" y="128"/>
                  </a:lnTo>
                  <a:cubicBezTo>
                    <a:pt x="1" y="235"/>
                    <a:pt x="48" y="345"/>
                    <a:pt x="147" y="405"/>
                  </a:cubicBezTo>
                  <a:lnTo>
                    <a:pt x="1595" y="1307"/>
                  </a:lnTo>
                  <a:cubicBezTo>
                    <a:pt x="1643" y="1337"/>
                    <a:pt x="1696" y="1352"/>
                    <a:pt x="1749" y="1352"/>
                  </a:cubicBezTo>
                  <a:cubicBezTo>
                    <a:pt x="1846" y="1352"/>
                    <a:pt x="1940" y="1303"/>
                    <a:pt x="1995" y="1214"/>
                  </a:cubicBezTo>
                  <a:lnTo>
                    <a:pt x="2488" y="424"/>
                  </a:lnTo>
                  <a:cubicBezTo>
                    <a:pt x="2573" y="288"/>
                    <a:pt x="2532" y="109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4" name="Google Shape;2264;p37"/>
            <p:cNvSpPr/>
            <p:nvPr/>
          </p:nvSpPr>
          <p:spPr>
            <a:xfrm>
              <a:off x="7222829" y="4041047"/>
              <a:ext cx="84657" cy="44435"/>
            </a:xfrm>
            <a:custGeom>
              <a:avLst/>
              <a:gdLst/>
              <a:ahLst/>
              <a:cxnLst/>
              <a:rect l="l" t="t" r="r" b="b"/>
              <a:pathLst>
                <a:path w="2572" h="1350" extrusionOk="0">
                  <a:moveTo>
                    <a:pt x="2356" y="0"/>
                  </a:moveTo>
                  <a:cubicBezTo>
                    <a:pt x="2118" y="175"/>
                    <a:pt x="1735" y="364"/>
                    <a:pt x="1179" y="364"/>
                  </a:cubicBezTo>
                  <a:cubicBezTo>
                    <a:pt x="851" y="364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1" y="234"/>
                    <a:pt x="48" y="343"/>
                    <a:pt x="146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9" y="1350"/>
                  </a:cubicBezTo>
                  <a:cubicBezTo>
                    <a:pt x="1845" y="1350"/>
                    <a:pt x="1940" y="1301"/>
                    <a:pt x="1995" y="1213"/>
                  </a:cubicBezTo>
                  <a:lnTo>
                    <a:pt x="2487" y="423"/>
                  </a:lnTo>
                  <a:cubicBezTo>
                    <a:pt x="2571" y="288"/>
                    <a:pt x="2530" y="109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5" name="Google Shape;2265;p37"/>
            <p:cNvSpPr/>
            <p:nvPr/>
          </p:nvSpPr>
          <p:spPr>
            <a:xfrm>
              <a:off x="7313741" y="4097661"/>
              <a:ext cx="84723" cy="44501"/>
            </a:xfrm>
            <a:custGeom>
              <a:avLst/>
              <a:gdLst/>
              <a:ahLst/>
              <a:cxnLst/>
              <a:rect l="l" t="t" r="r" b="b"/>
              <a:pathLst>
                <a:path w="2574" h="1352" extrusionOk="0">
                  <a:moveTo>
                    <a:pt x="2356" y="1"/>
                  </a:moveTo>
                  <a:cubicBezTo>
                    <a:pt x="2118" y="176"/>
                    <a:pt x="1734" y="365"/>
                    <a:pt x="1178" y="365"/>
                  </a:cubicBezTo>
                  <a:cubicBezTo>
                    <a:pt x="851" y="365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1" y="235"/>
                    <a:pt x="48" y="344"/>
                    <a:pt x="147" y="405"/>
                  </a:cubicBezTo>
                  <a:lnTo>
                    <a:pt x="1595" y="1307"/>
                  </a:lnTo>
                  <a:cubicBezTo>
                    <a:pt x="1643" y="1337"/>
                    <a:pt x="1696" y="1351"/>
                    <a:pt x="1748" y="1351"/>
                  </a:cubicBezTo>
                  <a:cubicBezTo>
                    <a:pt x="1845" y="1351"/>
                    <a:pt x="1940" y="1303"/>
                    <a:pt x="1995" y="1214"/>
                  </a:cubicBezTo>
                  <a:lnTo>
                    <a:pt x="2488" y="424"/>
                  </a:lnTo>
                  <a:cubicBezTo>
                    <a:pt x="2573" y="288"/>
                    <a:pt x="2531" y="108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6" name="Google Shape;2266;p37"/>
            <p:cNvSpPr/>
            <p:nvPr/>
          </p:nvSpPr>
          <p:spPr>
            <a:xfrm>
              <a:off x="7404652" y="4154241"/>
              <a:ext cx="84723" cy="44501"/>
            </a:xfrm>
            <a:custGeom>
              <a:avLst/>
              <a:gdLst/>
              <a:ahLst/>
              <a:cxnLst/>
              <a:rect l="l" t="t" r="r" b="b"/>
              <a:pathLst>
                <a:path w="2574" h="1352" extrusionOk="0">
                  <a:moveTo>
                    <a:pt x="2356" y="1"/>
                  </a:moveTo>
                  <a:cubicBezTo>
                    <a:pt x="2118" y="176"/>
                    <a:pt x="1735" y="366"/>
                    <a:pt x="1179" y="366"/>
                  </a:cubicBezTo>
                  <a:cubicBezTo>
                    <a:pt x="852" y="366"/>
                    <a:pt x="465" y="300"/>
                    <a:pt x="13" y="128"/>
                  </a:cubicBezTo>
                  <a:lnTo>
                    <a:pt x="13" y="128"/>
                  </a:lnTo>
                  <a:cubicBezTo>
                    <a:pt x="1" y="235"/>
                    <a:pt x="48" y="345"/>
                    <a:pt x="147" y="405"/>
                  </a:cubicBezTo>
                  <a:lnTo>
                    <a:pt x="1595" y="1307"/>
                  </a:lnTo>
                  <a:cubicBezTo>
                    <a:pt x="1643" y="1337"/>
                    <a:pt x="1696" y="1352"/>
                    <a:pt x="1749" y="1352"/>
                  </a:cubicBezTo>
                  <a:cubicBezTo>
                    <a:pt x="1846" y="1352"/>
                    <a:pt x="1940" y="1303"/>
                    <a:pt x="1995" y="1214"/>
                  </a:cubicBezTo>
                  <a:lnTo>
                    <a:pt x="2488" y="424"/>
                  </a:lnTo>
                  <a:cubicBezTo>
                    <a:pt x="2573" y="288"/>
                    <a:pt x="2532" y="110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7" name="Google Shape;2267;p37"/>
            <p:cNvSpPr/>
            <p:nvPr/>
          </p:nvSpPr>
          <p:spPr>
            <a:xfrm>
              <a:off x="7092256" y="4048091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0"/>
                  </a:moveTo>
                  <a:cubicBezTo>
                    <a:pt x="2118" y="175"/>
                    <a:pt x="1734" y="364"/>
                    <a:pt x="1178" y="364"/>
                  </a:cubicBezTo>
                  <a:cubicBezTo>
                    <a:pt x="850" y="364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0" y="234"/>
                    <a:pt x="48" y="343"/>
                    <a:pt x="147" y="404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9" y="1350"/>
                  </a:cubicBezTo>
                  <a:cubicBezTo>
                    <a:pt x="1845" y="1350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7"/>
                    <a:pt x="2530" y="108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8" name="Google Shape;2268;p37"/>
            <p:cNvSpPr/>
            <p:nvPr/>
          </p:nvSpPr>
          <p:spPr>
            <a:xfrm>
              <a:off x="7183233" y="4104704"/>
              <a:ext cx="84624" cy="44501"/>
            </a:xfrm>
            <a:custGeom>
              <a:avLst/>
              <a:gdLst/>
              <a:ahLst/>
              <a:cxnLst/>
              <a:rect l="l" t="t" r="r" b="b"/>
              <a:pathLst>
                <a:path w="2571" h="1352" extrusionOk="0">
                  <a:moveTo>
                    <a:pt x="2355" y="1"/>
                  </a:moveTo>
                  <a:cubicBezTo>
                    <a:pt x="2117" y="176"/>
                    <a:pt x="1733" y="365"/>
                    <a:pt x="1178" y="365"/>
                  </a:cubicBezTo>
                  <a:cubicBezTo>
                    <a:pt x="850" y="365"/>
                    <a:pt x="464" y="300"/>
                    <a:pt x="12" y="127"/>
                  </a:cubicBezTo>
                  <a:lnTo>
                    <a:pt x="12" y="127"/>
                  </a:lnTo>
                  <a:cubicBezTo>
                    <a:pt x="0" y="235"/>
                    <a:pt x="48" y="344"/>
                    <a:pt x="146" y="405"/>
                  </a:cubicBezTo>
                  <a:lnTo>
                    <a:pt x="1594" y="1307"/>
                  </a:lnTo>
                  <a:cubicBezTo>
                    <a:pt x="1642" y="1337"/>
                    <a:pt x="1695" y="1351"/>
                    <a:pt x="1748" y="1351"/>
                  </a:cubicBezTo>
                  <a:cubicBezTo>
                    <a:pt x="1845" y="1351"/>
                    <a:pt x="1940" y="1302"/>
                    <a:pt x="1995" y="1213"/>
                  </a:cubicBezTo>
                  <a:lnTo>
                    <a:pt x="2487" y="424"/>
                  </a:lnTo>
                  <a:cubicBezTo>
                    <a:pt x="2571" y="288"/>
                    <a:pt x="2529" y="109"/>
                    <a:pt x="2392" y="25"/>
                  </a:cubicBezTo>
                  <a:lnTo>
                    <a:pt x="2355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69" name="Google Shape;2269;p37"/>
            <p:cNvSpPr/>
            <p:nvPr/>
          </p:nvSpPr>
          <p:spPr>
            <a:xfrm>
              <a:off x="7274144" y="4161318"/>
              <a:ext cx="84624" cy="44468"/>
            </a:xfrm>
            <a:custGeom>
              <a:avLst/>
              <a:gdLst/>
              <a:ahLst/>
              <a:cxnLst/>
              <a:rect l="l" t="t" r="r" b="b"/>
              <a:pathLst>
                <a:path w="2571" h="1351" extrusionOk="0">
                  <a:moveTo>
                    <a:pt x="2356" y="1"/>
                  </a:moveTo>
                  <a:cubicBezTo>
                    <a:pt x="2118" y="176"/>
                    <a:pt x="1734" y="365"/>
                    <a:pt x="1179" y="365"/>
                  </a:cubicBezTo>
                  <a:cubicBezTo>
                    <a:pt x="852" y="365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0" y="235"/>
                    <a:pt x="48" y="343"/>
                    <a:pt x="146" y="405"/>
                  </a:cubicBezTo>
                  <a:lnTo>
                    <a:pt x="1595" y="1306"/>
                  </a:lnTo>
                  <a:cubicBezTo>
                    <a:pt x="1643" y="1336"/>
                    <a:pt x="1696" y="1351"/>
                    <a:pt x="1748" y="1351"/>
                  </a:cubicBezTo>
                  <a:cubicBezTo>
                    <a:pt x="1845" y="1351"/>
                    <a:pt x="1940" y="1302"/>
                    <a:pt x="1995" y="1214"/>
                  </a:cubicBezTo>
                  <a:lnTo>
                    <a:pt x="2487" y="423"/>
                  </a:lnTo>
                  <a:cubicBezTo>
                    <a:pt x="2571" y="288"/>
                    <a:pt x="2529" y="108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0" name="Google Shape;2270;p37"/>
            <p:cNvSpPr/>
            <p:nvPr/>
          </p:nvSpPr>
          <p:spPr>
            <a:xfrm>
              <a:off x="7052626" y="4111715"/>
              <a:ext cx="84657" cy="44468"/>
            </a:xfrm>
            <a:custGeom>
              <a:avLst/>
              <a:gdLst/>
              <a:ahLst/>
              <a:cxnLst/>
              <a:rect l="l" t="t" r="r" b="b"/>
              <a:pathLst>
                <a:path w="2572" h="1351" extrusionOk="0">
                  <a:moveTo>
                    <a:pt x="2356" y="0"/>
                  </a:moveTo>
                  <a:cubicBezTo>
                    <a:pt x="2118" y="176"/>
                    <a:pt x="1735" y="365"/>
                    <a:pt x="1179" y="365"/>
                  </a:cubicBezTo>
                  <a:cubicBezTo>
                    <a:pt x="852" y="365"/>
                    <a:pt x="465" y="300"/>
                    <a:pt x="13" y="127"/>
                  </a:cubicBezTo>
                  <a:lnTo>
                    <a:pt x="13" y="127"/>
                  </a:lnTo>
                  <a:cubicBezTo>
                    <a:pt x="1" y="234"/>
                    <a:pt x="49" y="344"/>
                    <a:pt x="147" y="405"/>
                  </a:cubicBezTo>
                  <a:lnTo>
                    <a:pt x="1596" y="1307"/>
                  </a:lnTo>
                  <a:cubicBezTo>
                    <a:pt x="1643" y="1337"/>
                    <a:pt x="1696" y="1351"/>
                    <a:pt x="1749" y="1351"/>
                  </a:cubicBezTo>
                  <a:cubicBezTo>
                    <a:pt x="1845" y="1351"/>
                    <a:pt x="1941" y="1302"/>
                    <a:pt x="1996" y="1213"/>
                  </a:cubicBezTo>
                  <a:lnTo>
                    <a:pt x="2487" y="424"/>
                  </a:lnTo>
                  <a:cubicBezTo>
                    <a:pt x="2571" y="288"/>
                    <a:pt x="2530" y="110"/>
                    <a:pt x="2394" y="25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1" name="Google Shape;2271;p37"/>
            <p:cNvSpPr/>
            <p:nvPr/>
          </p:nvSpPr>
          <p:spPr>
            <a:xfrm>
              <a:off x="7143537" y="4168362"/>
              <a:ext cx="84723" cy="44468"/>
            </a:xfrm>
            <a:custGeom>
              <a:avLst/>
              <a:gdLst/>
              <a:ahLst/>
              <a:cxnLst/>
              <a:rect l="l" t="t" r="r" b="b"/>
              <a:pathLst>
                <a:path w="2574" h="1351" extrusionOk="0">
                  <a:moveTo>
                    <a:pt x="2356" y="1"/>
                  </a:moveTo>
                  <a:cubicBezTo>
                    <a:pt x="2119" y="176"/>
                    <a:pt x="1735" y="365"/>
                    <a:pt x="1178" y="365"/>
                  </a:cubicBezTo>
                  <a:cubicBezTo>
                    <a:pt x="851" y="365"/>
                    <a:pt x="464" y="299"/>
                    <a:pt x="13" y="127"/>
                  </a:cubicBezTo>
                  <a:lnTo>
                    <a:pt x="13" y="127"/>
                  </a:lnTo>
                  <a:cubicBezTo>
                    <a:pt x="1" y="235"/>
                    <a:pt x="49" y="343"/>
                    <a:pt x="148" y="405"/>
                  </a:cubicBezTo>
                  <a:lnTo>
                    <a:pt x="1596" y="1306"/>
                  </a:lnTo>
                  <a:cubicBezTo>
                    <a:pt x="1643" y="1336"/>
                    <a:pt x="1697" y="1351"/>
                    <a:pt x="1749" y="1351"/>
                  </a:cubicBezTo>
                  <a:cubicBezTo>
                    <a:pt x="1846" y="1351"/>
                    <a:pt x="1941" y="1302"/>
                    <a:pt x="1996" y="1214"/>
                  </a:cubicBezTo>
                  <a:lnTo>
                    <a:pt x="2488" y="423"/>
                  </a:lnTo>
                  <a:cubicBezTo>
                    <a:pt x="2573" y="288"/>
                    <a:pt x="2531" y="108"/>
                    <a:pt x="2394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2" name="Google Shape;2272;p37"/>
            <p:cNvSpPr/>
            <p:nvPr/>
          </p:nvSpPr>
          <p:spPr>
            <a:xfrm>
              <a:off x="7234514" y="4224975"/>
              <a:ext cx="84657" cy="44468"/>
            </a:xfrm>
            <a:custGeom>
              <a:avLst/>
              <a:gdLst/>
              <a:ahLst/>
              <a:cxnLst/>
              <a:rect l="l" t="t" r="r" b="b"/>
              <a:pathLst>
                <a:path w="2572" h="1351" extrusionOk="0">
                  <a:moveTo>
                    <a:pt x="2355" y="0"/>
                  </a:moveTo>
                  <a:cubicBezTo>
                    <a:pt x="2118" y="176"/>
                    <a:pt x="1735" y="365"/>
                    <a:pt x="1179" y="365"/>
                  </a:cubicBezTo>
                  <a:cubicBezTo>
                    <a:pt x="852" y="365"/>
                    <a:pt x="465" y="299"/>
                    <a:pt x="13" y="127"/>
                  </a:cubicBezTo>
                  <a:lnTo>
                    <a:pt x="13" y="127"/>
                  </a:lnTo>
                  <a:cubicBezTo>
                    <a:pt x="1" y="234"/>
                    <a:pt x="49" y="344"/>
                    <a:pt x="147" y="404"/>
                  </a:cubicBezTo>
                  <a:lnTo>
                    <a:pt x="1595" y="1307"/>
                  </a:lnTo>
                  <a:cubicBezTo>
                    <a:pt x="1643" y="1336"/>
                    <a:pt x="1696" y="1350"/>
                    <a:pt x="1748" y="1350"/>
                  </a:cubicBezTo>
                  <a:cubicBezTo>
                    <a:pt x="1846" y="1350"/>
                    <a:pt x="1941" y="1302"/>
                    <a:pt x="1996" y="1213"/>
                  </a:cubicBezTo>
                  <a:lnTo>
                    <a:pt x="2487" y="424"/>
                  </a:lnTo>
                  <a:cubicBezTo>
                    <a:pt x="2571" y="287"/>
                    <a:pt x="2530" y="108"/>
                    <a:pt x="2393" y="25"/>
                  </a:cubicBezTo>
                  <a:lnTo>
                    <a:pt x="2355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3" name="Google Shape;2273;p37"/>
            <p:cNvSpPr/>
            <p:nvPr/>
          </p:nvSpPr>
          <p:spPr>
            <a:xfrm>
              <a:off x="7012964" y="4175373"/>
              <a:ext cx="84723" cy="44468"/>
            </a:xfrm>
            <a:custGeom>
              <a:avLst/>
              <a:gdLst/>
              <a:ahLst/>
              <a:cxnLst/>
              <a:rect l="l" t="t" r="r" b="b"/>
              <a:pathLst>
                <a:path w="2574" h="1351" extrusionOk="0">
                  <a:moveTo>
                    <a:pt x="2356" y="1"/>
                  </a:moveTo>
                  <a:cubicBezTo>
                    <a:pt x="2118" y="175"/>
                    <a:pt x="1734" y="365"/>
                    <a:pt x="1178" y="365"/>
                  </a:cubicBezTo>
                  <a:cubicBezTo>
                    <a:pt x="851" y="365"/>
                    <a:pt x="465" y="299"/>
                    <a:pt x="13" y="127"/>
                  </a:cubicBezTo>
                  <a:lnTo>
                    <a:pt x="13" y="127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7" y="1350"/>
                    <a:pt x="1750" y="1350"/>
                  </a:cubicBezTo>
                  <a:cubicBezTo>
                    <a:pt x="1846" y="1350"/>
                    <a:pt x="1940" y="1302"/>
                    <a:pt x="1995" y="1213"/>
                  </a:cubicBezTo>
                  <a:lnTo>
                    <a:pt x="2488" y="423"/>
                  </a:lnTo>
                  <a:cubicBezTo>
                    <a:pt x="2573" y="288"/>
                    <a:pt x="2532" y="109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4" name="Google Shape;2274;p37"/>
            <p:cNvSpPr/>
            <p:nvPr/>
          </p:nvSpPr>
          <p:spPr>
            <a:xfrm>
              <a:off x="7103941" y="4231986"/>
              <a:ext cx="84624" cy="44501"/>
            </a:xfrm>
            <a:custGeom>
              <a:avLst/>
              <a:gdLst/>
              <a:ahLst/>
              <a:cxnLst/>
              <a:rect l="l" t="t" r="r" b="b"/>
              <a:pathLst>
                <a:path w="2571" h="1352" extrusionOk="0">
                  <a:moveTo>
                    <a:pt x="2356" y="1"/>
                  </a:moveTo>
                  <a:cubicBezTo>
                    <a:pt x="2118" y="176"/>
                    <a:pt x="1734" y="366"/>
                    <a:pt x="1178" y="366"/>
                  </a:cubicBezTo>
                  <a:cubicBezTo>
                    <a:pt x="851" y="366"/>
                    <a:pt x="464" y="300"/>
                    <a:pt x="12" y="128"/>
                  </a:cubicBezTo>
                  <a:lnTo>
                    <a:pt x="12" y="128"/>
                  </a:lnTo>
                  <a:cubicBezTo>
                    <a:pt x="1" y="235"/>
                    <a:pt x="48" y="345"/>
                    <a:pt x="146" y="405"/>
                  </a:cubicBezTo>
                  <a:lnTo>
                    <a:pt x="1595" y="1307"/>
                  </a:lnTo>
                  <a:cubicBezTo>
                    <a:pt x="1643" y="1337"/>
                    <a:pt x="1696" y="1352"/>
                    <a:pt x="1748" y="1352"/>
                  </a:cubicBezTo>
                  <a:cubicBezTo>
                    <a:pt x="1845" y="1352"/>
                    <a:pt x="1940" y="1303"/>
                    <a:pt x="1995" y="1214"/>
                  </a:cubicBezTo>
                  <a:lnTo>
                    <a:pt x="2487" y="424"/>
                  </a:lnTo>
                  <a:cubicBezTo>
                    <a:pt x="2571" y="288"/>
                    <a:pt x="2530" y="109"/>
                    <a:pt x="2393" y="25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5" name="Google Shape;2275;p37"/>
            <p:cNvSpPr/>
            <p:nvPr/>
          </p:nvSpPr>
          <p:spPr>
            <a:xfrm>
              <a:off x="7194852" y="4288633"/>
              <a:ext cx="84723" cy="44435"/>
            </a:xfrm>
            <a:custGeom>
              <a:avLst/>
              <a:gdLst/>
              <a:ahLst/>
              <a:cxnLst/>
              <a:rect l="l" t="t" r="r" b="b"/>
              <a:pathLst>
                <a:path w="2574" h="1350" extrusionOk="0">
                  <a:moveTo>
                    <a:pt x="2356" y="0"/>
                  </a:moveTo>
                  <a:cubicBezTo>
                    <a:pt x="2118" y="175"/>
                    <a:pt x="1735" y="364"/>
                    <a:pt x="1179" y="364"/>
                  </a:cubicBezTo>
                  <a:cubicBezTo>
                    <a:pt x="852" y="364"/>
                    <a:pt x="465" y="299"/>
                    <a:pt x="12" y="126"/>
                  </a:cubicBezTo>
                  <a:lnTo>
                    <a:pt x="12" y="126"/>
                  </a:lnTo>
                  <a:cubicBezTo>
                    <a:pt x="1" y="234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8" y="1350"/>
                  </a:cubicBezTo>
                  <a:cubicBezTo>
                    <a:pt x="1845" y="1350"/>
                    <a:pt x="1940" y="1301"/>
                    <a:pt x="1995" y="1213"/>
                  </a:cubicBezTo>
                  <a:lnTo>
                    <a:pt x="2488" y="423"/>
                  </a:lnTo>
                  <a:cubicBezTo>
                    <a:pt x="2573" y="288"/>
                    <a:pt x="2531" y="108"/>
                    <a:pt x="2393" y="24"/>
                  </a:cubicBezTo>
                  <a:lnTo>
                    <a:pt x="2356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6" name="Google Shape;2276;p37"/>
            <p:cNvSpPr/>
            <p:nvPr/>
          </p:nvSpPr>
          <p:spPr>
            <a:xfrm>
              <a:off x="6973367" y="4239063"/>
              <a:ext cx="84690" cy="44468"/>
            </a:xfrm>
            <a:custGeom>
              <a:avLst/>
              <a:gdLst/>
              <a:ahLst/>
              <a:cxnLst/>
              <a:rect l="l" t="t" r="r" b="b"/>
              <a:pathLst>
                <a:path w="2573" h="1351" extrusionOk="0">
                  <a:moveTo>
                    <a:pt x="2356" y="1"/>
                  </a:moveTo>
                  <a:cubicBezTo>
                    <a:pt x="2118" y="176"/>
                    <a:pt x="1734" y="365"/>
                    <a:pt x="1179" y="365"/>
                  </a:cubicBezTo>
                  <a:cubicBezTo>
                    <a:pt x="851" y="365"/>
                    <a:pt x="464" y="299"/>
                    <a:pt x="12" y="126"/>
                  </a:cubicBezTo>
                  <a:lnTo>
                    <a:pt x="12" y="126"/>
                  </a:lnTo>
                  <a:cubicBezTo>
                    <a:pt x="0" y="235"/>
                    <a:pt x="48" y="343"/>
                    <a:pt x="147" y="405"/>
                  </a:cubicBezTo>
                  <a:lnTo>
                    <a:pt x="1595" y="1306"/>
                  </a:lnTo>
                  <a:cubicBezTo>
                    <a:pt x="1643" y="1336"/>
                    <a:pt x="1696" y="1350"/>
                    <a:pt x="1748" y="1350"/>
                  </a:cubicBezTo>
                  <a:cubicBezTo>
                    <a:pt x="1845" y="1350"/>
                    <a:pt x="1940" y="1302"/>
                    <a:pt x="1995" y="1214"/>
                  </a:cubicBezTo>
                  <a:lnTo>
                    <a:pt x="2488" y="423"/>
                  </a:lnTo>
                  <a:cubicBezTo>
                    <a:pt x="2573" y="288"/>
                    <a:pt x="2530" y="108"/>
                    <a:pt x="2393" y="24"/>
                  </a:cubicBezTo>
                  <a:lnTo>
                    <a:pt x="2356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7" name="Google Shape;2277;p37"/>
            <p:cNvSpPr/>
            <p:nvPr/>
          </p:nvSpPr>
          <p:spPr>
            <a:xfrm>
              <a:off x="7064344" y="4295677"/>
              <a:ext cx="84624" cy="44435"/>
            </a:xfrm>
            <a:custGeom>
              <a:avLst/>
              <a:gdLst/>
              <a:ahLst/>
              <a:cxnLst/>
              <a:rect l="l" t="t" r="r" b="b"/>
              <a:pathLst>
                <a:path w="2571" h="1350" extrusionOk="0">
                  <a:moveTo>
                    <a:pt x="2355" y="0"/>
                  </a:moveTo>
                  <a:cubicBezTo>
                    <a:pt x="2117" y="176"/>
                    <a:pt x="1733" y="365"/>
                    <a:pt x="1178" y="365"/>
                  </a:cubicBezTo>
                  <a:cubicBezTo>
                    <a:pt x="851" y="365"/>
                    <a:pt x="464" y="299"/>
                    <a:pt x="12" y="127"/>
                  </a:cubicBezTo>
                  <a:lnTo>
                    <a:pt x="12" y="127"/>
                  </a:lnTo>
                  <a:cubicBezTo>
                    <a:pt x="0" y="234"/>
                    <a:pt x="48" y="343"/>
                    <a:pt x="146" y="404"/>
                  </a:cubicBezTo>
                  <a:lnTo>
                    <a:pt x="1594" y="1306"/>
                  </a:lnTo>
                  <a:cubicBezTo>
                    <a:pt x="1642" y="1336"/>
                    <a:pt x="1695" y="1350"/>
                    <a:pt x="1748" y="1350"/>
                  </a:cubicBezTo>
                  <a:cubicBezTo>
                    <a:pt x="1845" y="1350"/>
                    <a:pt x="1940" y="1301"/>
                    <a:pt x="1995" y="1213"/>
                  </a:cubicBezTo>
                  <a:lnTo>
                    <a:pt x="2487" y="423"/>
                  </a:lnTo>
                  <a:cubicBezTo>
                    <a:pt x="2571" y="287"/>
                    <a:pt x="2529" y="108"/>
                    <a:pt x="2392" y="24"/>
                  </a:cubicBezTo>
                  <a:lnTo>
                    <a:pt x="2355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8" name="Google Shape;2278;p37"/>
            <p:cNvSpPr/>
            <p:nvPr/>
          </p:nvSpPr>
          <p:spPr>
            <a:xfrm>
              <a:off x="7171351" y="3924298"/>
              <a:ext cx="77153" cy="40946"/>
            </a:xfrm>
            <a:custGeom>
              <a:avLst/>
              <a:gdLst/>
              <a:ahLst/>
              <a:cxnLst/>
              <a:rect l="l" t="t" r="r" b="b"/>
              <a:pathLst>
                <a:path w="2344" h="1244" extrusionOk="0">
                  <a:moveTo>
                    <a:pt x="22" y="0"/>
                  </a:moveTo>
                  <a:lnTo>
                    <a:pt x="22" y="0"/>
                  </a:lnTo>
                  <a:cubicBezTo>
                    <a:pt x="1" y="113"/>
                    <a:pt x="50" y="233"/>
                    <a:pt x="154" y="298"/>
                  </a:cubicBezTo>
                  <a:lnTo>
                    <a:pt x="1602" y="1199"/>
                  </a:lnTo>
                  <a:cubicBezTo>
                    <a:pt x="1650" y="1229"/>
                    <a:pt x="1703" y="1243"/>
                    <a:pt x="1755" y="1243"/>
                  </a:cubicBezTo>
                  <a:cubicBezTo>
                    <a:pt x="1852" y="1243"/>
                    <a:pt x="1946" y="1195"/>
                    <a:pt x="2001" y="1107"/>
                  </a:cubicBezTo>
                  <a:lnTo>
                    <a:pt x="2258" y="692"/>
                  </a:lnTo>
                  <a:cubicBezTo>
                    <a:pt x="2343" y="556"/>
                    <a:pt x="2303" y="377"/>
                    <a:pt x="2167" y="292"/>
                  </a:cubicBezTo>
                  <a:lnTo>
                    <a:pt x="1922" y="140"/>
                  </a:lnTo>
                  <a:cubicBezTo>
                    <a:pt x="1747" y="204"/>
                    <a:pt x="1524" y="252"/>
                    <a:pt x="1246" y="252"/>
                  </a:cubicBezTo>
                  <a:cubicBezTo>
                    <a:pt x="917" y="252"/>
                    <a:pt x="513" y="185"/>
                    <a:pt x="22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79" name="Google Shape;2279;p37"/>
            <p:cNvSpPr/>
            <p:nvPr/>
          </p:nvSpPr>
          <p:spPr>
            <a:xfrm>
              <a:off x="7353173" y="4037525"/>
              <a:ext cx="77186" cy="40946"/>
            </a:xfrm>
            <a:custGeom>
              <a:avLst/>
              <a:gdLst/>
              <a:ahLst/>
              <a:cxnLst/>
              <a:rect l="l" t="t" r="r" b="b"/>
              <a:pathLst>
                <a:path w="2345" h="1244" extrusionOk="0">
                  <a:moveTo>
                    <a:pt x="22" y="1"/>
                  </a:moveTo>
                  <a:cubicBezTo>
                    <a:pt x="1" y="114"/>
                    <a:pt x="51" y="233"/>
                    <a:pt x="154" y="299"/>
                  </a:cubicBezTo>
                  <a:lnTo>
                    <a:pt x="1602" y="1200"/>
                  </a:lnTo>
                  <a:cubicBezTo>
                    <a:pt x="1650" y="1230"/>
                    <a:pt x="1703" y="1244"/>
                    <a:pt x="1755" y="1244"/>
                  </a:cubicBezTo>
                  <a:cubicBezTo>
                    <a:pt x="1852" y="1244"/>
                    <a:pt x="1946" y="1196"/>
                    <a:pt x="2001" y="1107"/>
                  </a:cubicBezTo>
                  <a:lnTo>
                    <a:pt x="2259" y="692"/>
                  </a:lnTo>
                  <a:cubicBezTo>
                    <a:pt x="2344" y="555"/>
                    <a:pt x="2303" y="376"/>
                    <a:pt x="2168" y="291"/>
                  </a:cubicBezTo>
                  <a:lnTo>
                    <a:pt x="1923" y="140"/>
                  </a:lnTo>
                  <a:cubicBezTo>
                    <a:pt x="1748" y="205"/>
                    <a:pt x="1524" y="252"/>
                    <a:pt x="1246" y="252"/>
                  </a:cubicBezTo>
                  <a:cubicBezTo>
                    <a:pt x="917" y="252"/>
                    <a:pt x="512" y="185"/>
                    <a:pt x="2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0" name="Google Shape;2280;p37"/>
            <p:cNvSpPr/>
            <p:nvPr/>
          </p:nvSpPr>
          <p:spPr>
            <a:xfrm>
              <a:off x="6905003" y="3614371"/>
              <a:ext cx="813363" cy="914412"/>
            </a:xfrm>
            <a:custGeom>
              <a:avLst/>
              <a:gdLst/>
              <a:ahLst/>
              <a:cxnLst/>
              <a:rect l="l" t="t" r="r" b="b"/>
              <a:pathLst>
                <a:path w="24711" h="27781" extrusionOk="0">
                  <a:moveTo>
                    <a:pt x="13244" y="265"/>
                  </a:moveTo>
                  <a:cubicBezTo>
                    <a:pt x="13482" y="265"/>
                    <a:pt x="13725" y="330"/>
                    <a:pt x="13943" y="464"/>
                  </a:cubicBezTo>
                  <a:lnTo>
                    <a:pt x="23769" y="6582"/>
                  </a:lnTo>
                  <a:cubicBezTo>
                    <a:pt x="24388" y="6968"/>
                    <a:pt x="24577" y="7784"/>
                    <a:pt x="24191" y="8404"/>
                  </a:cubicBezTo>
                  <a:lnTo>
                    <a:pt x="12680" y="26892"/>
                  </a:lnTo>
                  <a:cubicBezTo>
                    <a:pt x="12433" y="27289"/>
                    <a:pt x="12005" y="27516"/>
                    <a:pt x="11557" y="27516"/>
                  </a:cubicBezTo>
                  <a:cubicBezTo>
                    <a:pt x="11422" y="27516"/>
                    <a:pt x="11285" y="27494"/>
                    <a:pt x="11151" y="27452"/>
                  </a:cubicBezTo>
                  <a:cubicBezTo>
                    <a:pt x="9561" y="26943"/>
                    <a:pt x="7567" y="26127"/>
                    <a:pt x="5456" y="24797"/>
                  </a:cubicBezTo>
                  <a:cubicBezTo>
                    <a:pt x="3440" y="23528"/>
                    <a:pt x="1896" y="22154"/>
                    <a:pt x="774" y="20987"/>
                  </a:cubicBezTo>
                  <a:cubicBezTo>
                    <a:pt x="357" y="20554"/>
                    <a:pt x="291" y="19889"/>
                    <a:pt x="610" y="19377"/>
                  </a:cubicBezTo>
                  <a:lnTo>
                    <a:pt x="12121" y="889"/>
                  </a:lnTo>
                  <a:cubicBezTo>
                    <a:pt x="12371" y="485"/>
                    <a:pt x="12803" y="265"/>
                    <a:pt x="13244" y="265"/>
                  </a:cubicBezTo>
                  <a:close/>
                  <a:moveTo>
                    <a:pt x="13243" y="0"/>
                  </a:moveTo>
                  <a:cubicBezTo>
                    <a:pt x="12690" y="0"/>
                    <a:pt x="12186" y="279"/>
                    <a:pt x="11895" y="749"/>
                  </a:cubicBezTo>
                  <a:lnTo>
                    <a:pt x="384" y="19237"/>
                  </a:lnTo>
                  <a:cubicBezTo>
                    <a:pt x="0" y="19855"/>
                    <a:pt x="81" y="20650"/>
                    <a:pt x="582" y="21172"/>
                  </a:cubicBezTo>
                  <a:cubicBezTo>
                    <a:pt x="1996" y="22640"/>
                    <a:pt x="3588" y="23935"/>
                    <a:pt x="5314" y="25023"/>
                  </a:cubicBezTo>
                  <a:cubicBezTo>
                    <a:pt x="7113" y="26156"/>
                    <a:pt x="9048" y="27057"/>
                    <a:pt x="11070" y="27705"/>
                  </a:cubicBezTo>
                  <a:cubicBezTo>
                    <a:pt x="11228" y="27755"/>
                    <a:pt x="11392" y="27781"/>
                    <a:pt x="11557" y="27781"/>
                  </a:cubicBezTo>
                  <a:cubicBezTo>
                    <a:pt x="12109" y="27781"/>
                    <a:pt x="12612" y="27502"/>
                    <a:pt x="12904" y="27032"/>
                  </a:cubicBezTo>
                  <a:lnTo>
                    <a:pt x="24414" y="8544"/>
                  </a:lnTo>
                  <a:cubicBezTo>
                    <a:pt x="24639" y="8183"/>
                    <a:pt x="24710" y="7757"/>
                    <a:pt x="24614" y="7346"/>
                  </a:cubicBezTo>
                  <a:cubicBezTo>
                    <a:pt x="24518" y="6933"/>
                    <a:pt x="24266" y="6582"/>
                    <a:pt x="23906" y="6357"/>
                  </a:cubicBezTo>
                  <a:lnTo>
                    <a:pt x="14081" y="240"/>
                  </a:lnTo>
                  <a:cubicBezTo>
                    <a:pt x="13828" y="82"/>
                    <a:pt x="13540" y="0"/>
                    <a:pt x="132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1" name="Google Shape;2281;p37"/>
            <p:cNvSpPr/>
            <p:nvPr/>
          </p:nvSpPr>
          <p:spPr>
            <a:xfrm>
              <a:off x="7215720" y="3680958"/>
              <a:ext cx="444254" cy="384842"/>
            </a:xfrm>
            <a:custGeom>
              <a:avLst/>
              <a:gdLst/>
              <a:ahLst/>
              <a:cxnLst/>
              <a:rect l="l" t="t" r="r" b="b"/>
              <a:pathLst>
                <a:path w="13497" h="11692" extrusionOk="0">
                  <a:moveTo>
                    <a:pt x="3637" y="264"/>
                  </a:moveTo>
                  <a:cubicBezTo>
                    <a:pt x="3728" y="264"/>
                    <a:pt x="3818" y="287"/>
                    <a:pt x="3900" y="339"/>
                  </a:cubicBezTo>
                  <a:lnTo>
                    <a:pt x="12892" y="5937"/>
                  </a:lnTo>
                  <a:cubicBezTo>
                    <a:pt x="13123" y="6083"/>
                    <a:pt x="13195" y="6392"/>
                    <a:pt x="13050" y="6626"/>
                  </a:cubicBezTo>
                  <a:lnTo>
                    <a:pt x="10207" y="11192"/>
                  </a:lnTo>
                  <a:cubicBezTo>
                    <a:pt x="10113" y="11344"/>
                    <a:pt x="9950" y="11428"/>
                    <a:pt x="9783" y="11428"/>
                  </a:cubicBezTo>
                  <a:cubicBezTo>
                    <a:pt x="9693" y="11428"/>
                    <a:pt x="9602" y="11404"/>
                    <a:pt x="9520" y="11352"/>
                  </a:cubicBezTo>
                  <a:lnTo>
                    <a:pt x="527" y="5755"/>
                  </a:lnTo>
                  <a:cubicBezTo>
                    <a:pt x="414" y="5684"/>
                    <a:pt x="336" y="5574"/>
                    <a:pt x="306" y="5443"/>
                  </a:cubicBezTo>
                  <a:cubicBezTo>
                    <a:pt x="275" y="5313"/>
                    <a:pt x="297" y="5180"/>
                    <a:pt x="368" y="5065"/>
                  </a:cubicBezTo>
                  <a:lnTo>
                    <a:pt x="3212" y="499"/>
                  </a:lnTo>
                  <a:cubicBezTo>
                    <a:pt x="3306" y="347"/>
                    <a:pt x="3469" y="264"/>
                    <a:pt x="3637" y="264"/>
                  </a:cubicBezTo>
                  <a:close/>
                  <a:moveTo>
                    <a:pt x="3636" y="0"/>
                  </a:moveTo>
                  <a:cubicBezTo>
                    <a:pt x="3381" y="0"/>
                    <a:pt x="3131" y="128"/>
                    <a:pt x="2987" y="361"/>
                  </a:cubicBezTo>
                  <a:lnTo>
                    <a:pt x="143" y="4927"/>
                  </a:lnTo>
                  <a:cubicBezTo>
                    <a:pt x="36" y="5100"/>
                    <a:pt x="1" y="5305"/>
                    <a:pt x="47" y="5503"/>
                  </a:cubicBezTo>
                  <a:cubicBezTo>
                    <a:pt x="94" y="5701"/>
                    <a:pt x="216" y="5870"/>
                    <a:pt x="388" y="5978"/>
                  </a:cubicBezTo>
                  <a:lnTo>
                    <a:pt x="9379" y="11575"/>
                  </a:lnTo>
                  <a:cubicBezTo>
                    <a:pt x="9505" y="11654"/>
                    <a:pt x="9644" y="11691"/>
                    <a:pt x="9781" y="11691"/>
                  </a:cubicBezTo>
                  <a:cubicBezTo>
                    <a:pt x="10037" y="11691"/>
                    <a:pt x="10287" y="11564"/>
                    <a:pt x="10430" y="11331"/>
                  </a:cubicBezTo>
                  <a:lnTo>
                    <a:pt x="13273" y="6764"/>
                  </a:lnTo>
                  <a:cubicBezTo>
                    <a:pt x="13497" y="6408"/>
                    <a:pt x="13387" y="5937"/>
                    <a:pt x="13031" y="5713"/>
                  </a:cubicBezTo>
                  <a:lnTo>
                    <a:pt x="4038" y="116"/>
                  </a:lnTo>
                  <a:cubicBezTo>
                    <a:pt x="3913" y="38"/>
                    <a:pt x="3774" y="0"/>
                    <a:pt x="36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2" name="Google Shape;2282;p37"/>
            <p:cNvSpPr/>
            <p:nvPr/>
          </p:nvSpPr>
          <p:spPr>
            <a:xfrm>
              <a:off x="6964382" y="4200026"/>
              <a:ext cx="103551" cy="92195"/>
            </a:xfrm>
            <a:custGeom>
              <a:avLst/>
              <a:gdLst/>
              <a:ahLst/>
              <a:cxnLst/>
              <a:rect l="l" t="t" r="r" b="b"/>
              <a:pathLst>
                <a:path w="3146" h="2801" extrusionOk="0">
                  <a:moveTo>
                    <a:pt x="1066" y="264"/>
                  </a:moveTo>
                  <a:cubicBezTo>
                    <a:pt x="1118" y="264"/>
                    <a:pt x="1171" y="279"/>
                    <a:pt x="1219" y="309"/>
                  </a:cubicBezTo>
                  <a:lnTo>
                    <a:pt x="2667" y="1210"/>
                  </a:lnTo>
                  <a:cubicBezTo>
                    <a:pt x="2803" y="1295"/>
                    <a:pt x="2844" y="1474"/>
                    <a:pt x="2761" y="1610"/>
                  </a:cubicBezTo>
                  <a:lnTo>
                    <a:pt x="2268" y="2401"/>
                  </a:lnTo>
                  <a:cubicBezTo>
                    <a:pt x="2214" y="2488"/>
                    <a:pt x="2118" y="2538"/>
                    <a:pt x="2022" y="2538"/>
                  </a:cubicBezTo>
                  <a:cubicBezTo>
                    <a:pt x="1970" y="2538"/>
                    <a:pt x="1917" y="2523"/>
                    <a:pt x="1869" y="2493"/>
                  </a:cubicBezTo>
                  <a:lnTo>
                    <a:pt x="421" y="1592"/>
                  </a:lnTo>
                  <a:cubicBezTo>
                    <a:pt x="285" y="1507"/>
                    <a:pt x="242" y="1328"/>
                    <a:pt x="327" y="1192"/>
                  </a:cubicBezTo>
                  <a:lnTo>
                    <a:pt x="820" y="402"/>
                  </a:lnTo>
                  <a:cubicBezTo>
                    <a:pt x="874" y="314"/>
                    <a:pt x="970" y="264"/>
                    <a:pt x="1066" y="264"/>
                  </a:cubicBezTo>
                  <a:close/>
                  <a:moveTo>
                    <a:pt x="1066" y="1"/>
                  </a:moveTo>
                  <a:cubicBezTo>
                    <a:pt x="873" y="1"/>
                    <a:pt x="698" y="97"/>
                    <a:pt x="596" y="262"/>
                  </a:cubicBezTo>
                  <a:lnTo>
                    <a:pt x="103" y="1052"/>
                  </a:lnTo>
                  <a:cubicBezTo>
                    <a:pt x="24" y="1178"/>
                    <a:pt x="1" y="1326"/>
                    <a:pt x="34" y="1471"/>
                  </a:cubicBezTo>
                  <a:cubicBezTo>
                    <a:pt x="67" y="1615"/>
                    <a:pt x="155" y="1738"/>
                    <a:pt x="282" y="1816"/>
                  </a:cubicBezTo>
                  <a:lnTo>
                    <a:pt x="1730" y="2717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5" y="2801"/>
                    <a:pt x="2390" y="2704"/>
                    <a:pt x="2493" y="2539"/>
                  </a:cubicBezTo>
                  <a:lnTo>
                    <a:pt x="2985" y="1749"/>
                  </a:lnTo>
                  <a:cubicBezTo>
                    <a:pt x="3146" y="1490"/>
                    <a:pt x="3066" y="1147"/>
                    <a:pt x="2806" y="986"/>
                  </a:cubicBezTo>
                  <a:lnTo>
                    <a:pt x="1358" y="84"/>
                  </a:lnTo>
                  <a:cubicBezTo>
                    <a:pt x="1271" y="29"/>
                    <a:pt x="1170" y="1"/>
                    <a:pt x="1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3" name="Google Shape;2283;p37"/>
            <p:cNvSpPr/>
            <p:nvPr/>
          </p:nvSpPr>
          <p:spPr>
            <a:xfrm>
              <a:off x="7000983" y="4230439"/>
              <a:ext cx="28044" cy="28998"/>
            </a:xfrm>
            <a:custGeom>
              <a:avLst/>
              <a:gdLst/>
              <a:ahLst/>
              <a:cxnLst/>
              <a:rect l="l" t="t" r="r" b="b"/>
              <a:pathLst>
                <a:path w="852" h="881" extrusionOk="0">
                  <a:moveTo>
                    <a:pt x="537" y="207"/>
                  </a:moveTo>
                  <a:cubicBezTo>
                    <a:pt x="544" y="207"/>
                    <a:pt x="550" y="208"/>
                    <a:pt x="556" y="210"/>
                  </a:cubicBezTo>
                  <a:cubicBezTo>
                    <a:pt x="592" y="217"/>
                    <a:pt x="611" y="238"/>
                    <a:pt x="613" y="270"/>
                  </a:cubicBezTo>
                  <a:cubicBezTo>
                    <a:pt x="618" y="344"/>
                    <a:pt x="544" y="460"/>
                    <a:pt x="491" y="537"/>
                  </a:cubicBezTo>
                  <a:cubicBezTo>
                    <a:pt x="463" y="575"/>
                    <a:pt x="444" y="610"/>
                    <a:pt x="410" y="638"/>
                  </a:cubicBezTo>
                  <a:cubicBezTo>
                    <a:pt x="392" y="654"/>
                    <a:pt x="375" y="667"/>
                    <a:pt x="351" y="667"/>
                  </a:cubicBezTo>
                  <a:cubicBezTo>
                    <a:pt x="345" y="667"/>
                    <a:pt x="338" y="666"/>
                    <a:pt x="330" y="664"/>
                  </a:cubicBezTo>
                  <a:cubicBezTo>
                    <a:pt x="314" y="662"/>
                    <a:pt x="301" y="648"/>
                    <a:pt x="290" y="636"/>
                  </a:cubicBezTo>
                  <a:cubicBezTo>
                    <a:pt x="260" y="610"/>
                    <a:pt x="283" y="572"/>
                    <a:pt x="289" y="541"/>
                  </a:cubicBezTo>
                  <a:cubicBezTo>
                    <a:pt x="317" y="447"/>
                    <a:pt x="364" y="378"/>
                    <a:pt x="431" y="287"/>
                  </a:cubicBezTo>
                  <a:cubicBezTo>
                    <a:pt x="459" y="253"/>
                    <a:pt x="485" y="223"/>
                    <a:pt x="500" y="216"/>
                  </a:cubicBezTo>
                  <a:cubicBezTo>
                    <a:pt x="510" y="210"/>
                    <a:pt x="524" y="207"/>
                    <a:pt x="537" y="207"/>
                  </a:cubicBezTo>
                  <a:close/>
                  <a:moveTo>
                    <a:pt x="554" y="1"/>
                  </a:moveTo>
                  <a:cubicBezTo>
                    <a:pt x="522" y="1"/>
                    <a:pt x="490" y="6"/>
                    <a:pt x="457" y="16"/>
                  </a:cubicBezTo>
                  <a:cubicBezTo>
                    <a:pt x="450" y="18"/>
                    <a:pt x="443" y="20"/>
                    <a:pt x="437" y="25"/>
                  </a:cubicBezTo>
                  <a:cubicBezTo>
                    <a:pt x="306" y="85"/>
                    <a:pt x="234" y="212"/>
                    <a:pt x="168" y="330"/>
                  </a:cubicBezTo>
                  <a:cubicBezTo>
                    <a:pt x="88" y="466"/>
                    <a:pt x="1" y="617"/>
                    <a:pt x="118" y="768"/>
                  </a:cubicBezTo>
                  <a:cubicBezTo>
                    <a:pt x="135" y="789"/>
                    <a:pt x="157" y="812"/>
                    <a:pt x="188" y="832"/>
                  </a:cubicBezTo>
                  <a:cubicBezTo>
                    <a:pt x="235" y="866"/>
                    <a:pt x="284" y="880"/>
                    <a:pt x="333" y="880"/>
                  </a:cubicBezTo>
                  <a:cubicBezTo>
                    <a:pt x="492" y="880"/>
                    <a:pt x="647" y="724"/>
                    <a:pt x="724" y="584"/>
                  </a:cubicBezTo>
                  <a:cubicBezTo>
                    <a:pt x="754" y="543"/>
                    <a:pt x="777" y="497"/>
                    <a:pt x="799" y="444"/>
                  </a:cubicBezTo>
                  <a:cubicBezTo>
                    <a:pt x="852" y="303"/>
                    <a:pt x="845" y="127"/>
                    <a:pt x="687" y="36"/>
                  </a:cubicBezTo>
                  <a:cubicBezTo>
                    <a:pt x="642" y="11"/>
                    <a:pt x="598" y="1"/>
                    <a:pt x="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4" name="Google Shape;2284;p37"/>
            <p:cNvSpPr/>
            <p:nvPr/>
          </p:nvSpPr>
          <p:spPr>
            <a:xfrm>
              <a:off x="7004011" y="4136368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065" y="265"/>
                  </a:moveTo>
                  <a:cubicBezTo>
                    <a:pt x="1117" y="265"/>
                    <a:pt x="1170" y="280"/>
                    <a:pt x="1218" y="309"/>
                  </a:cubicBezTo>
                  <a:lnTo>
                    <a:pt x="2666" y="1211"/>
                  </a:lnTo>
                  <a:cubicBezTo>
                    <a:pt x="2802" y="1296"/>
                    <a:pt x="2845" y="1474"/>
                    <a:pt x="2760" y="1611"/>
                  </a:cubicBezTo>
                  <a:lnTo>
                    <a:pt x="2267" y="2401"/>
                  </a:lnTo>
                  <a:cubicBezTo>
                    <a:pt x="2213" y="2489"/>
                    <a:pt x="2117" y="2538"/>
                    <a:pt x="2022" y="2538"/>
                  </a:cubicBezTo>
                  <a:cubicBezTo>
                    <a:pt x="1969" y="2538"/>
                    <a:pt x="1916" y="2523"/>
                    <a:pt x="1868" y="2494"/>
                  </a:cubicBezTo>
                  <a:lnTo>
                    <a:pt x="420" y="1592"/>
                  </a:lnTo>
                  <a:cubicBezTo>
                    <a:pt x="285" y="1507"/>
                    <a:pt x="243" y="1329"/>
                    <a:pt x="328" y="1192"/>
                  </a:cubicBezTo>
                  <a:lnTo>
                    <a:pt x="819" y="402"/>
                  </a:lnTo>
                  <a:cubicBezTo>
                    <a:pt x="874" y="314"/>
                    <a:pt x="969" y="265"/>
                    <a:pt x="1065" y="265"/>
                  </a:cubicBezTo>
                  <a:close/>
                  <a:moveTo>
                    <a:pt x="1065" y="0"/>
                  </a:moveTo>
                  <a:cubicBezTo>
                    <a:pt x="873" y="0"/>
                    <a:pt x="697" y="97"/>
                    <a:pt x="595" y="262"/>
                  </a:cubicBezTo>
                  <a:lnTo>
                    <a:pt x="102" y="1053"/>
                  </a:lnTo>
                  <a:cubicBezTo>
                    <a:pt x="25" y="1179"/>
                    <a:pt x="0" y="1326"/>
                    <a:pt x="33" y="1472"/>
                  </a:cubicBezTo>
                  <a:cubicBezTo>
                    <a:pt x="68" y="1615"/>
                    <a:pt x="155" y="1739"/>
                    <a:pt x="281" y="1815"/>
                  </a:cubicBezTo>
                  <a:lnTo>
                    <a:pt x="1729" y="2718"/>
                  </a:lnTo>
                  <a:cubicBezTo>
                    <a:pt x="1817" y="2772"/>
                    <a:pt x="1918" y="2802"/>
                    <a:pt x="2022" y="2802"/>
                  </a:cubicBezTo>
                  <a:cubicBezTo>
                    <a:pt x="2214" y="2802"/>
                    <a:pt x="2390" y="2704"/>
                    <a:pt x="2492" y="2539"/>
                  </a:cubicBezTo>
                  <a:lnTo>
                    <a:pt x="2984" y="1749"/>
                  </a:lnTo>
                  <a:cubicBezTo>
                    <a:pt x="3145" y="1490"/>
                    <a:pt x="3067" y="1147"/>
                    <a:pt x="2807" y="986"/>
                  </a:cubicBezTo>
                  <a:lnTo>
                    <a:pt x="1358" y="84"/>
                  </a:lnTo>
                  <a:cubicBezTo>
                    <a:pt x="1270" y="30"/>
                    <a:pt x="1169" y="0"/>
                    <a:pt x="10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5" name="Google Shape;2285;p37"/>
            <p:cNvSpPr/>
            <p:nvPr/>
          </p:nvSpPr>
          <p:spPr>
            <a:xfrm>
              <a:off x="7046603" y="4166979"/>
              <a:ext cx="22415" cy="30413"/>
            </a:xfrm>
            <a:custGeom>
              <a:avLst/>
              <a:gdLst/>
              <a:ahLst/>
              <a:cxnLst/>
              <a:rect l="l" t="t" r="r" b="b"/>
              <a:pathLst>
                <a:path w="681" h="924" extrusionOk="0">
                  <a:moveTo>
                    <a:pt x="462" y="0"/>
                  </a:moveTo>
                  <a:cubicBezTo>
                    <a:pt x="447" y="4"/>
                    <a:pt x="205" y="118"/>
                    <a:pt x="169" y="166"/>
                  </a:cubicBezTo>
                  <a:cubicBezTo>
                    <a:pt x="160" y="180"/>
                    <a:pt x="266" y="284"/>
                    <a:pt x="280" y="293"/>
                  </a:cubicBezTo>
                  <a:cubicBezTo>
                    <a:pt x="283" y="295"/>
                    <a:pt x="286" y="296"/>
                    <a:pt x="289" y="296"/>
                  </a:cubicBezTo>
                  <a:cubicBezTo>
                    <a:pt x="313" y="296"/>
                    <a:pt x="347" y="259"/>
                    <a:pt x="362" y="259"/>
                  </a:cubicBezTo>
                  <a:cubicBezTo>
                    <a:pt x="363" y="259"/>
                    <a:pt x="365" y="260"/>
                    <a:pt x="366" y="261"/>
                  </a:cubicBezTo>
                  <a:cubicBezTo>
                    <a:pt x="362" y="268"/>
                    <a:pt x="359" y="274"/>
                    <a:pt x="354" y="282"/>
                  </a:cubicBezTo>
                  <a:cubicBezTo>
                    <a:pt x="264" y="427"/>
                    <a:pt x="160" y="561"/>
                    <a:pt x="71" y="707"/>
                  </a:cubicBezTo>
                  <a:lnTo>
                    <a:pt x="3" y="815"/>
                  </a:lnTo>
                  <a:lnTo>
                    <a:pt x="1" y="816"/>
                  </a:lnTo>
                  <a:cubicBezTo>
                    <a:pt x="30" y="840"/>
                    <a:pt x="69" y="869"/>
                    <a:pt x="106" y="894"/>
                  </a:cubicBezTo>
                  <a:cubicBezTo>
                    <a:pt x="129" y="907"/>
                    <a:pt x="158" y="923"/>
                    <a:pt x="176" y="923"/>
                  </a:cubicBezTo>
                  <a:cubicBezTo>
                    <a:pt x="182" y="923"/>
                    <a:pt x="187" y="921"/>
                    <a:pt x="190" y="916"/>
                  </a:cubicBezTo>
                  <a:cubicBezTo>
                    <a:pt x="205" y="890"/>
                    <a:pt x="222" y="863"/>
                    <a:pt x="238" y="836"/>
                  </a:cubicBezTo>
                  <a:cubicBezTo>
                    <a:pt x="346" y="664"/>
                    <a:pt x="462" y="506"/>
                    <a:pt x="569" y="332"/>
                  </a:cubicBezTo>
                  <a:cubicBezTo>
                    <a:pt x="609" y="270"/>
                    <a:pt x="647" y="208"/>
                    <a:pt x="681" y="140"/>
                  </a:cubicBezTo>
                  <a:cubicBezTo>
                    <a:pt x="642" y="111"/>
                    <a:pt x="605" y="86"/>
                    <a:pt x="565" y="61"/>
                  </a:cubicBezTo>
                  <a:cubicBezTo>
                    <a:pt x="531" y="40"/>
                    <a:pt x="498" y="20"/>
                    <a:pt x="4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6" name="Google Shape;2286;p37"/>
            <p:cNvSpPr/>
            <p:nvPr/>
          </p:nvSpPr>
          <p:spPr>
            <a:xfrm>
              <a:off x="7043674" y="4072744"/>
              <a:ext cx="103551" cy="92195"/>
            </a:xfrm>
            <a:custGeom>
              <a:avLst/>
              <a:gdLst/>
              <a:ahLst/>
              <a:cxnLst/>
              <a:rect l="l" t="t" r="r" b="b"/>
              <a:pathLst>
                <a:path w="3146" h="2801" extrusionOk="0">
                  <a:moveTo>
                    <a:pt x="1066" y="264"/>
                  </a:moveTo>
                  <a:cubicBezTo>
                    <a:pt x="1118" y="264"/>
                    <a:pt x="1171" y="279"/>
                    <a:pt x="1219" y="309"/>
                  </a:cubicBezTo>
                  <a:lnTo>
                    <a:pt x="2667" y="1210"/>
                  </a:lnTo>
                  <a:cubicBezTo>
                    <a:pt x="2802" y="1295"/>
                    <a:pt x="2844" y="1473"/>
                    <a:pt x="2759" y="1610"/>
                  </a:cubicBezTo>
                  <a:lnTo>
                    <a:pt x="2268" y="2400"/>
                  </a:lnTo>
                  <a:cubicBezTo>
                    <a:pt x="2214" y="2488"/>
                    <a:pt x="2118" y="2537"/>
                    <a:pt x="2022" y="2537"/>
                  </a:cubicBezTo>
                  <a:cubicBezTo>
                    <a:pt x="1970" y="2537"/>
                    <a:pt x="1917" y="2523"/>
                    <a:pt x="1869" y="2493"/>
                  </a:cubicBezTo>
                  <a:lnTo>
                    <a:pt x="421" y="1592"/>
                  </a:lnTo>
                  <a:cubicBezTo>
                    <a:pt x="284" y="1507"/>
                    <a:pt x="242" y="1327"/>
                    <a:pt x="327" y="1192"/>
                  </a:cubicBezTo>
                  <a:lnTo>
                    <a:pt x="820" y="401"/>
                  </a:lnTo>
                  <a:cubicBezTo>
                    <a:pt x="874" y="314"/>
                    <a:pt x="970" y="264"/>
                    <a:pt x="1066" y="264"/>
                  </a:cubicBezTo>
                  <a:close/>
                  <a:moveTo>
                    <a:pt x="1066" y="0"/>
                  </a:moveTo>
                  <a:cubicBezTo>
                    <a:pt x="873" y="0"/>
                    <a:pt x="697" y="97"/>
                    <a:pt x="594" y="262"/>
                  </a:cubicBezTo>
                  <a:lnTo>
                    <a:pt x="103" y="1051"/>
                  </a:lnTo>
                  <a:cubicBezTo>
                    <a:pt x="24" y="1178"/>
                    <a:pt x="1" y="1326"/>
                    <a:pt x="34" y="1471"/>
                  </a:cubicBezTo>
                  <a:cubicBezTo>
                    <a:pt x="67" y="1614"/>
                    <a:pt x="155" y="1736"/>
                    <a:pt x="280" y="1815"/>
                  </a:cubicBezTo>
                  <a:lnTo>
                    <a:pt x="1729" y="2716"/>
                  </a:lnTo>
                  <a:cubicBezTo>
                    <a:pt x="1817" y="2772"/>
                    <a:pt x="1918" y="2800"/>
                    <a:pt x="2022" y="2800"/>
                  </a:cubicBezTo>
                  <a:cubicBezTo>
                    <a:pt x="2215" y="2800"/>
                    <a:pt x="2390" y="2704"/>
                    <a:pt x="2492" y="2539"/>
                  </a:cubicBezTo>
                  <a:lnTo>
                    <a:pt x="2985" y="1748"/>
                  </a:lnTo>
                  <a:cubicBezTo>
                    <a:pt x="3146" y="1490"/>
                    <a:pt x="3067" y="1146"/>
                    <a:pt x="2806" y="985"/>
                  </a:cubicBezTo>
                  <a:lnTo>
                    <a:pt x="1358" y="83"/>
                  </a:lnTo>
                  <a:cubicBezTo>
                    <a:pt x="1270" y="29"/>
                    <a:pt x="1169" y="0"/>
                    <a:pt x="1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7" name="Google Shape;2287;p37"/>
            <p:cNvSpPr/>
            <p:nvPr/>
          </p:nvSpPr>
          <p:spPr>
            <a:xfrm>
              <a:off x="7083501" y="4104803"/>
              <a:ext cx="25443" cy="29130"/>
            </a:xfrm>
            <a:custGeom>
              <a:avLst/>
              <a:gdLst/>
              <a:ahLst/>
              <a:cxnLst/>
              <a:rect l="l" t="t" r="r" b="b"/>
              <a:pathLst>
                <a:path w="773" h="885" extrusionOk="0">
                  <a:moveTo>
                    <a:pt x="517" y="204"/>
                  </a:moveTo>
                  <a:cubicBezTo>
                    <a:pt x="519" y="204"/>
                    <a:pt x="520" y="205"/>
                    <a:pt x="519" y="207"/>
                  </a:cubicBezTo>
                  <a:lnTo>
                    <a:pt x="366" y="446"/>
                  </a:lnTo>
                  <a:cubicBezTo>
                    <a:pt x="342" y="436"/>
                    <a:pt x="217" y="352"/>
                    <a:pt x="217" y="352"/>
                  </a:cubicBezTo>
                  <a:cubicBezTo>
                    <a:pt x="228" y="344"/>
                    <a:pt x="488" y="204"/>
                    <a:pt x="517" y="204"/>
                  </a:cubicBezTo>
                  <a:close/>
                  <a:moveTo>
                    <a:pt x="591" y="1"/>
                  </a:moveTo>
                  <a:cubicBezTo>
                    <a:pt x="265" y="148"/>
                    <a:pt x="145" y="233"/>
                    <a:pt x="91" y="256"/>
                  </a:cubicBezTo>
                  <a:cubicBezTo>
                    <a:pt x="31" y="343"/>
                    <a:pt x="2" y="414"/>
                    <a:pt x="0" y="426"/>
                  </a:cubicBezTo>
                  <a:cubicBezTo>
                    <a:pt x="0" y="434"/>
                    <a:pt x="224" y="567"/>
                    <a:pt x="239" y="582"/>
                  </a:cubicBezTo>
                  <a:cubicBezTo>
                    <a:pt x="232" y="591"/>
                    <a:pt x="90" y="785"/>
                    <a:pt x="91" y="790"/>
                  </a:cubicBezTo>
                  <a:cubicBezTo>
                    <a:pt x="190" y="850"/>
                    <a:pt x="237" y="884"/>
                    <a:pt x="256" y="884"/>
                  </a:cubicBezTo>
                  <a:cubicBezTo>
                    <a:pt x="257" y="884"/>
                    <a:pt x="258" y="884"/>
                    <a:pt x="259" y="884"/>
                  </a:cubicBezTo>
                  <a:cubicBezTo>
                    <a:pt x="275" y="869"/>
                    <a:pt x="398" y="694"/>
                    <a:pt x="398" y="694"/>
                  </a:cubicBezTo>
                  <a:lnTo>
                    <a:pt x="398" y="694"/>
                  </a:lnTo>
                  <a:cubicBezTo>
                    <a:pt x="398" y="694"/>
                    <a:pt x="398" y="694"/>
                    <a:pt x="398" y="694"/>
                  </a:cubicBezTo>
                  <a:cubicBezTo>
                    <a:pt x="422" y="704"/>
                    <a:pt x="441" y="726"/>
                    <a:pt x="468" y="735"/>
                  </a:cubicBezTo>
                  <a:lnTo>
                    <a:pt x="578" y="575"/>
                  </a:lnTo>
                  <a:cubicBezTo>
                    <a:pt x="559" y="565"/>
                    <a:pt x="531" y="539"/>
                    <a:pt x="510" y="529"/>
                  </a:cubicBezTo>
                  <a:lnTo>
                    <a:pt x="501" y="527"/>
                  </a:lnTo>
                  <a:cubicBezTo>
                    <a:pt x="517" y="491"/>
                    <a:pt x="771" y="113"/>
                    <a:pt x="773" y="109"/>
                  </a:cubicBezTo>
                  <a:lnTo>
                    <a:pt x="771" y="108"/>
                  </a:lnTo>
                  <a:cubicBezTo>
                    <a:pt x="749" y="90"/>
                    <a:pt x="606" y="8"/>
                    <a:pt x="59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8" name="Google Shape;2288;p37"/>
            <p:cNvSpPr/>
            <p:nvPr/>
          </p:nvSpPr>
          <p:spPr>
            <a:xfrm>
              <a:off x="7083270" y="4009054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066" y="266"/>
                  </a:moveTo>
                  <a:cubicBezTo>
                    <a:pt x="1118" y="266"/>
                    <a:pt x="1171" y="281"/>
                    <a:pt x="1219" y="309"/>
                  </a:cubicBezTo>
                  <a:lnTo>
                    <a:pt x="2667" y="1212"/>
                  </a:lnTo>
                  <a:cubicBezTo>
                    <a:pt x="2803" y="1297"/>
                    <a:pt x="2846" y="1474"/>
                    <a:pt x="2761" y="1612"/>
                  </a:cubicBezTo>
                  <a:lnTo>
                    <a:pt x="2268" y="2401"/>
                  </a:lnTo>
                  <a:cubicBezTo>
                    <a:pt x="2214" y="2489"/>
                    <a:pt x="2118" y="2538"/>
                    <a:pt x="2022" y="2538"/>
                  </a:cubicBezTo>
                  <a:cubicBezTo>
                    <a:pt x="1970" y="2538"/>
                    <a:pt x="1917" y="2524"/>
                    <a:pt x="1869" y="2495"/>
                  </a:cubicBezTo>
                  <a:lnTo>
                    <a:pt x="421" y="1593"/>
                  </a:lnTo>
                  <a:cubicBezTo>
                    <a:pt x="285" y="1506"/>
                    <a:pt x="242" y="1329"/>
                    <a:pt x="327" y="1193"/>
                  </a:cubicBezTo>
                  <a:lnTo>
                    <a:pt x="820" y="403"/>
                  </a:lnTo>
                  <a:cubicBezTo>
                    <a:pt x="874" y="315"/>
                    <a:pt x="970" y="266"/>
                    <a:pt x="1066" y="266"/>
                  </a:cubicBezTo>
                  <a:close/>
                  <a:moveTo>
                    <a:pt x="1066" y="1"/>
                  </a:moveTo>
                  <a:cubicBezTo>
                    <a:pt x="873" y="1"/>
                    <a:pt x="698" y="98"/>
                    <a:pt x="596" y="263"/>
                  </a:cubicBezTo>
                  <a:lnTo>
                    <a:pt x="103" y="1053"/>
                  </a:lnTo>
                  <a:cubicBezTo>
                    <a:pt x="24" y="1180"/>
                    <a:pt x="1" y="1327"/>
                    <a:pt x="34" y="1472"/>
                  </a:cubicBezTo>
                  <a:cubicBezTo>
                    <a:pt x="69" y="1616"/>
                    <a:pt x="155" y="1738"/>
                    <a:pt x="282" y="1816"/>
                  </a:cubicBezTo>
                  <a:lnTo>
                    <a:pt x="1730" y="2718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5" y="2801"/>
                    <a:pt x="2390" y="2704"/>
                    <a:pt x="2493" y="2539"/>
                  </a:cubicBezTo>
                  <a:lnTo>
                    <a:pt x="2985" y="1750"/>
                  </a:lnTo>
                  <a:cubicBezTo>
                    <a:pt x="3146" y="1490"/>
                    <a:pt x="3067" y="1147"/>
                    <a:pt x="2806" y="986"/>
                  </a:cubicBezTo>
                  <a:lnTo>
                    <a:pt x="1358" y="85"/>
                  </a:lnTo>
                  <a:cubicBezTo>
                    <a:pt x="1271" y="30"/>
                    <a:pt x="1170" y="1"/>
                    <a:pt x="1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89" name="Google Shape;2289;p37"/>
            <p:cNvSpPr/>
            <p:nvPr/>
          </p:nvSpPr>
          <p:spPr>
            <a:xfrm>
              <a:off x="7118720" y="4036340"/>
              <a:ext cx="32750" cy="29294"/>
            </a:xfrm>
            <a:custGeom>
              <a:avLst/>
              <a:gdLst/>
              <a:ahLst/>
              <a:cxnLst/>
              <a:rect l="l" t="t" r="r" b="b"/>
              <a:pathLst>
                <a:path w="995" h="890" extrusionOk="0">
                  <a:moveTo>
                    <a:pt x="505" y="1"/>
                  </a:moveTo>
                  <a:lnTo>
                    <a:pt x="504" y="2"/>
                  </a:lnTo>
                  <a:cubicBezTo>
                    <a:pt x="474" y="45"/>
                    <a:pt x="439" y="106"/>
                    <a:pt x="403" y="152"/>
                  </a:cubicBezTo>
                  <a:lnTo>
                    <a:pt x="405" y="154"/>
                  </a:lnTo>
                  <a:cubicBezTo>
                    <a:pt x="484" y="198"/>
                    <a:pt x="604" y="283"/>
                    <a:pt x="686" y="342"/>
                  </a:cubicBezTo>
                  <a:cubicBezTo>
                    <a:pt x="469" y="490"/>
                    <a:pt x="240" y="627"/>
                    <a:pt x="1" y="783"/>
                  </a:cubicBezTo>
                  <a:cubicBezTo>
                    <a:pt x="38" y="822"/>
                    <a:pt x="127" y="861"/>
                    <a:pt x="173" y="889"/>
                  </a:cubicBezTo>
                  <a:cubicBezTo>
                    <a:pt x="413" y="742"/>
                    <a:pt x="676" y="618"/>
                    <a:pt x="896" y="466"/>
                  </a:cubicBezTo>
                  <a:cubicBezTo>
                    <a:pt x="931" y="407"/>
                    <a:pt x="952" y="365"/>
                    <a:pt x="993" y="309"/>
                  </a:cubicBezTo>
                  <a:lnTo>
                    <a:pt x="994" y="308"/>
                  </a:lnTo>
                  <a:cubicBezTo>
                    <a:pt x="856" y="202"/>
                    <a:pt x="664" y="95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0" name="Google Shape;2290;p37"/>
            <p:cNvSpPr/>
            <p:nvPr/>
          </p:nvSpPr>
          <p:spPr>
            <a:xfrm>
              <a:off x="7122900" y="3945429"/>
              <a:ext cx="101609" cy="92228"/>
            </a:xfrm>
            <a:custGeom>
              <a:avLst/>
              <a:gdLst/>
              <a:ahLst/>
              <a:cxnLst/>
              <a:rect l="l" t="t" r="r" b="b"/>
              <a:pathLst>
                <a:path w="3087" h="2802" extrusionOk="0">
                  <a:moveTo>
                    <a:pt x="1067" y="264"/>
                  </a:moveTo>
                  <a:cubicBezTo>
                    <a:pt x="1118" y="264"/>
                    <a:pt x="1172" y="278"/>
                    <a:pt x="1219" y="307"/>
                  </a:cubicBezTo>
                  <a:lnTo>
                    <a:pt x="2668" y="1209"/>
                  </a:lnTo>
                  <a:cubicBezTo>
                    <a:pt x="2804" y="1294"/>
                    <a:pt x="2845" y="1472"/>
                    <a:pt x="2761" y="1608"/>
                  </a:cubicBezTo>
                  <a:lnTo>
                    <a:pt x="2270" y="2398"/>
                  </a:lnTo>
                  <a:cubicBezTo>
                    <a:pt x="2213" y="2487"/>
                    <a:pt x="2118" y="2535"/>
                    <a:pt x="2022" y="2535"/>
                  </a:cubicBezTo>
                  <a:cubicBezTo>
                    <a:pt x="1969" y="2535"/>
                    <a:pt x="1916" y="2520"/>
                    <a:pt x="1868" y="2491"/>
                  </a:cubicBezTo>
                  <a:lnTo>
                    <a:pt x="420" y="1589"/>
                  </a:lnTo>
                  <a:cubicBezTo>
                    <a:pt x="323" y="1529"/>
                    <a:pt x="275" y="1419"/>
                    <a:pt x="286" y="1312"/>
                  </a:cubicBezTo>
                  <a:cubicBezTo>
                    <a:pt x="292" y="1270"/>
                    <a:pt x="304" y="1230"/>
                    <a:pt x="329" y="1190"/>
                  </a:cubicBezTo>
                  <a:lnTo>
                    <a:pt x="820" y="401"/>
                  </a:lnTo>
                  <a:cubicBezTo>
                    <a:pt x="876" y="312"/>
                    <a:pt x="972" y="264"/>
                    <a:pt x="1067" y="264"/>
                  </a:cubicBezTo>
                  <a:close/>
                  <a:moveTo>
                    <a:pt x="1067" y="1"/>
                  </a:moveTo>
                  <a:cubicBezTo>
                    <a:pt x="874" y="1"/>
                    <a:pt x="698" y="98"/>
                    <a:pt x="596" y="261"/>
                  </a:cubicBezTo>
                  <a:lnTo>
                    <a:pt x="104" y="1051"/>
                  </a:lnTo>
                  <a:cubicBezTo>
                    <a:pt x="60" y="1123"/>
                    <a:pt x="32" y="1201"/>
                    <a:pt x="25" y="1285"/>
                  </a:cubicBezTo>
                  <a:cubicBezTo>
                    <a:pt x="0" y="1493"/>
                    <a:pt x="100" y="1703"/>
                    <a:pt x="281" y="1816"/>
                  </a:cubicBezTo>
                  <a:lnTo>
                    <a:pt x="1729" y="2717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4" y="2801"/>
                    <a:pt x="2391" y="2702"/>
                    <a:pt x="2493" y="2539"/>
                  </a:cubicBezTo>
                  <a:lnTo>
                    <a:pt x="2984" y="1749"/>
                  </a:lnTo>
                  <a:cubicBezTo>
                    <a:pt x="3063" y="1624"/>
                    <a:pt x="3087" y="1475"/>
                    <a:pt x="3054" y="1330"/>
                  </a:cubicBezTo>
                  <a:cubicBezTo>
                    <a:pt x="3021" y="1186"/>
                    <a:pt x="2932" y="1064"/>
                    <a:pt x="2808" y="986"/>
                  </a:cubicBezTo>
                  <a:lnTo>
                    <a:pt x="1360" y="84"/>
                  </a:lnTo>
                  <a:cubicBezTo>
                    <a:pt x="1272" y="29"/>
                    <a:pt x="1170" y="1"/>
                    <a:pt x="106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1" name="Google Shape;2291;p37"/>
            <p:cNvSpPr/>
            <p:nvPr/>
          </p:nvSpPr>
          <p:spPr>
            <a:xfrm>
              <a:off x="7148080" y="3966166"/>
              <a:ext cx="31598" cy="37095"/>
            </a:xfrm>
            <a:custGeom>
              <a:avLst/>
              <a:gdLst/>
              <a:ahLst/>
              <a:cxnLst/>
              <a:rect l="l" t="t" r="r" b="b"/>
              <a:pathLst>
                <a:path w="960" h="1127" extrusionOk="0">
                  <a:moveTo>
                    <a:pt x="548" y="261"/>
                  </a:moveTo>
                  <a:cubicBezTo>
                    <a:pt x="614" y="273"/>
                    <a:pt x="673" y="302"/>
                    <a:pt x="686" y="353"/>
                  </a:cubicBezTo>
                  <a:cubicBezTo>
                    <a:pt x="705" y="404"/>
                    <a:pt x="659" y="479"/>
                    <a:pt x="604" y="479"/>
                  </a:cubicBezTo>
                  <a:cubicBezTo>
                    <a:pt x="596" y="479"/>
                    <a:pt x="589" y="478"/>
                    <a:pt x="581" y="475"/>
                  </a:cubicBezTo>
                  <a:cubicBezTo>
                    <a:pt x="542" y="458"/>
                    <a:pt x="500" y="430"/>
                    <a:pt x="467" y="405"/>
                  </a:cubicBezTo>
                  <a:lnTo>
                    <a:pt x="465" y="404"/>
                  </a:lnTo>
                  <a:cubicBezTo>
                    <a:pt x="483" y="367"/>
                    <a:pt x="528" y="303"/>
                    <a:pt x="548" y="261"/>
                  </a:cubicBezTo>
                  <a:close/>
                  <a:moveTo>
                    <a:pt x="0" y="793"/>
                  </a:moveTo>
                  <a:lnTo>
                    <a:pt x="0" y="793"/>
                  </a:lnTo>
                  <a:cubicBezTo>
                    <a:pt x="0" y="793"/>
                    <a:pt x="0" y="793"/>
                    <a:pt x="0" y="793"/>
                  </a:cubicBezTo>
                  <a:lnTo>
                    <a:pt x="0" y="793"/>
                  </a:lnTo>
                  <a:cubicBezTo>
                    <a:pt x="0" y="793"/>
                    <a:pt x="0" y="793"/>
                    <a:pt x="0" y="793"/>
                  </a:cubicBezTo>
                  <a:close/>
                  <a:moveTo>
                    <a:pt x="483" y="1"/>
                  </a:moveTo>
                  <a:cubicBezTo>
                    <a:pt x="447" y="83"/>
                    <a:pt x="13" y="793"/>
                    <a:pt x="0" y="793"/>
                  </a:cubicBezTo>
                  <a:cubicBezTo>
                    <a:pt x="0" y="793"/>
                    <a:pt x="0" y="793"/>
                    <a:pt x="0" y="793"/>
                  </a:cubicBezTo>
                  <a:lnTo>
                    <a:pt x="0" y="793"/>
                  </a:lnTo>
                  <a:cubicBezTo>
                    <a:pt x="18" y="799"/>
                    <a:pt x="140" y="893"/>
                    <a:pt x="203" y="904"/>
                  </a:cubicBezTo>
                  <a:cubicBezTo>
                    <a:pt x="235" y="844"/>
                    <a:pt x="318" y="687"/>
                    <a:pt x="368" y="626"/>
                  </a:cubicBezTo>
                  <a:lnTo>
                    <a:pt x="368" y="632"/>
                  </a:lnTo>
                  <a:cubicBezTo>
                    <a:pt x="383" y="750"/>
                    <a:pt x="362" y="925"/>
                    <a:pt x="348" y="1011"/>
                  </a:cubicBezTo>
                  <a:lnTo>
                    <a:pt x="350" y="1011"/>
                  </a:lnTo>
                  <a:cubicBezTo>
                    <a:pt x="415" y="1058"/>
                    <a:pt x="485" y="1092"/>
                    <a:pt x="538" y="1126"/>
                  </a:cubicBezTo>
                  <a:lnTo>
                    <a:pt x="537" y="1124"/>
                  </a:lnTo>
                  <a:cubicBezTo>
                    <a:pt x="569" y="973"/>
                    <a:pt x="543" y="810"/>
                    <a:pt x="549" y="659"/>
                  </a:cubicBezTo>
                  <a:lnTo>
                    <a:pt x="550" y="658"/>
                  </a:lnTo>
                  <a:lnTo>
                    <a:pt x="552" y="659"/>
                  </a:lnTo>
                  <a:lnTo>
                    <a:pt x="555" y="661"/>
                  </a:lnTo>
                  <a:cubicBezTo>
                    <a:pt x="589" y="679"/>
                    <a:pt x="621" y="687"/>
                    <a:pt x="653" y="687"/>
                  </a:cubicBezTo>
                  <a:cubicBezTo>
                    <a:pt x="692" y="687"/>
                    <a:pt x="729" y="675"/>
                    <a:pt x="763" y="655"/>
                  </a:cubicBezTo>
                  <a:cubicBezTo>
                    <a:pt x="954" y="557"/>
                    <a:pt x="960" y="291"/>
                    <a:pt x="788" y="170"/>
                  </a:cubicBezTo>
                  <a:cubicBezTo>
                    <a:pt x="687" y="89"/>
                    <a:pt x="575" y="41"/>
                    <a:pt x="4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2" name="Google Shape;2292;p37"/>
            <p:cNvSpPr/>
            <p:nvPr/>
          </p:nvSpPr>
          <p:spPr>
            <a:xfrm>
              <a:off x="7169047" y="3979825"/>
              <a:ext cx="31434" cy="35153"/>
            </a:xfrm>
            <a:custGeom>
              <a:avLst/>
              <a:gdLst/>
              <a:ahLst/>
              <a:cxnLst/>
              <a:rect l="l" t="t" r="r" b="b"/>
              <a:pathLst>
                <a:path w="955" h="1068" extrusionOk="0">
                  <a:moveTo>
                    <a:pt x="477" y="1"/>
                  </a:moveTo>
                  <a:cubicBezTo>
                    <a:pt x="92" y="610"/>
                    <a:pt x="7" y="748"/>
                    <a:pt x="0" y="771"/>
                  </a:cubicBezTo>
                  <a:cubicBezTo>
                    <a:pt x="1" y="776"/>
                    <a:pt x="3" y="777"/>
                    <a:pt x="4" y="778"/>
                  </a:cubicBezTo>
                  <a:cubicBezTo>
                    <a:pt x="51" y="809"/>
                    <a:pt x="110" y="852"/>
                    <a:pt x="163" y="873"/>
                  </a:cubicBezTo>
                  <a:cubicBezTo>
                    <a:pt x="242" y="728"/>
                    <a:pt x="326" y="576"/>
                    <a:pt x="426" y="443"/>
                  </a:cubicBezTo>
                  <a:cubicBezTo>
                    <a:pt x="426" y="443"/>
                    <a:pt x="426" y="443"/>
                    <a:pt x="426" y="443"/>
                  </a:cubicBezTo>
                  <a:lnTo>
                    <a:pt x="426" y="443"/>
                  </a:lnTo>
                  <a:cubicBezTo>
                    <a:pt x="428" y="443"/>
                    <a:pt x="376" y="628"/>
                    <a:pt x="397" y="644"/>
                  </a:cubicBezTo>
                  <a:cubicBezTo>
                    <a:pt x="398" y="645"/>
                    <a:pt x="398" y="645"/>
                    <a:pt x="399" y="645"/>
                  </a:cubicBezTo>
                  <a:cubicBezTo>
                    <a:pt x="419" y="645"/>
                    <a:pt x="535" y="541"/>
                    <a:pt x="571" y="525"/>
                  </a:cubicBezTo>
                  <a:lnTo>
                    <a:pt x="571" y="525"/>
                  </a:lnTo>
                  <a:cubicBezTo>
                    <a:pt x="507" y="660"/>
                    <a:pt x="387" y="841"/>
                    <a:pt x="312" y="973"/>
                  </a:cubicBezTo>
                  <a:cubicBezTo>
                    <a:pt x="348" y="995"/>
                    <a:pt x="419" y="1033"/>
                    <a:pt x="460" y="1068"/>
                  </a:cubicBezTo>
                  <a:lnTo>
                    <a:pt x="688" y="709"/>
                  </a:lnTo>
                  <a:cubicBezTo>
                    <a:pt x="785" y="570"/>
                    <a:pt x="859" y="424"/>
                    <a:pt x="955" y="282"/>
                  </a:cubicBezTo>
                  <a:cubicBezTo>
                    <a:pt x="907" y="254"/>
                    <a:pt x="805" y="201"/>
                    <a:pt x="785" y="182"/>
                  </a:cubicBezTo>
                  <a:cubicBezTo>
                    <a:pt x="737" y="201"/>
                    <a:pt x="623" y="318"/>
                    <a:pt x="610" y="318"/>
                  </a:cubicBezTo>
                  <a:cubicBezTo>
                    <a:pt x="610" y="318"/>
                    <a:pt x="609" y="318"/>
                    <a:pt x="609" y="318"/>
                  </a:cubicBezTo>
                  <a:cubicBezTo>
                    <a:pt x="607" y="315"/>
                    <a:pt x="605" y="313"/>
                    <a:pt x="604" y="309"/>
                  </a:cubicBezTo>
                  <a:cubicBezTo>
                    <a:pt x="602" y="260"/>
                    <a:pt x="644" y="142"/>
                    <a:pt x="636" y="92"/>
                  </a:cubicBezTo>
                  <a:lnTo>
                    <a:pt x="635" y="91"/>
                  </a:lnTo>
                  <a:cubicBezTo>
                    <a:pt x="582" y="63"/>
                    <a:pt x="525" y="14"/>
                    <a:pt x="4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3" name="Google Shape;2293;p37"/>
            <p:cNvSpPr/>
            <p:nvPr/>
          </p:nvSpPr>
          <p:spPr>
            <a:xfrm>
              <a:off x="7053383" y="4256639"/>
              <a:ext cx="105460" cy="92261"/>
            </a:xfrm>
            <a:custGeom>
              <a:avLst/>
              <a:gdLst/>
              <a:ahLst/>
              <a:cxnLst/>
              <a:rect l="l" t="t" r="r" b="b"/>
              <a:pathLst>
                <a:path w="3204" h="2803" extrusionOk="0">
                  <a:moveTo>
                    <a:pt x="1124" y="265"/>
                  </a:moveTo>
                  <a:cubicBezTo>
                    <a:pt x="1176" y="265"/>
                    <a:pt x="1229" y="279"/>
                    <a:pt x="1277" y="308"/>
                  </a:cubicBezTo>
                  <a:lnTo>
                    <a:pt x="2725" y="1210"/>
                  </a:lnTo>
                  <a:cubicBezTo>
                    <a:pt x="2861" y="1295"/>
                    <a:pt x="2904" y="1474"/>
                    <a:pt x="2819" y="1611"/>
                  </a:cubicBezTo>
                  <a:lnTo>
                    <a:pt x="2326" y="2400"/>
                  </a:lnTo>
                  <a:cubicBezTo>
                    <a:pt x="2272" y="2488"/>
                    <a:pt x="2176" y="2537"/>
                    <a:pt x="2080" y="2537"/>
                  </a:cubicBezTo>
                  <a:cubicBezTo>
                    <a:pt x="2028" y="2537"/>
                    <a:pt x="1975" y="2522"/>
                    <a:pt x="1927" y="2494"/>
                  </a:cubicBezTo>
                  <a:lnTo>
                    <a:pt x="479" y="1592"/>
                  </a:lnTo>
                  <a:cubicBezTo>
                    <a:pt x="344" y="1506"/>
                    <a:pt x="301" y="1329"/>
                    <a:pt x="386" y="1191"/>
                  </a:cubicBezTo>
                  <a:lnTo>
                    <a:pt x="878" y="401"/>
                  </a:lnTo>
                  <a:cubicBezTo>
                    <a:pt x="932" y="314"/>
                    <a:pt x="1028" y="265"/>
                    <a:pt x="1124" y="265"/>
                  </a:cubicBezTo>
                  <a:close/>
                  <a:moveTo>
                    <a:pt x="1124" y="1"/>
                  </a:moveTo>
                  <a:cubicBezTo>
                    <a:pt x="931" y="1"/>
                    <a:pt x="756" y="98"/>
                    <a:pt x="653" y="263"/>
                  </a:cubicBezTo>
                  <a:lnTo>
                    <a:pt x="161" y="1053"/>
                  </a:lnTo>
                  <a:cubicBezTo>
                    <a:pt x="0" y="1313"/>
                    <a:pt x="79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0" y="2802"/>
                  </a:cubicBezTo>
                  <a:cubicBezTo>
                    <a:pt x="2273" y="2802"/>
                    <a:pt x="2448" y="2704"/>
                    <a:pt x="2552" y="2539"/>
                  </a:cubicBezTo>
                  <a:lnTo>
                    <a:pt x="3043" y="1750"/>
                  </a:lnTo>
                  <a:cubicBezTo>
                    <a:pt x="3204" y="1490"/>
                    <a:pt x="3124" y="1148"/>
                    <a:pt x="2865" y="986"/>
                  </a:cubicBezTo>
                  <a:lnTo>
                    <a:pt x="1416" y="85"/>
                  </a:lnTo>
                  <a:cubicBezTo>
                    <a:pt x="1329" y="31"/>
                    <a:pt x="1228" y="1"/>
                    <a:pt x="1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4" name="Google Shape;2294;p37"/>
            <p:cNvSpPr/>
            <p:nvPr/>
          </p:nvSpPr>
          <p:spPr>
            <a:xfrm>
              <a:off x="7097983" y="4287250"/>
              <a:ext cx="22316" cy="30381"/>
            </a:xfrm>
            <a:custGeom>
              <a:avLst/>
              <a:gdLst/>
              <a:ahLst/>
              <a:cxnLst/>
              <a:rect l="l" t="t" r="r" b="b"/>
              <a:pathLst>
                <a:path w="678" h="923" extrusionOk="0">
                  <a:moveTo>
                    <a:pt x="459" y="1"/>
                  </a:moveTo>
                  <a:cubicBezTo>
                    <a:pt x="444" y="4"/>
                    <a:pt x="203" y="119"/>
                    <a:pt x="167" y="167"/>
                  </a:cubicBezTo>
                  <a:cubicBezTo>
                    <a:pt x="159" y="181"/>
                    <a:pt x="263" y="285"/>
                    <a:pt x="277" y="293"/>
                  </a:cubicBezTo>
                  <a:cubicBezTo>
                    <a:pt x="280" y="295"/>
                    <a:pt x="284" y="296"/>
                    <a:pt x="287" y="296"/>
                  </a:cubicBezTo>
                  <a:cubicBezTo>
                    <a:pt x="311" y="296"/>
                    <a:pt x="345" y="260"/>
                    <a:pt x="360" y="260"/>
                  </a:cubicBezTo>
                  <a:cubicBezTo>
                    <a:pt x="362" y="260"/>
                    <a:pt x="363" y="260"/>
                    <a:pt x="365" y="261"/>
                  </a:cubicBezTo>
                  <a:cubicBezTo>
                    <a:pt x="361" y="269"/>
                    <a:pt x="358" y="274"/>
                    <a:pt x="353" y="283"/>
                  </a:cubicBezTo>
                  <a:cubicBezTo>
                    <a:pt x="262" y="427"/>
                    <a:pt x="160" y="561"/>
                    <a:pt x="70" y="707"/>
                  </a:cubicBezTo>
                  <a:lnTo>
                    <a:pt x="2" y="816"/>
                  </a:lnTo>
                  <a:lnTo>
                    <a:pt x="1" y="817"/>
                  </a:lnTo>
                  <a:cubicBezTo>
                    <a:pt x="28" y="840"/>
                    <a:pt x="70" y="870"/>
                    <a:pt x="106" y="895"/>
                  </a:cubicBezTo>
                  <a:cubicBezTo>
                    <a:pt x="127" y="907"/>
                    <a:pt x="156" y="923"/>
                    <a:pt x="173" y="923"/>
                  </a:cubicBezTo>
                  <a:cubicBezTo>
                    <a:pt x="179" y="923"/>
                    <a:pt x="184" y="921"/>
                    <a:pt x="187" y="917"/>
                  </a:cubicBezTo>
                  <a:cubicBezTo>
                    <a:pt x="202" y="890"/>
                    <a:pt x="219" y="864"/>
                    <a:pt x="235" y="837"/>
                  </a:cubicBezTo>
                  <a:cubicBezTo>
                    <a:pt x="342" y="665"/>
                    <a:pt x="458" y="506"/>
                    <a:pt x="566" y="333"/>
                  </a:cubicBezTo>
                  <a:cubicBezTo>
                    <a:pt x="606" y="269"/>
                    <a:pt x="643" y="207"/>
                    <a:pt x="677" y="140"/>
                  </a:cubicBezTo>
                  <a:cubicBezTo>
                    <a:pt x="639" y="111"/>
                    <a:pt x="602" y="87"/>
                    <a:pt x="561" y="61"/>
                  </a:cubicBezTo>
                  <a:cubicBezTo>
                    <a:pt x="528" y="40"/>
                    <a:pt x="495" y="2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5" name="Google Shape;2295;p37"/>
            <p:cNvSpPr/>
            <p:nvPr/>
          </p:nvSpPr>
          <p:spPr>
            <a:xfrm>
              <a:off x="7094988" y="4192949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065" y="266"/>
                  </a:moveTo>
                  <a:cubicBezTo>
                    <a:pt x="1117" y="266"/>
                    <a:pt x="1171" y="280"/>
                    <a:pt x="1218" y="309"/>
                  </a:cubicBezTo>
                  <a:lnTo>
                    <a:pt x="2666" y="1211"/>
                  </a:lnTo>
                  <a:cubicBezTo>
                    <a:pt x="2802" y="1296"/>
                    <a:pt x="2844" y="1474"/>
                    <a:pt x="2759" y="1611"/>
                  </a:cubicBezTo>
                  <a:lnTo>
                    <a:pt x="2267" y="2402"/>
                  </a:lnTo>
                  <a:cubicBezTo>
                    <a:pt x="2213" y="2489"/>
                    <a:pt x="2117" y="2538"/>
                    <a:pt x="2022" y="2538"/>
                  </a:cubicBezTo>
                  <a:cubicBezTo>
                    <a:pt x="1970" y="2538"/>
                    <a:pt x="1916" y="2523"/>
                    <a:pt x="1868" y="2494"/>
                  </a:cubicBezTo>
                  <a:lnTo>
                    <a:pt x="420" y="1593"/>
                  </a:lnTo>
                  <a:cubicBezTo>
                    <a:pt x="284" y="1508"/>
                    <a:pt x="242" y="1329"/>
                    <a:pt x="327" y="1192"/>
                  </a:cubicBezTo>
                  <a:lnTo>
                    <a:pt x="819" y="403"/>
                  </a:lnTo>
                  <a:cubicBezTo>
                    <a:pt x="874" y="314"/>
                    <a:pt x="969" y="266"/>
                    <a:pt x="1065" y="266"/>
                  </a:cubicBezTo>
                  <a:close/>
                  <a:moveTo>
                    <a:pt x="1065" y="1"/>
                  </a:moveTo>
                  <a:cubicBezTo>
                    <a:pt x="873" y="3"/>
                    <a:pt x="695" y="100"/>
                    <a:pt x="594" y="263"/>
                  </a:cubicBezTo>
                  <a:lnTo>
                    <a:pt x="102" y="1053"/>
                  </a:lnTo>
                  <a:cubicBezTo>
                    <a:pt x="24" y="1179"/>
                    <a:pt x="0" y="1327"/>
                    <a:pt x="33" y="1472"/>
                  </a:cubicBezTo>
                  <a:cubicBezTo>
                    <a:pt x="66" y="1617"/>
                    <a:pt x="154" y="1739"/>
                    <a:pt x="280" y="1817"/>
                  </a:cubicBezTo>
                  <a:lnTo>
                    <a:pt x="1729" y="2718"/>
                  </a:lnTo>
                  <a:cubicBezTo>
                    <a:pt x="1816" y="2772"/>
                    <a:pt x="1917" y="2802"/>
                    <a:pt x="2022" y="2802"/>
                  </a:cubicBezTo>
                  <a:cubicBezTo>
                    <a:pt x="2214" y="2802"/>
                    <a:pt x="2390" y="2705"/>
                    <a:pt x="2492" y="2539"/>
                  </a:cubicBezTo>
                  <a:lnTo>
                    <a:pt x="2985" y="1750"/>
                  </a:lnTo>
                  <a:cubicBezTo>
                    <a:pt x="3145" y="1490"/>
                    <a:pt x="3066" y="1148"/>
                    <a:pt x="2806" y="986"/>
                  </a:cubicBezTo>
                  <a:lnTo>
                    <a:pt x="1358" y="85"/>
                  </a:lnTo>
                  <a:cubicBezTo>
                    <a:pt x="1269" y="30"/>
                    <a:pt x="1168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6" name="Google Shape;2296;p37"/>
            <p:cNvSpPr/>
            <p:nvPr/>
          </p:nvSpPr>
          <p:spPr>
            <a:xfrm>
              <a:off x="7130174" y="4223099"/>
              <a:ext cx="30249" cy="32882"/>
            </a:xfrm>
            <a:custGeom>
              <a:avLst/>
              <a:gdLst/>
              <a:ahLst/>
              <a:cxnLst/>
              <a:rect l="l" t="t" r="r" b="b"/>
              <a:pathLst>
                <a:path w="919" h="999" extrusionOk="0">
                  <a:moveTo>
                    <a:pt x="573" y="0"/>
                  </a:moveTo>
                  <a:cubicBezTo>
                    <a:pt x="554" y="0"/>
                    <a:pt x="536" y="3"/>
                    <a:pt x="520" y="9"/>
                  </a:cubicBezTo>
                  <a:cubicBezTo>
                    <a:pt x="426" y="37"/>
                    <a:pt x="348" y="120"/>
                    <a:pt x="302" y="234"/>
                  </a:cubicBezTo>
                  <a:lnTo>
                    <a:pt x="300" y="237"/>
                  </a:lnTo>
                  <a:lnTo>
                    <a:pt x="302" y="238"/>
                  </a:lnTo>
                  <a:cubicBezTo>
                    <a:pt x="349" y="275"/>
                    <a:pt x="399" y="302"/>
                    <a:pt x="472" y="337"/>
                  </a:cubicBezTo>
                  <a:lnTo>
                    <a:pt x="474" y="338"/>
                  </a:lnTo>
                  <a:lnTo>
                    <a:pt x="475" y="335"/>
                  </a:lnTo>
                  <a:cubicBezTo>
                    <a:pt x="504" y="295"/>
                    <a:pt x="547" y="237"/>
                    <a:pt x="599" y="237"/>
                  </a:cubicBezTo>
                  <a:cubicBezTo>
                    <a:pt x="613" y="237"/>
                    <a:pt x="628" y="242"/>
                    <a:pt x="644" y="252"/>
                  </a:cubicBezTo>
                  <a:cubicBezTo>
                    <a:pt x="708" y="303"/>
                    <a:pt x="647" y="423"/>
                    <a:pt x="562" y="424"/>
                  </a:cubicBezTo>
                  <a:cubicBezTo>
                    <a:pt x="532" y="428"/>
                    <a:pt x="503" y="429"/>
                    <a:pt x="474" y="429"/>
                  </a:cubicBezTo>
                  <a:cubicBezTo>
                    <a:pt x="440" y="429"/>
                    <a:pt x="407" y="428"/>
                    <a:pt x="373" y="428"/>
                  </a:cubicBezTo>
                  <a:cubicBezTo>
                    <a:pt x="322" y="428"/>
                    <a:pt x="270" y="431"/>
                    <a:pt x="215" y="446"/>
                  </a:cubicBezTo>
                  <a:cubicBezTo>
                    <a:pt x="119" y="496"/>
                    <a:pt x="75" y="606"/>
                    <a:pt x="2" y="702"/>
                  </a:cubicBezTo>
                  <a:cubicBezTo>
                    <a:pt x="0" y="704"/>
                    <a:pt x="0" y="705"/>
                    <a:pt x="0" y="706"/>
                  </a:cubicBezTo>
                  <a:lnTo>
                    <a:pt x="50" y="738"/>
                  </a:lnTo>
                  <a:lnTo>
                    <a:pt x="481" y="997"/>
                  </a:lnTo>
                  <a:cubicBezTo>
                    <a:pt x="483" y="998"/>
                    <a:pt x="484" y="998"/>
                    <a:pt x="485" y="998"/>
                  </a:cubicBezTo>
                  <a:cubicBezTo>
                    <a:pt x="486" y="998"/>
                    <a:pt x="486" y="998"/>
                    <a:pt x="487" y="998"/>
                  </a:cubicBezTo>
                  <a:cubicBezTo>
                    <a:pt x="493" y="977"/>
                    <a:pt x="506" y="962"/>
                    <a:pt x="514" y="947"/>
                  </a:cubicBezTo>
                  <a:cubicBezTo>
                    <a:pt x="539" y="911"/>
                    <a:pt x="568" y="872"/>
                    <a:pt x="575" y="834"/>
                  </a:cubicBezTo>
                  <a:cubicBezTo>
                    <a:pt x="476" y="773"/>
                    <a:pt x="392" y="728"/>
                    <a:pt x="295" y="662"/>
                  </a:cubicBezTo>
                  <a:cubicBezTo>
                    <a:pt x="286" y="649"/>
                    <a:pt x="333" y="616"/>
                    <a:pt x="348" y="605"/>
                  </a:cubicBezTo>
                  <a:cubicBezTo>
                    <a:pt x="376" y="596"/>
                    <a:pt x="404" y="593"/>
                    <a:pt x="434" y="593"/>
                  </a:cubicBezTo>
                  <a:cubicBezTo>
                    <a:pt x="495" y="593"/>
                    <a:pt x="559" y="605"/>
                    <a:pt x="620" y="605"/>
                  </a:cubicBezTo>
                  <a:cubicBezTo>
                    <a:pt x="689" y="605"/>
                    <a:pt x="754" y="589"/>
                    <a:pt x="805" y="521"/>
                  </a:cubicBezTo>
                  <a:cubicBezTo>
                    <a:pt x="825" y="492"/>
                    <a:pt x="847" y="451"/>
                    <a:pt x="865" y="419"/>
                  </a:cubicBezTo>
                  <a:cubicBezTo>
                    <a:pt x="908" y="333"/>
                    <a:pt x="919" y="239"/>
                    <a:pt x="873" y="162"/>
                  </a:cubicBezTo>
                  <a:cubicBezTo>
                    <a:pt x="820" y="91"/>
                    <a:pt x="681" y="0"/>
                    <a:pt x="5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7" name="Google Shape;2297;p37"/>
            <p:cNvSpPr/>
            <p:nvPr/>
          </p:nvSpPr>
          <p:spPr>
            <a:xfrm>
              <a:off x="7132643" y="4129325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4" y="265"/>
                  </a:moveTo>
                  <a:cubicBezTo>
                    <a:pt x="1177" y="265"/>
                    <a:pt x="1230" y="279"/>
                    <a:pt x="1278" y="309"/>
                  </a:cubicBezTo>
                  <a:lnTo>
                    <a:pt x="2726" y="1210"/>
                  </a:lnTo>
                  <a:cubicBezTo>
                    <a:pt x="2862" y="1295"/>
                    <a:pt x="2904" y="1474"/>
                    <a:pt x="2819" y="1611"/>
                  </a:cubicBezTo>
                  <a:lnTo>
                    <a:pt x="2327" y="2401"/>
                  </a:lnTo>
                  <a:cubicBezTo>
                    <a:pt x="2272" y="2489"/>
                    <a:pt x="2177" y="2538"/>
                    <a:pt x="2081" y="2538"/>
                  </a:cubicBezTo>
                  <a:cubicBezTo>
                    <a:pt x="2029" y="2538"/>
                    <a:pt x="1976" y="2523"/>
                    <a:pt x="1928" y="2494"/>
                  </a:cubicBezTo>
                  <a:lnTo>
                    <a:pt x="480" y="1592"/>
                  </a:lnTo>
                  <a:cubicBezTo>
                    <a:pt x="344" y="1507"/>
                    <a:pt x="301" y="1329"/>
                    <a:pt x="386" y="1192"/>
                  </a:cubicBezTo>
                  <a:lnTo>
                    <a:pt x="879" y="402"/>
                  </a:lnTo>
                  <a:cubicBezTo>
                    <a:pt x="933" y="314"/>
                    <a:pt x="1029" y="265"/>
                    <a:pt x="1124" y="265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8"/>
                    <a:pt x="654" y="262"/>
                  </a:cubicBezTo>
                  <a:lnTo>
                    <a:pt x="162" y="1053"/>
                  </a:lnTo>
                  <a:cubicBezTo>
                    <a:pt x="1" y="1311"/>
                    <a:pt x="80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1"/>
                    <a:pt x="2081" y="2801"/>
                  </a:cubicBezTo>
                  <a:cubicBezTo>
                    <a:pt x="2274" y="2801"/>
                    <a:pt x="2449" y="2704"/>
                    <a:pt x="2551" y="2539"/>
                  </a:cubicBezTo>
                  <a:lnTo>
                    <a:pt x="3044" y="1749"/>
                  </a:lnTo>
                  <a:cubicBezTo>
                    <a:pt x="3204" y="1490"/>
                    <a:pt x="3126" y="1146"/>
                    <a:pt x="2865" y="986"/>
                  </a:cubicBezTo>
                  <a:lnTo>
                    <a:pt x="1417" y="85"/>
                  </a:lnTo>
                  <a:cubicBezTo>
                    <a:pt x="1330" y="29"/>
                    <a:pt x="1229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8" name="Google Shape;2298;p37"/>
            <p:cNvSpPr/>
            <p:nvPr/>
          </p:nvSpPr>
          <p:spPr>
            <a:xfrm>
              <a:off x="7169079" y="4156512"/>
              <a:ext cx="32619" cy="32915"/>
            </a:xfrm>
            <a:custGeom>
              <a:avLst/>
              <a:gdLst/>
              <a:ahLst/>
              <a:cxnLst/>
              <a:rect l="l" t="t" r="r" b="b"/>
              <a:pathLst>
                <a:path w="991" h="1000" extrusionOk="0">
                  <a:moveTo>
                    <a:pt x="505" y="0"/>
                  </a:moveTo>
                  <a:cubicBezTo>
                    <a:pt x="416" y="142"/>
                    <a:pt x="358" y="241"/>
                    <a:pt x="265" y="389"/>
                  </a:cubicBezTo>
                  <a:cubicBezTo>
                    <a:pt x="263" y="391"/>
                    <a:pt x="265" y="391"/>
                    <a:pt x="266" y="393"/>
                  </a:cubicBezTo>
                  <a:cubicBezTo>
                    <a:pt x="327" y="437"/>
                    <a:pt x="441" y="484"/>
                    <a:pt x="510" y="544"/>
                  </a:cubicBezTo>
                  <a:cubicBezTo>
                    <a:pt x="573" y="617"/>
                    <a:pt x="504" y="763"/>
                    <a:pt x="406" y="763"/>
                  </a:cubicBezTo>
                  <a:cubicBezTo>
                    <a:pt x="394" y="763"/>
                    <a:pt x="381" y="761"/>
                    <a:pt x="368" y="755"/>
                  </a:cubicBezTo>
                  <a:cubicBezTo>
                    <a:pt x="327" y="742"/>
                    <a:pt x="309" y="704"/>
                    <a:pt x="337" y="646"/>
                  </a:cubicBezTo>
                  <a:cubicBezTo>
                    <a:pt x="338" y="645"/>
                    <a:pt x="338" y="643"/>
                    <a:pt x="338" y="641"/>
                  </a:cubicBezTo>
                  <a:lnTo>
                    <a:pt x="340" y="639"/>
                  </a:lnTo>
                  <a:lnTo>
                    <a:pt x="176" y="545"/>
                  </a:lnTo>
                  <a:lnTo>
                    <a:pt x="175" y="548"/>
                  </a:lnTo>
                  <a:cubicBezTo>
                    <a:pt x="155" y="569"/>
                    <a:pt x="139" y="591"/>
                    <a:pt x="127" y="609"/>
                  </a:cubicBezTo>
                  <a:cubicBezTo>
                    <a:pt x="1" y="802"/>
                    <a:pt x="241" y="1000"/>
                    <a:pt x="439" y="1000"/>
                  </a:cubicBezTo>
                  <a:cubicBezTo>
                    <a:pt x="499" y="1000"/>
                    <a:pt x="555" y="982"/>
                    <a:pt x="596" y="940"/>
                  </a:cubicBezTo>
                  <a:cubicBezTo>
                    <a:pt x="730" y="777"/>
                    <a:pt x="831" y="541"/>
                    <a:pt x="668" y="400"/>
                  </a:cubicBezTo>
                  <a:cubicBezTo>
                    <a:pt x="635" y="370"/>
                    <a:pt x="595" y="347"/>
                    <a:pt x="548" y="329"/>
                  </a:cubicBezTo>
                  <a:lnTo>
                    <a:pt x="547" y="328"/>
                  </a:lnTo>
                  <a:lnTo>
                    <a:pt x="547" y="326"/>
                  </a:lnTo>
                  <a:lnTo>
                    <a:pt x="547" y="325"/>
                  </a:lnTo>
                  <a:cubicBezTo>
                    <a:pt x="547" y="313"/>
                    <a:pt x="559" y="297"/>
                    <a:pt x="564" y="282"/>
                  </a:cubicBezTo>
                  <a:cubicBezTo>
                    <a:pt x="565" y="281"/>
                    <a:pt x="564" y="279"/>
                    <a:pt x="565" y="278"/>
                  </a:cubicBezTo>
                  <a:lnTo>
                    <a:pt x="566" y="277"/>
                  </a:lnTo>
                  <a:lnTo>
                    <a:pt x="569" y="275"/>
                  </a:lnTo>
                  <a:lnTo>
                    <a:pt x="570" y="276"/>
                  </a:lnTo>
                  <a:cubicBezTo>
                    <a:pt x="596" y="293"/>
                    <a:pt x="846" y="443"/>
                    <a:pt x="882" y="459"/>
                  </a:cubicBezTo>
                  <a:cubicBezTo>
                    <a:pt x="885" y="455"/>
                    <a:pt x="991" y="301"/>
                    <a:pt x="990" y="294"/>
                  </a:cubicBezTo>
                  <a:cubicBezTo>
                    <a:pt x="963" y="271"/>
                    <a:pt x="521" y="11"/>
                    <a:pt x="506" y="1"/>
                  </a:cubicBezTo>
                  <a:lnTo>
                    <a:pt x="5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299" name="Google Shape;2299;p37"/>
            <p:cNvSpPr/>
            <p:nvPr/>
          </p:nvSpPr>
          <p:spPr>
            <a:xfrm>
              <a:off x="7172305" y="4065667"/>
              <a:ext cx="105460" cy="92228"/>
            </a:xfrm>
            <a:custGeom>
              <a:avLst/>
              <a:gdLst/>
              <a:ahLst/>
              <a:cxnLst/>
              <a:rect l="l" t="t" r="r" b="b"/>
              <a:pathLst>
                <a:path w="3204" h="2802" extrusionOk="0">
                  <a:moveTo>
                    <a:pt x="1125" y="264"/>
                  </a:moveTo>
                  <a:cubicBezTo>
                    <a:pt x="1176" y="264"/>
                    <a:pt x="1229" y="279"/>
                    <a:pt x="1277" y="308"/>
                  </a:cubicBezTo>
                  <a:lnTo>
                    <a:pt x="2726" y="1210"/>
                  </a:lnTo>
                  <a:cubicBezTo>
                    <a:pt x="2861" y="1295"/>
                    <a:pt x="2904" y="1473"/>
                    <a:pt x="2819" y="1610"/>
                  </a:cubicBezTo>
                  <a:lnTo>
                    <a:pt x="2327" y="2399"/>
                  </a:lnTo>
                  <a:cubicBezTo>
                    <a:pt x="2272" y="2488"/>
                    <a:pt x="2176" y="2537"/>
                    <a:pt x="2080" y="2537"/>
                  </a:cubicBezTo>
                  <a:cubicBezTo>
                    <a:pt x="2029" y="2537"/>
                    <a:pt x="1976" y="2522"/>
                    <a:pt x="1928" y="2493"/>
                  </a:cubicBezTo>
                  <a:lnTo>
                    <a:pt x="479" y="1591"/>
                  </a:lnTo>
                  <a:cubicBezTo>
                    <a:pt x="344" y="1506"/>
                    <a:pt x="301" y="1328"/>
                    <a:pt x="387" y="1191"/>
                  </a:cubicBezTo>
                  <a:lnTo>
                    <a:pt x="878" y="401"/>
                  </a:lnTo>
                  <a:cubicBezTo>
                    <a:pt x="933" y="313"/>
                    <a:pt x="1029" y="264"/>
                    <a:pt x="1125" y="264"/>
                  </a:cubicBezTo>
                  <a:close/>
                  <a:moveTo>
                    <a:pt x="1125" y="0"/>
                  </a:moveTo>
                  <a:cubicBezTo>
                    <a:pt x="931" y="0"/>
                    <a:pt x="755" y="98"/>
                    <a:pt x="654" y="263"/>
                  </a:cubicBezTo>
                  <a:lnTo>
                    <a:pt x="162" y="1052"/>
                  </a:lnTo>
                  <a:cubicBezTo>
                    <a:pt x="0" y="1312"/>
                    <a:pt x="79" y="1655"/>
                    <a:pt x="340" y="1815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0" y="2802"/>
                  </a:cubicBezTo>
                  <a:cubicBezTo>
                    <a:pt x="2273" y="2802"/>
                    <a:pt x="2450" y="2704"/>
                    <a:pt x="2552" y="2539"/>
                  </a:cubicBezTo>
                  <a:lnTo>
                    <a:pt x="3043" y="1749"/>
                  </a:lnTo>
                  <a:cubicBezTo>
                    <a:pt x="3204" y="1490"/>
                    <a:pt x="3126" y="1147"/>
                    <a:pt x="2866" y="985"/>
                  </a:cubicBezTo>
                  <a:lnTo>
                    <a:pt x="1418" y="84"/>
                  </a:lnTo>
                  <a:cubicBezTo>
                    <a:pt x="1329" y="30"/>
                    <a:pt x="1228" y="0"/>
                    <a:pt x="1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0" name="Google Shape;2300;p37"/>
            <p:cNvSpPr/>
            <p:nvPr/>
          </p:nvSpPr>
          <p:spPr>
            <a:xfrm>
              <a:off x="7212066" y="4095949"/>
              <a:ext cx="27418" cy="30512"/>
            </a:xfrm>
            <a:custGeom>
              <a:avLst/>
              <a:gdLst/>
              <a:ahLst/>
              <a:cxnLst/>
              <a:rect l="l" t="t" r="r" b="b"/>
              <a:pathLst>
                <a:path w="833" h="927" extrusionOk="0">
                  <a:moveTo>
                    <a:pt x="508" y="244"/>
                  </a:moveTo>
                  <a:cubicBezTo>
                    <a:pt x="510" y="244"/>
                    <a:pt x="512" y="244"/>
                    <a:pt x="515" y="244"/>
                  </a:cubicBezTo>
                  <a:cubicBezTo>
                    <a:pt x="521" y="244"/>
                    <a:pt x="521" y="245"/>
                    <a:pt x="527" y="247"/>
                  </a:cubicBezTo>
                  <a:cubicBezTo>
                    <a:pt x="619" y="277"/>
                    <a:pt x="573" y="373"/>
                    <a:pt x="513" y="373"/>
                  </a:cubicBezTo>
                  <a:cubicBezTo>
                    <a:pt x="502" y="373"/>
                    <a:pt x="490" y="369"/>
                    <a:pt x="479" y="361"/>
                  </a:cubicBezTo>
                  <a:cubicBezTo>
                    <a:pt x="440" y="332"/>
                    <a:pt x="451" y="282"/>
                    <a:pt x="473" y="253"/>
                  </a:cubicBezTo>
                  <a:lnTo>
                    <a:pt x="475" y="249"/>
                  </a:lnTo>
                  <a:cubicBezTo>
                    <a:pt x="475" y="249"/>
                    <a:pt x="475" y="249"/>
                    <a:pt x="476" y="249"/>
                  </a:cubicBezTo>
                  <a:cubicBezTo>
                    <a:pt x="476" y="249"/>
                    <a:pt x="476" y="249"/>
                    <a:pt x="477" y="249"/>
                  </a:cubicBezTo>
                  <a:cubicBezTo>
                    <a:pt x="481" y="247"/>
                    <a:pt x="491" y="245"/>
                    <a:pt x="497" y="245"/>
                  </a:cubicBezTo>
                  <a:cubicBezTo>
                    <a:pt x="501" y="244"/>
                    <a:pt x="504" y="244"/>
                    <a:pt x="508" y="244"/>
                  </a:cubicBezTo>
                  <a:close/>
                  <a:moveTo>
                    <a:pt x="332" y="528"/>
                  </a:moveTo>
                  <a:cubicBezTo>
                    <a:pt x="337" y="528"/>
                    <a:pt x="341" y="528"/>
                    <a:pt x="345" y="529"/>
                  </a:cubicBezTo>
                  <a:cubicBezTo>
                    <a:pt x="374" y="540"/>
                    <a:pt x="394" y="564"/>
                    <a:pt x="402" y="590"/>
                  </a:cubicBezTo>
                  <a:cubicBezTo>
                    <a:pt x="407" y="605"/>
                    <a:pt x="404" y="621"/>
                    <a:pt x="399" y="636"/>
                  </a:cubicBezTo>
                  <a:cubicBezTo>
                    <a:pt x="398" y="639"/>
                    <a:pt x="396" y="644"/>
                    <a:pt x="393" y="648"/>
                  </a:cubicBezTo>
                  <a:cubicBezTo>
                    <a:pt x="389" y="653"/>
                    <a:pt x="387" y="654"/>
                    <a:pt x="387" y="655"/>
                  </a:cubicBezTo>
                  <a:cubicBezTo>
                    <a:pt x="384" y="658"/>
                    <a:pt x="379" y="664"/>
                    <a:pt x="373" y="668"/>
                  </a:cubicBezTo>
                  <a:cubicBezTo>
                    <a:pt x="365" y="673"/>
                    <a:pt x="359" y="678"/>
                    <a:pt x="349" y="678"/>
                  </a:cubicBezTo>
                  <a:cubicBezTo>
                    <a:pt x="348" y="678"/>
                    <a:pt x="348" y="678"/>
                    <a:pt x="347" y="678"/>
                  </a:cubicBezTo>
                  <a:cubicBezTo>
                    <a:pt x="346" y="679"/>
                    <a:pt x="344" y="679"/>
                    <a:pt x="343" y="679"/>
                  </a:cubicBezTo>
                  <a:cubicBezTo>
                    <a:pt x="339" y="679"/>
                    <a:pt x="332" y="677"/>
                    <a:pt x="324" y="675"/>
                  </a:cubicBezTo>
                  <a:cubicBezTo>
                    <a:pt x="303" y="667"/>
                    <a:pt x="277" y="652"/>
                    <a:pt x="262" y="631"/>
                  </a:cubicBezTo>
                  <a:cubicBezTo>
                    <a:pt x="229" y="584"/>
                    <a:pt x="283" y="528"/>
                    <a:pt x="332" y="528"/>
                  </a:cubicBezTo>
                  <a:close/>
                  <a:moveTo>
                    <a:pt x="520" y="1"/>
                  </a:moveTo>
                  <a:cubicBezTo>
                    <a:pt x="359" y="1"/>
                    <a:pt x="209" y="188"/>
                    <a:pt x="244" y="350"/>
                  </a:cubicBezTo>
                  <a:cubicBezTo>
                    <a:pt x="96" y="381"/>
                    <a:pt x="1" y="537"/>
                    <a:pt x="18" y="670"/>
                  </a:cubicBezTo>
                  <a:cubicBezTo>
                    <a:pt x="28" y="796"/>
                    <a:pt x="206" y="926"/>
                    <a:pt x="339" y="926"/>
                  </a:cubicBezTo>
                  <a:cubicBezTo>
                    <a:pt x="357" y="926"/>
                    <a:pt x="375" y="924"/>
                    <a:pt x="390" y="919"/>
                  </a:cubicBezTo>
                  <a:cubicBezTo>
                    <a:pt x="527" y="878"/>
                    <a:pt x="638" y="718"/>
                    <a:pt x="578" y="567"/>
                  </a:cubicBezTo>
                  <a:lnTo>
                    <a:pt x="579" y="564"/>
                  </a:lnTo>
                  <a:cubicBezTo>
                    <a:pt x="652" y="555"/>
                    <a:pt x="699" y="528"/>
                    <a:pt x="744" y="482"/>
                  </a:cubicBezTo>
                  <a:cubicBezTo>
                    <a:pt x="753" y="474"/>
                    <a:pt x="763" y="462"/>
                    <a:pt x="770" y="451"/>
                  </a:cubicBezTo>
                  <a:lnTo>
                    <a:pt x="782" y="430"/>
                  </a:lnTo>
                  <a:lnTo>
                    <a:pt x="786" y="424"/>
                  </a:lnTo>
                  <a:lnTo>
                    <a:pt x="789" y="420"/>
                  </a:lnTo>
                  <a:cubicBezTo>
                    <a:pt x="795" y="412"/>
                    <a:pt x="796" y="407"/>
                    <a:pt x="799" y="398"/>
                  </a:cubicBezTo>
                  <a:cubicBezTo>
                    <a:pt x="808" y="375"/>
                    <a:pt x="816" y="361"/>
                    <a:pt x="823" y="335"/>
                  </a:cubicBezTo>
                  <a:cubicBezTo>
                    <a:pt x="829" y="319"/>
                    <a:pt x="833" y="292"/>
                    <a:pt x="833" y="281"/>
                  </a:cubicBezTo>
                  <a:cubicBezTo>
                    <a:pt x="833" y="222"/>
                    <a:pt x="823" y="211"/>
                    <a:pt x="812" y="181"/>
                  </a:cubicBezTo>
                  <a:cubicBezTo>
                    <a:pt x="780" y="122"/>
                    <a:pt x="729" y="90"/>
                    <a:pt x="621" y="27"/>
                  </a:cubicBezTo>
                  <a:cubicBezTo>
                    <a:pt x="588" y="9"/>
                    <a:pt x="554" y="1"/>
                    <a:pt x="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1" name="Google Shape;2301;p37"/>
            <p:cNvSpPr/>
            <p:nvPr/>
          </p:nvSpPr>
          <p:spPr>
            <a:xfrm>
              <a:off x="7211935" y="4002043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4" y="265"/>
                  </a:moveTo>
                  <a:cubicBezTo>
                    <a:pt x="1176" y="265"/>
                    <a:pt x="1230" y="279"/>
                    <a:pt x="1277" y="309"/>
                  </a:cubicBezTo>
                  <a:lnTo>
                    <a:pt x="2725" y="1210"/>
                  </a:lnTo>
                  <a:cubicBezTo>
                    <a:pt x="2861" y="1295"/>
                    <a:pt x="2903" y="1474"/>
                    <a:pt x="2818" y="1611"/>
                  </a:cubicBezTo>
                  <a:lnTo>
                    <a:pt x="2326" y="2400"/>
                  </a:lnTo>
                  <a:cubicBezTo>
                    <a:pt x="2272" y="2489"/>
                    <a:pt x="2176" y="2538"/>
                    <a:pt x="2081" y="2538"/>
                  </a:cubicBezTo>
                  <a:cubicBezTo>
                    <a:pt x="2029" y="2538"/>
                    <a:pt x="1975" y="2523"/>
                    <a:pt x="1927" y="2494"/>
                  </a:cubicBezTo>
                  <a:lnTo>
                    <a:pt x="479" y="1592"/>
                  </a:lnTo>
                  <a:cubicBezTo>
                    <a:pt x="342" y="1506"/>
                    <a:pt x="301" y="1327"/>
                    <a:pt x="386" y="1192"/>
                  </a:cubicBezTo>
                  <a:lnTo>
                    <a:pt x="878" y="401"/>
                  </a:lnTo>
                  <a:cubicBezTo>
                    <a:pt x="933" y="314"/>
                    <a:pt x="1028" y="265"/>
                    <a:pt x="1124" y="265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3" y="262"/>
                  </a:cubicBezTo>
                  <a:lnTo>
                    <a:pt x="161" y="1052"/>
                  </a:lnTo>
                  <a:cubicBezTo>
                    <a:pt x="1" y="1311"/>
                    <a:pt x="81" y="1653"/>
                    <a:pt x="339" y="1815"/>
                  </a:cubicBezTo>
                  <a:lnTo>
                    <a:pt x="1788" y="2717"/>
                  </a:lnTo>
                  <a:cubicBezTo>
                    <a:pt x="1875" y="2772"/>
                    <a:pt x="1976" y="2800"/>
                    <a:pt x="2081" y="2800"/>
                  </a:cubicBezTo>
                  <a:cubicBezTo>
                    <a:pt x="2273" y="2800"/>
                    <a:pt x="2449" y="2704"/>
                    <a:pt x="2551" y="2539"/>
                  </a:cubicBezTo>
                  <a:lnTo>
                    <a:pt x="3044" y="1749"/>
                  </a:lnTo>
                  <a:cubicBezTo>
                    <a:pt x="3204" y="1490"/>
                    <a:pt x="3125" y="1146"/>
                    <a:pt x="2865" y="985"/>
                  </a:cubicBezTo>
                  <a:lnTo>
                    <a:pt x="1417" y="84"/>
                  </a:lnTo>
                  <a:cubicBezTo>
                    <a:pt x="1329" y="29"/>
                    <a:pt x="1227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2" name="Google Shape;2302;p37"/>
            <p:cNvSpPr/>
            <p:nvPr/>
          </p:nvSpPr>
          <p:spPr>
            <a:xfrm>
              <a:off x="7241459" y="4024853"/>
              <a:ext cx="31434" cy="35120"/>
            </a:xfrm>
            <a:custGeom>
              <a:avLst/>
              <a:gdLst/>
              <a:ahLst/>
              <a:cxnLst/>
              <a:rect l="l" t="t" r="r" b="b"/>
              <a:pathLst>
                <a:path w="955" h="1067" extrusionOk="0">
                  <a:moveTo>
                    <a:pt x="479" y="1"/>
                  </a:moveTo>
                  <a:cubicBezTo>
                    <a:pt x="94" y="610"/>
                    <a:pt x="9" y="748"/>
                    <a:pt x="1" y="771"/>
                  </a:cubicBezTo>
                  <a:cubicBezTo>
                    <a:pt x="1" y="774"/>
                    <a:pt x="1" y="776"/>
                    <a:pt x="3" y="776"/>
                  </a:cubicBezTo>
                  <a:cubicBezTo>
                    <a:pt x="52" y="809"/>
                    <a:pt x="109" y="852"/>
                    <a:pt x="162" y="875"/>
                  </a:cubicBezTo>
                  <a:cubicBezTo>
                    <a:pt x="240" y="730"/>
                    <a:pt x="324" y="578"/>
                    <a:pt x="424" y="445"/>
                  </a:cubicBezTo>
                  <a:cubicBezTo>
                    <a:pt x="424" y="445"/>
                    <a:pt x="424" y="445"/>
                    <a:pt x="424" y="445"/>
                  </a:cubicBezTo>
                  <a:lnTo>
                    <a:pt x="424" y="445"/>
                  </a:lnTo>
                  <a:cubicBezTo>
                    <a:pt x="426" y="445"/>
                    <a:pt x="375" y="631"/>
                    <a:pt x="396" y="647"/>
                  </a:cubicBezTo>
                  <a:cubicBezTo>
                    <a:pt x="397" y="647"/>
                    <a:pt x="397" y="647"/>
                    <a:pt x="398" y="647"/>
                  </a:cubicBezTo>
                  <a:cubicBezTo>
                    <a:pt x="416" y="647"/>
                    <a:pt x="533" y="543"/>
                    <a:pt x="569" y="525"/>
                  </a:cubicBezTo>
                  <a:lnTo>
                    <a:pt x="569" y="525"/>
                  </a:lnTo>
                  <a:cubicBezTo>
                    <a:pt x="505" y="660"/>
                    <a:pt x="387" y="841"/>
                    <a:pt x="312" y="973"/>
                  </a:cubicBezTo>
                  <a:cubicBezTo>
                    <a:pt x="349" y="996"/>
                    <a:pt x="419" y="1033"/>
                    <a:pt x="460" y="1067"/>
                  </a:cubicBezTo>
                  <a:lnTo>
                    <a:pt x="687" y="708"/>
                  </a:lnTo>
                  <a:cubicBezTo>
                    <a:pt x="785" y="569"/>
                    <a:pt x="859" y="423"/>
                    <a:pt x="955" y="282"/>
                  </a:cubicBezTo>
                  <a:cubicBezTo>
                    <a:pt x="907" y="253"/>
                    <a:pt x="804" y="200"/>
                    <a:pt x="786" y="182"/>
                  </a:cubicBezTo>
                  <a:cubicBezTo>
                    <a:pt x="738" y="200"/>
                    <a:pt x="624" y="317"/>
                    <a:pt x="611" y="317"/>
                  </a:cubicBezTo>
                  <a:cubicBezTo>
                    <a:pt x="611" y="317"/>
                    <a:pt x="610" y="317"/>
                    <a:pt x="610" y="317"/>
                  </a:cubicBezTo>
                  <a:cubicBezTo>
                    <a:pt x="607" y="315"/>
                    <a:pt x="606" y="312"/>
                    <a:pt x="606" y="308"/>
                  </a:cubicBezTo>
                  <a:cubicBezTo>
                    <a:pt x="604" y="259"/>
                    <a:pt x="646" y="141"/>
                    <a:pt x="638" y="91"/>
                  </a:cubicBezTo>
                  <a:lnTo>
                    <a:pt x="637" y="91"/>
                  </a:lnTo>
                  <a:cubicBezTo>
                    <a:pt x="585" y="64"/>
                    <a:pt x="527" y="15"/>
                    <a:pt x="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3" name="Google Shape;2303;p37"/>
            <p:cNvSpPr/>
            <p:nvPr/>
          </p:nvSpPr>
          <p:spPr>
            <a:xfrm>
              <a:off x="7264467" y="4044799"/>
              <a:ext cx="18169" cy="18399"/>
            </a:xfrm>
            <a:custGeom>
              <a:avLst/>
              <a:gdLst/>
              <a:ahLst/>
              <a:cxnLst/>
              <a:rect l="l" t="t" r="r" b="b"/>
              <a:pathLst>
                <a:path w="552" h="559" extrusionOk="0">
                  <a:moveTo>
                    <a:pt x="342" y="0"/>
                  </a:moveTo>
                  <a:cubicBezTo>
                    <a:pt x="335" y="7"/>
                    <a:pt x="333" y="10"/>
                    <a:pt x="326" y="19"/>
                  </a:cubicBezTo>
                  <a:cubicBezTo>
                    <a:pt x="316" y="32"/>
                    <a:pt x="302" y="51"/>
                    <a:pt x="287" y="70"/>
                  </a:cubicBezTo>
                  <a:cubicBezTo>
                    <a:pt x="266" y="101"/>
                    <a:pt x="252" y="124"/>
                    <a:pt x="241" y="140"/>
                  </a:cubicBezTo>
                  <a:cubicBezTo>
                    <a:pt x="231" y="138"/>
                    <a:pt x="97" y="70"/>
                    <a:pt x="91" y="64"/>
                  </a:cubicBezTo>
                  <a:cubicBezTo>
                    <a:pt x="86" y="74"/>
                    <a:pt x="25" y="186"/>
                    <a:pt x="2" y="217"/>
                  </a:cubicBezTo>
                  <a:cubicBezTo>
                    <a:pt x="1" y="218"/>
                    <a:pt x="1" y="218"/>
                    <a:pt x="2" y="219"/>
                  </a:cubicBezTo>
                  <a:cubicBezTo>
                    <a:pt x="9" y="234"/>
                    <a:pt x="104" y="299"/>
                    <a:pt x="120" y="309"/>
                  </a:cubicBezTo>
                  <a:lnTo>
                    <a:pt x="123" y="310"/>
                  </a:lnTo>
                  <a:cubicBezTo>
                    <a:pt x="123" y="312"/>
                    <a:pt x="119" y="323"/>
                    <a:pt x="110" y="334"/>
                  </a:cubicBezTo>
                  <a:cubicBezTo>
                    <a:pt x="81" y="388"/>
                    <a:pt x="64" y="400"/>
                    <a:pt x="41" y="450"/>
                  </a:cubicBezTo>
                  <a:cubicBezTo>
                    <a:pt x="39" y="453"/>
                    <a:pt x="41" y="452"/>
                    <a:pt x="40" y="453"/>
                  </a:cubicBezTo>
                  <a:cubicBezTo>
                    <a:pt x="48" y="453"/>
                    <a:pt x="191" y="558"/>
                    <a:pt x="210" y="558"/>
                  </a:cubicBezTo>
                  <a:cubicBezTo>
                    <a:pt x="210" y="558"/>
                    <a:pt x="211" y="558"/>
                    <a:pt x="211" y="558"/>
                  </a:cubicBezTo>
                  <a:lnTo>
                    <a:pt x="213" y="554"/>
                  </a:lnTo>
                  <a:cubicBezTo>
                    <a:pt x="227" y="532"/>
                    <a:pt x="294" y="450"/>
                    <a:pt x="306" y="421"/>
                  </a:cubicBezTo>
                  <a:cubicBezTo>
                    <a:pt x="326" y="421"/>
                    <a:pt x="433" y="498"/>
                    <a:pt x="445" y="498"/>
                  </a:cubicBezTo>
                  <a:cubicBezTo>
                    <a:pt x="486" y="446"/>
                    <a:pt x="509" y="398"/>
                    <a:pt x="552" y="336"/>
                  </a:cubicBezTo>
                  <a:cubicBezTo>
                    <a:pt x="522" y="310"/>
                    <a:pt x="451" y="272"/>
                    <a:pt x="418" y="248"/>
                  </a:cubicBezTo>
                  <a:cubicBezTo>
                    <a:pt x="421" y="233"/>
                    <a:pt x="482" y="138"/>
                    <a:pt x="503" y="107"/>
                  </a:cubicBezTo>
                  <a:cubicBezTo>
                    <a:pt x="480" y="88"/>
                    <a:pt x="353" y="25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4" name="Google Shape;2304;p37"/>
            <p:cNvSpPr/>
            <p:nvPr/>
          </p:nvSpPr>
          <p:spPr>
            <a:xfrm>
              <a:off x="7144294" y="4313253"/>
              <a:ext cx="105493" cy="92228"/>
            </a:xfrm>
            <a:custGeom>
              <a:avLst/>
              <a:gdLst/>
              <a:ahLst/>
              <a:cxnLst/>
              <a:rect l="l" t="t" r="r" b="b"/>
              <a:pathLst>
                <a:path w="3205" h="2802" extrusionOk="0">
                  <a:moveTo>
                    <a:pt x="1125" y="264"/>
                  </a:moveTo>
                  <a:cubicBezTo>
                    <a:pt x="1176" y="264"/>
                    <a:pt x="1229" y="279"/>
                    <a:pt x="1277" y="308"/>
                  </a:cubicBezTo>
                  <a:lnTo>
                    <a:pt x="2726" y="1210"/>
                  </a:lnTo>
                  <a:cubicBezTo>
                    <a:pt x="2862" y="1295"/>
                    <a:pt x="2904" y="1474"/>
                    <a:pt x="2819" y="1610"/>
                  </a:cubicBezTo>
                  <a:lnTo>
                    <a:pt x="2327" y="2399"/>
                  </a:lnTo>
                  <a:cubicBezTo>
                    <a:pt x="2272" y="2488"/>
                    <a:pt x="2176" y="2537"/>
                    <a:pt x="2080" y="2537"/>
                  </a:cubicBezTo>
                  <a:cubicBezTo>
                    <a:pt x="2029" y="2537"/>
                    <a:pt x="1976" y="2522"/>
                    <a:pt x="1928" y="2493"/>
                  </a:cubicBezTo>
                  <a:lnTo>
                    <a:pt x="479" y="1591"/>
                  </a:lnTo>
                  <a:cubicBezTo>
                    <a:pt x="344" y="1506"/>
                    <a:pt x="301" y="1328"/>
                    <a:pt x="386" y="1191"/>
                  </a:cubicBezTo>
                  <a:lnTo>
                    <a:pt x="878" y="401"/>
                  </a:lnTo>
                  <a:cubicBezTo>
                    <a:pt x="933" y="313"/>
                    <a:pt x="1029" y="264"/>
                    <a:pt x="1125" y="264"/>
                  </a:cubicBezTo>
                  <a:close/>
                  <a:moveTo>
                    <a:pt x="1125" y="0"/>
                  </a:moveTo>
                  <a:cubicBezTo>
                    <a:pt x="931" y="0"/>
                    <a:pt x="756" y="98"/>
                    <a:pt x="653" y="263"/>
                  </a:cubicBezTo>
                  <a:lnTo>
                    <a:pt x="162" y="1052"/>
                  </a:lnTo>
                  <a:cubicBezTo>
                    <a:pt x="0" y="1312"/>
                    <a:pt x="79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0" y="2802"/>
                  </a:cubicBezTo>
                  <a:cubicBezTo>
                    <a:pt x="2274" y="2802"/>
                    <a:pt x="2449" y="2705"/>
                    <a:pt x="2552" y="2539"/>
                  </a:cubicBezTo>
                  <a:lnTo>
                    <a:pt x="3043" y="1749"/>
                  </a:lnTo>
                  <a:cubicBezTo>
                    <a:pt x="3205" y="1490"/>
                    <a:pt x="3125" y="1148"/>
                    <a:pt x="2865" y="987"/>
                  </a:cubicBezTo>
                  <a:lnTo>
                    <a:pt x="1417" y="84"/>
                  </a:lnTo>
                  <a:cubicBezTo>
                    <a:pt x="1329" y="30"/>
                    <a:pt x="1228" y="0"/>
                    <a:pt x="1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5" name="Google Shape;2305;p37"/>
            <p:cNvSpPr/>
            <p:nvPr/>
          </p:nvSpPr>
          <p:spPr>
            <a:xfrm>
              <a:off x="7183957" y="4353969"/>
              <a:ext cx="21823" cy="17873"/>
            </a:xfrm>
            <a:custGeom>
              <a:avLst/>
              <a:gdLst/>
              <a:ahLst/>
              <a:cxnLst/>
              <a:rect l="l" t="t" r="r" b="b"/>
              <a:pathLst>
                <a:path w="663" h="543" extrusionOk="0">
                  <a:moveTo>
                    <a:pt x="125" y="1"/>
                  </a:moveTo>
                  <a:cubicBezTo>
                    <a:pt x="119" y="13"/>
                    <a:pt x="24" y="156"/>
                    <a:pt x="1" y="193"/>
                  </a:cubicBezTo>
                  <a:cubicBezTo>
                    <a:pt x="28" y="210"/>
                    <a:pt x="511" y="523"/>
                    <a:pt x="539" y="540"/>
                  </a:cubicBezTo>
                  <a:lnTo>
                    <a:pt x="540" y="542"/>
                  </a:lnTo>
                  <a:cubicBezTo>
                    <a:pt x="569" y="471"/>
                    <a:pt x="623" y="404"/>
                    <a:pt x="662" y="336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6" name="Google Shape;2306;p37"/>
            <p:cNvSpPr/>
            <p:nvPr/>
          </p:nvSpPr>
          <p:spPr>
            <a:xfrm>
              <a:off x="7189980" y="4344391"/>
              <a:ext cx="21856" cy="17807"/>
            </a:xfrm>
            <a:custGeom>
              <a:avLst/>
              <a:gdLst/>
              <a:ahLst/>
              <a:cxnLst/>
              <a:rect l="l" t="t" r="r" b="b"/>
              <a:pathLst>
                <a:path w="664" h="541" extrusionOk="0">
                  <a:moveTo>
                    <a:pt x="126" y="0"/>
                  </a:moveTo>
                  <a:cubicBezTo>
                    <a:pt x="118" y="11"/>
                    <a:pt x="25" y="153"/>
                    <a:pt x="1" y="192"/>
                  </a:cubicBezTo>
                  <a:cubicBezTo>
                    <a:pt x="29" y="209"/>
                    <a:pt x="511" y="521"/>
                    <a:pt x="540" y="538"/>
                  </a:cubicBezTo>
                  <a:lnTo>
                    <a:pt x="541" y="541"/>
                  </a:lnTo>
                  <a:cubicBezTo>
                    <a:pt x="569" y="469"/>
                    <a:pt x="623" y="402"/>
                    <a:pt x="663" y="335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7" name="Google Shape;2307;p37"/>
            <p:cNvSpPr/>
            <p:nvPr/>
          </p:nvSpPr>
          <p:spPr>
            <a:xfrm>
              <a:off x="7183957" y="4249629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4" y="265"/>
                  </a:moveTo>
                  <a:cubicBezTo>
                    <a:pt x="1176" y="265"/>
                    <a:pt x="1229" y="279"/>
                    <a:pt x="1277" y="309"/>
                  </a:cubicBezTo>
                  <a:lnTo>
                    <a:pt x="2725" y="1210"/>
                  </a:lnTo>
                  <a:cubicBezTo>
                    <a:pt x="2862" y="1295"/>
                    <a:pt x="2903" y="1474"/>
                    <a:pt x="2819" y="1611"/>
                  </a:cubicBezTo>
                  <a:lnTo>
                    <a:pt x="2326" y="2400"/>
                  </a:lnTo>
                  <a:cubicBezTo>
                    <a:pt x="2272" y="2489"/>
                    <a:pt x="2176" y="2538"/>
                    <a:pt x="2081" y="2538"/>
                  </a:cubicBezTo>
                  <a:cubicBezTo>
                    <a:pt x="2028" y="2538"/>
                    <a:pt x="1975" y="2523"/>
                    <a:pt x="1927" y="2494"/>
                  </a:cubicBezTo>
                  <a:lnTo>
                    <a:pt x="479" y="1592"/>
                  </a:lnTo>
                  <a:cubicBezTo>
                    <a:pt x="342" y="1507"/>
                    <a:pt x="301" y="1327"/>
                    <a:pt x="386" y="1192"/>
                  </a:cubicBezTo>
                  <a:lnTo>
                    <a:pt x="878" y="401"/>
                  </a:lnTo>
                  <a:cubicBezTo>
                    <a:pt x="933" y="314"/>
                    <a:pt x="1028" y="265"/>
                    <a:pt x="1124" y="265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4" y="262"/>
                  </a:cubicBezTo>
                  <a:lnTo>
                    <a:pt x="161" y="1052"/>
                  </a:lnTo>
                  <a:cubicBezTo>
                    <a:pt x="1" y="1311"/>
                    <a:pt x="79" y="1654"/>
                    <a:pt x="340" y="1815"/>
                  </a:cubicBezTo>
                  <a:lnTo>
                    <a:pt x="1788" y="2716"/>
                  </a:lnTo>
                  <a:cubicBezTo>
                    <a:pt x="1875" y="2772"/>
                    <a:pt x="1976" y="2800"/>
                    <a:pt x="2081" y="2800"/>
                  </a:cubicBezTo>
                  <a:cubicBezTo>
                    <a:pt x="2273" y="2800"/>
                    <a:pt x="2449" y="2704"/>
                    <a:pt x="2551" y="2539"/>
                  </a:cubicBezTo>
                  <a:lnTo>
                    <a:pt x="3043" y="1748"/>
                  </a:lnTo>
                  <a:cubicBezTo>
                    <a:pt x="3204" y="1490"/>
                    <a:pt x="3125" y="1146"/>
                    <a:pt x="2865" y="985"/>
                  </a:cubicBezTo>
                  <a:lnTo>
                    <a:pt x="1417" y="83"/>
                  </a:lnTo>
                  <a:cubicBezTo>
                    <a:pt x="1329" y="29"/>
                    <a:pt x="1227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8" name="Google Shape;2308;p37"/>
            <p:cNvSpPr/>
            <p:nvPr/>
          </p:nvSpPr>
          <p:spPr>
            <a:xfrm>
              <a:off x="7223389" y="4279680"/>
              <a:ext cx="27649" cy="30051"/>
            </a:xfrm>
            <a:custGeom>
              <a:avLst/>
              <a:gdLst/>
              <a:ahLst/>
              <a:cxnLst/>
              <a:rect l="l" t="t" r="r" b="b"/>
              <a:pathLst>
                <a:path w="840" h="913" extrusionOk="0">
                  <a:moveTo>
                    <a:pt x="487" y="1"/>
                  </a:moveTo>
                  <a:cubicBezTo>
                    <a:pt x="435" y="1"/>
                    <a:pt x="385" y="16"/>
                    <a:pt x="345" y="52"/>
                  </a:cubicBezTo>
                  <a:cubicBezTo>
                    <a:pt x="312" y="78"/>
                    <a:pt x="294" y="124"/>
                    <a:pt x="276" y="155"/>
                  </a:cubicBezTo>
                  <a:lnTo>
                    <a:pt x="275" y="157"/>
                  </a:lnTo>
                  <a:cubicBezTo>
                    <a:pt x="278" y="161"/>
                    <a:pt x="399" y="236"/>
                    <a:pt x="425" y="248"/>
                  </a:cubicBezTo>
                  <a:cubicBezTo>
                    <a:pt x="443" y="234"/>
                    <a:pt x="469" y="227"/>
                    <a:pt x="496" y="227"/>
                  </a:cubicBezTo>
                  <a:cubicBezTo>
                    <a:pt x="563" y="227"/>
                    <a:pt x="634" y="268"/>
                    <a:pt x="591" y="343"/>
                  </a:cubicBezTo>
                  <a:cubicBezTo>
                    <a:pt x="575" y="373"/>
                    <a:pt x="555" y="383"/>
                    <a:pt x="534" y="383"/>
                  </a:cubicBezTo>
                  <a:cubicBezTo>
                    <a:pt x="486" y="383"/>
                    <a:pt x="431" y="330"/>
                    <a:pt x="388" y="320"/>
                  </a:cubicBezTo>
                  <a:lnTo>
                    <a:pt x="387" y="321"/>
                  </a:lnTo>
                  <a:cubicBezTo>
                    <a:pt x="366" y="368"/>
                    <a:pt x="302" y="429"/>
                    <a:pt x="294" y="481"/>
                  </a:cubicBezTo>
                  <a:cubicBezTo>
                    <a:pt x="337" y="497"/>
                    <a:pt x="392" y="529"/>
                    <a:pt x="409" y="572"/>
                  </a:cubicBezTo>
                  <a:cubicBezTo>
                    <a:pt x="426" y="615"/>
                    <a:pt x="403" y="663"/>
                    <a:pt x="367" y="682"/>
                  </a:cubicBezTo>
                  <a:cubicBezTo>
                    <a:pt x="356" y="686"/>
                    <a:pt x="345" y="688"/>
                    <a:pt x="335" y="688"/>
                  </a:cubicBezTo>
                  <a:cubicBezTo>
                    <a:pt x="269" y="688"/>
                    <a:pt x="229" y="601"/>
                    <a:pt x="241" y="545"/>
                  </a:cubicBezTo>
                  <a:lnTo>
                    <a:pt x="241" y="544"/>
                  </a:lnTo>
                  <a:lnTo>
                    <a:pt x="240" y="541"/>
                  </a:lnTo>
                  <a:cubicBezTo>
                    <a:pt x="187" y="504"/>
                    <a:pt x="129" y="493"/>
                    <a:pt x="87" y="461"/>
                  </a:cubicBezTo>
                  <a:lnTo>
                    <a:pt x="86" y="460"/>
                  </a:lnTo>
                  <a:cubicBezTo>
                    <a:pt x="85" y="459"/>
                    <a:pt x="85" y="459"/>
                    <a:pt x="85" y="459"/>
                  </a:cubicBezTo>
                  <a:cubicBezTo>
                    <a:pt x="85" y="459"/>
                    <a:pt x="85" y="459"/>
                    <a:pt x="85" y="460"/>
                  </a:cubicBezTo>
                  <a:cubicBezTo>
                    <a:pt x="61" y="508"/>
                    <a:pt x="38" y="544"/>
                    <a:pt x="22" y="582"/>
                  </a:cubicBezTo>
                  <a:cubicBezTo>
                    <a:pt x="6" y="614"/>
                    <a:pt x="1" y="650"/>
                    <a:pt x="10" y="684"/>
                  </a:cubicBezTo>
                  <a:cubicBezTo>
                    <a:pt x="11" y="689"/>
                    <a:pt x="20" y="717"/>
                    <a:pt x="44" y="746"/>
                  </a:cubicBezTo>
                  <a:cubicBezTo>
                    <a:pt x="63" y="764"/>
                    <a:pt x="78" y="783"/>
                    <a:pt x="96" y="800"/>
                  </a:cubicBezTo>
                  <a:cubicBezTo>
                    <a:pt x="150" y="844"/>
                    <a:pt x="219" y="889"/>
                    <a:pt x="286" y="906"/>
                  </a:cubicBezTo>
                  <a:cubicBezTo>
                    <a:pt x="304" y="911"/>
                    <a:pt x="321" y="913"/>
                    <a:pt x="338" y="913"/>
                  </a:cubicBezTo>
                  <a:cubicBezTo>
                    <a:pt x="383" y="913"/>
                    <a:pt x="425" y="898"/>
                    <a:pt x="463" y="871"/>
                  </a:cubicBezTo>
                  <a:cubicBezTo>
                    <a:pt x="507" y="843"/>
                    <a:pt x="534" y="795"/>
                    <a:pt x="565" y="753"/>
                  </a:cubicBezTo>
                  <a:cubicBezTo>
                    <a:pt x="644" y="635"/>
                    <a:pt x="723" y="512"/>
                    <a:pt x="799" y="382"/>
                  </a:cubicBezTo>
                  <a:cubicBezTo>
                    <a:pt x="818" y="354"/>
                    <a:pt x="834" y="323"/>
                    <a:pt x="834" y="291"/>
                  </a:cubicBezTo>
                  <a:cubicBezTo>
                    <a:pt x="839" y="153"/>
                    <a:pt x="651" y="1"/>
                    <a:pt x="4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09" name="Google Shape;2309;p37"/>
            <p:cNvSpPr/>
            <p:nvPr/>
          </p:nvSpPr>
          <p:spPr>
            <a:xfrm>
              <a:off x="7223554" y="4185938"/>
              <a:ext cx="105493" cy="92261"/>
            </a:xfrm>
            <a:custGeom>
              <a:avLst/>
              <a:gdLst/>
              <a:ahLst/>
              <a:cxnLst/>
              <a:rect l="l" t="t" r="r" b="b"/>
              <a:pathLst>
                <a:path w="3205" h="2803" extrusionOk="0">
                  <a:moveTo>
                    <a:pt x="1124" y="265"/>
                  </a:moveTo>
                  <a:cubicBezTo>
                    <a:pt x="1177" y="265"/>
                    <a:pt x="1230" y="280"/>
                    <a:pt x="1278" y="308"/>
                  </a:cubicBezTo>
                  <a:lnTo>
                    <a:pt x="2726" y="1211"/>
                  </a:lnTo>
                  <a:cubicBezTo>
                    <a:pt x="2862" y="1296"/>
                    <a:pt x="2904" y="1473"/>
                    <a:pt x="2819" y="1611"/>
                  </a:cubicBezTo>
                  <a:lnTo>
                    <a:pt x="2327" y="2400"/>
                  </a:lnTo>
                  <a:cubicBezTo>
                    <a:pt x="2272" y="2488"/>
                    <a:pt x="2177" y="2537"/>
                    <a:pt x="2081" y="2537"/>
                  </a:cubicBezTo>
                  <a:cubicBezTo>
                    <a:pt x="2029" y="2537"/>
                    <a:pt x="1976" y="2522"/>
                    <a:pt x="1928" y="2494"/>
                  </a:cubicBezTo>
                  <a:lnTo>
                    <a:pt x="480" y="1591"/>
                  </a:lnTo>
                  <a:cubicBezTo>
                    <a:pt x="344" y="1506"/>
                    <a:pt x="302" y="1329"/>
                    <a:pt x="387" y="1191"/>
                  </a:cubicBezTo>
                  <a:lnTo>
                    <a:pt x="879" y="402"/>
                  </a:lnTo>
                  <a:cubicBezTo>
                    <a:pt x="933" y="314"/>
                    <a:pt x="1029" y="265"/>
                    <a:pt x="1124" y="265"/>
                  </a:cubicBezTo>
                  <a:close/>
                  <a:moveTo>
                    <a:pt x="1124" y="1"/>
                  </a:moveTo>
                  <a:cubicBezTo>
                    <a:pt x="932" y="1"/>
                    <a:pt x="756" y="99"/>
                    <a:pt x="654" y="264"/>
                  </a:cubicBezTo>
                  <a:lnTo>
                    <a:pt x="162" y="1053"/>
                  </a:lnTo>
                  <a:cubicBezTo>
                    <a:pt x="1" y="1313"/>
                    <a:pt x="80" y="1655"/>
                    <a:pt x="340" y="1817"/>
                  </a:cubicBezTo>
                  <a:lnTo>
                    <a:pt x="1788" y="2718"/>
                  </a:lnTo>
                  <a:cubicBezTo>
                    <a:pt x="1877" y="2772"/>
                    <a:pt x="1978" y="2802"/>
                    <a:pt x="2081" y="2802"/>
                  </a:cubicBezTo>
                  <a:cubicBezTo>
                    <a:pt x="2274" y="2801"/>
                    <a:pt x="2449" y="2703"/>
                    <a:pt x="2552" y="2540"/>
                  </a:cubicBezTo>
                  <a:lnTo>
                    <a:pt x="3044" y="1750"/>
                  </a:lnTo>
                  <a:cubicBezTo>
                    <a:pt x="3204" y="1490"/>
                    <a:pt x="3127" y="1148"/>
                    <a:pt x="2866" y="987"/>
                  </a:cubicBezTo>
                  <a:lnTo>
                    <a:pt x="1417" y="85"/>
                  </a:lnTo>
                  <a:cubicBezTo>
                    <a:pt x="1330" y="31"/>
                    <a:pt x="1229" y="1"/>
                    <a:pt x="1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0" name="Google Shape;2310;p37"/>
            <p:cNvSpPr/>
            <p:nvPr/>
          </p:nvSpPr>
          <p:spPr>
            <a:xfrm>
              <a:off x="7260682" y="4216483"/>
              <a:ext cx="30479" cy="29722"/>
            </a:xfrm>
            <a:custGeom>
              <a:avLst/>
              <a:gdLst/>
              <a:ahLst/>
              <a:cxnLst/>
              <a:rect l="l" t="t" r="r" b="b"/>
              <a:pathLst>
                <a:path w="926" h="903" extrusionOk="0">
                  <a:moveTo>
                    <a:pt x="439" y="587"/>
                  </a:moveTo>
                  <a:cubicBezTo>
                    <a:pt x="464" y="587"/>
                    <a:pt x="487" y="597"/>
                    <a:pt x="504" y="612"/>
                  </a:cubicBezTo>
                  <a:cubicBezTo>
                    <a:pt x="521" y="628"/>
                    <a:pt x="523" y="650"/>
                    <a:pt x="517" y="671"/>
                  </a:cubicBezTo>
                  <a:cubicBezTo>
                    <a:pt x="516" y="674"/>
                    <a:pt x="512" y="678"/>
                    <a:pt x="509" y="687"/>
                  </a:cubicBezTo>
                  <a:lnTo>
                    <a:pt x="507" y="689"/>
                  </a:lnTo>
                  <a:lnTo>
                    <a:pt x="506" y="692"/>
                  </a:lnTo>
                  <a:lnTo>
                    <a:pt x="500" y="703"/>
                  </a:lnTo>
                  <a:cubicBezTo>
                    <a:pt x="488" y="715"/>
                    <a:pt x="471" y="720"/>
                    <a:pt x="453" y="720"/>
                  </a:cubicBezTo>
                  <a:cubicBezTo>
                    <a:pt x="450" y="720"/>
                    <a:pt x="446" y="720"/>
                    <a:pt x="443" y="720"/>
                  </a:cubicBezTo>
                  <a:cubicBezTo>
                    <a:pt x="412" y="719"/>
                    <a:pt x="385" y="699"/>
                    <a:pt x="373" y="679"/>
                  </a:cubicBezTo>
                  <a:cubicBezTo>
                    <a:pt x="358" y="653"/>
                    <a:pt x="362" y="610"/>
                    <a:pt x="399" y="596"/>
                  </a:cubicBezTo>
                  <a:cubicBezTo>
                    <a:pt x="412" y="590"/>
                    <a:pt x="426" y="587"/>
                    <a:pt x="439" y="587"/>
                  </a:cubicBezTo>
                  <a:close/>
                  <a:moveTo>
                    <a:pt x="562" y="1"/>
                  </a:moveTo>
                  <a:cubicBezTo>
                    <a:pt x="512" y="1"/>
                    <a:pt x="465" y="12"/>
                    <a:pt x="427" y="39"/>
                  </a:cubicBezTo>
                  <a:cubicBezTo>
                    <a:pt x="421" y="43"/>
                    <a:pt x="417" y="45"/>
                    <a:pt x="411" y="51"/>
                  </a:cubicBezTo>
                  <a:cubicBezTo>
                    <a:pt x="384" y="76"/>
                    <a:pt x="368" y="108"/>
                    <a:pt x="345" y="137"/>
                  </a:cubicBezTo>
                  <a:cubicBezTo>
                    <a:pt x="192" y="353"/>
                    <a:pt x="1" y="639"/>
                    <a:pt x="181" y="801"/>
                  </a:cubicBezTo>
                  <a:cubicBezTo>
                    <a:pt x="259" y="862"/>
                    <a:pt x="352" y="902"/>
                    <a:pt x="438" y="902"/>
                  </a:cubicBezTo>
                  <a:cubicBezTo>
                    <a:pt x="521" y="902"/>
                    <a:pt x="597" y="864"/>
                    <a:pt x="643" y="770"/>
                  </a:cubicBezTo>
                  <a:lnTo>
                    <a:pt x="657" y="742"/>
                  </a:lnTo>
                  <a:cubicBezTo>
                    <a:pt x="675" y="705"/>
                    <a:pt x="687" y="658"/>
                    <a:pt x="678" y="624"/>
                  </a:cubicBezTo>
                  <a:cubicBezTo>
                    <a:pt x="674" y="591"/>
                    <a:pt x="657" y="557"/>
                    <a:pt x="631" y="527"/>
                  </a:cubicBezTo>
                  <a:cubicBezTo>
                    <a:pt x="595" y="487"/>
                    <a:pt x="537" y="464"/>
                    <a:pt x="490" y="450"/>
                  </a:cubicBezTo>
                  <a:cubicBezTo>
                    <a:pt x="466" y="443"/>
                    <a:pt x="441" y="440"/>
                    <a:pt x="417" y="439"/>
                  </a:cubicBezTo>
                  <a:lnTo>
                    <a:pt x="418" y="438"/>
                  </a:lnTo>
                  <a:cubicBezTo>
                    <a:pt x="474" y="357"/>
                    <a:pt x="517" y="220"/>
                    <a:pt x="603" y="206"/>
                  </a:cubicBezTo>
                  <a:cubicBezTo>
                    <a:pt x="608" y="205"/>
                    <a:pt x="612" y="204"/>
                    <a:pt x="617" y="204"/>
                  </a:cubicBezTo>
                  <a:cubicBezTo>
                    <a:pt x="648" y="204"/>
                    <a:pt x="679" y="225"/>
                    <a:pt x="686" y="257"/>
                  </a:cubicBezTo>
                  <a:cubicBezTo>
                    <a:pt x="692" y="288"/>
                    <a:pt x="677" y="325"/>
                    <a:pt x="662" y="352"/>
                  </a:cubicBezTo>
                  <a:lnTo>
                    <a:pt x="662" y="353"/>
                  </a:lnTo>
                  <a:lnTo>
                    <a:pt x="666" y="354"/>
                  </a:lnTo>
                  <a:cubicBezTo>
                    <a:pt x="720" y="384"/>
                    <a:pt x="771" y="419"/>
                    <a:pt x="820" y="439"/>
                  </a:cubicBezTo>
                  <a:cubicBezTo>
                    <a:pt x="925" y="338"/>
                    <a:pt x="925" y="152"/>
                    <a:pt x="782" y="67"/>
                  </a:cubicBezTo>
                  <a:cubicBezTo>
                    <a:pt x="718" y="27"/>
                    <a:pt x="637" y="1"/>
                    <a:pt x="5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1" name="Google Shape;2311;p37"/>
            <p:cNvSpPr/>
            <p:nvPr/>
          </p:nvSpPr>
          <p:spPr>
            <a:xfrm>
              <a:off x="7263183" y="4122314"/>
              <a:ext cx="105493" cy="92195"/>
            </a:xfrm>
            <a:custGeom>
              <a:avLst/>
              <a:gdLst/>
              <a:ahLst/>
              <a:cxnLst/>
              <a:rect l="l" t="t" r="r" b="b"/>
              <a:pathLst>
                <a:path w="3205" h="2801" extrusionOk="0">
                  <a:moveTo>
                    <a:pt x="1125" y="263"/>
                  </a:moveTo>
                  <a:cubicBezTo>
                    <a:pt x="1176" y="263"/>
                    <a:pt x="1229" y="278"/>
                    <a:pt x="1277" y="308"/>
                  </a:cubicBezTo>
                  <a:lnTo>
                    <a:pt x="2726" y="1209"/>
                  </a:lnTo>
                  <a:cubicBezTo>
                    <a:pt x="2861" y="1294"/>
                    <a:pt x="2904" y="1473"/>
                    <a:pt x="2819" y="1609"/>
                  </a:cubicBezTo>
                  <a:lnTo>
                    <a:pt x="2327" y="2400"/>
                  </a:lnTo>
                  <a:cubicBezTo>
                    <a:pt x="2272" y="2487"/>
                    <a:pt x="2176" y="2537"/>
                    <a:pt x="2080" y="2537"/>
                  </a:cubicBezTo>
                  <a:cubicBezTo>
                    <a:pt x="2029" y="2537"/>
                    <a:pt x="1976" y="2522"/>
                    <a:pt x="1928" y="2492"/>
                  </a:cubicBezTo>
                  <a:lnTo>
                    <a:pt x="479" y="1591"/>
                  </a:lnTo>
                  <a:cubicBezTo>
                    <a:pt x="344" y="1506"/>
                    <a:pt x="301" y="1327"/>
                    <a:pt x="386" y="1191"/>
                  </a:cubicBezTo>
                  <a:lnTo>
                    <a:pt x="878" y="401"/>
                  </a:lnTo>
                  <a:cubicBezTo>
                    <a:pt x="933" y="313"/>
                    <a:pt x="1028" y="263"/>
                    <a:pt x="1125" y="263"/>
                  </a:cubicBezTo>
                  <a:close/>
                  <a:moveTo>
                    <a:pt x="1125" y="1"/>
                  </a:moveTo>
                  <a:cubicBezTo>
                    <a:pt x="931" y="1"/>
                    <a:pt x="756" y="97"/>
                    <a:pt x="654" y="262"/>
                  </a:cubicBezTo>
                  <a:lnTo>
                    <a:pt x="162" y="1053"/>
                  </a:lnTo>
                  <a:cubicBezTo>
                    <a:pt x="0" y="1311"/>
                    <a:pt x="79" y="1655"/>
                    <a:pt x="340" y="1816"/>
                  </a:cubicBezTo>
                  <a:lnTo>
                    <a:pt x="1788" y="2718"/>
                  </a:lnTo>
                  <a:cubicBezTo>
                    <a:pt x="1876" y="2772"/>
                    <a:pt x="1977" y="2801"/>
                    <a:pt x="2080" y="2801"/>
                  </a:cubicBezTo>
                  <a:cubicBezTo>
                    <a:pt x="2274" y="2800"/>
                    <a:pt x="2450" y="2703"/>
                    <a:pt x="2552" y="2539"/>
                  </a:cubicBezTo>
                  <a:lnTo>
                    <a:pt x="3043" y="1750"/>
                  </a:lnTo>
                  <a:cubicBezTo>
                    <a:pt x="3205" y="1490"/>
                    <a:pt x="3126" y="1147"/>
                    <a:pt x="2865" y="986"/>
                  </a:cubicBezTo>
                  <a:lnTo>
                    <a:pt x="1417" y="85"/>
                  </a:lnTo>
                  <a:cubicBezTo>
                    <a:pt x="1329" y="29"/>
                    <a:pt x="1228" y="1"/>
                    <a:pt x="1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2" name="Google Shape;2312;p37"/>
            <p:cNvSpPr/>
            <p:nvPr/>
          </p:nvSpPr>
          <p:spPr>
            <a:xfrm>
              <a:off x="7302977" y="4152365"/>
              <a:ext cx="27517" cy="30315"/>
            </a:xfrm>
            <a:custGeom>
              <a:avLst/>
              <a:gdLst/>
              <a:ahLst/>
              <a:cxnLst/>
              <a:rect l="l" t="t" r="r" b="b"/>
              <a:pathLst>
                <a:path w="836" h="921" extrusionOk="0">
                  <a:moveTo>
                    <a:pt x="505" y="229"/>
                  </a:moveTo>
                  <a:cubicBezTo>
                    <a:pt x="511" y="229"/>
                    <a:pt x="517" y="229"/>
                    <a:pt x="523" y="230"/>
                  </a:cubicBezTo>
                  <a:cubicBezTo>
                    <a:pt x="584" y="237"/>
                    <a:pt x="624" y="303"/>
                    <a:pt x="592" y="347"/>
                  </a:cubicBezTo>
                  <a:cubicBezTo>
                    <a:pt x="588" y="353"/>
                    <a:pt x="586" y="359"/>
                    <a:pt x="582" y="360"/>
                  </a:cubicBezTo>
                  <a:cubicBezTo>
                    <a:pt x="573" y="365"/>
                    <a:pt x="577" y="367"/>
                    <a:pt x="568" y="372"/>
                  </a:cubicBezTo>
                  <a:cubicBezTo>
                    <a:pt x="562" y="376"/>
                    <a:pt x="563" y="376"/>
                    <a:pt x="554" y="381"/>
                  </a:cubicBezTo>
                  <a:cubicBezTo>
                    <a:pt x="546" y="385"/>
                    <a:pt x="537" y="387"/>
                    <a:pt x="528" y="387"/>
                  </a:cubicBezTo>
                  <a:cubicBezTo>
                    <a:pt x="485" y="387"/>
                    <a:pt x="436" y="348"/>
                    <a:pt x="444" y="299"/>
                  </a:cubicBezTo>
                  <a:lnTo>
                    <a:pt x="444" y="297"/>
                  </a:lnTo>
                  <a:cubicBezTo>
                    <a:pt x="446" y="284"/>
                    <a:pt x="454" y="268"/>
                    <a:pt x="462" y="252"/>
                  </a:cubicBezTo>
                  <a:cubicBezTo>
                    <a:pt x="473" y="234"/>
                    <a:pt x="488" y="229"/>
                    <a:pt x="505" y="229"/>
                  </a:cubicBezTo>
                  <a:close/>
                  <a:moveTo>
                    <a:pt x="474" y="0"/>
                  </a:moveTo>
                  <a:cubicBezTo>
                    <a:pt x="448" y="0"/>
                    <a:pt x="422" y="4"/>
                    <a:pt x="398" y="12"/>
                  </a:cubicBezTo>
                  <a:cubicBezTo>
                    <a:pt x="381" y="19"/>
                    <a:pt x="366" y="26"/>
                    <a:pt x="350" y="35"/>
                  </a:cubicBezTo>
                  <a:cubicBezTo>
                    <a:pt x="282" y="82"/>
                    <a:pt x="209" y="204"/>
                    <a:pt x="214" y="292"/>
                  </a:cubicBezTo>
                  <a:cubicBezTo>
                    <a:pt x="216" y="413"/>
                    <a:pt x="306" y="530"/>
                    <a:pt x="433" y="550"/>
                  </a:cubicBezTo>
                  <a:lnTo>
                    <a:pt x="433" y="551"/>
                  </a:lnTo>
                  <a:cubicBezTo>
                    <a:pt x="405" y="601"/>
                    <a:pt x="364" y="658"/>
                    <a:pt x="315" y="658"/>
                  </a:cubicBezTo>
                  <a:cubicBezTo>
                    <a:pt x="306" y="658"/>
                    <a:pt x="296" y="656"/>
                    <a:pt x="286" y="652"/>
                  </a:cubicBezTo>
                  <a:cubicBezTo>
                    <a:pt x="249" y="633"/>
                    <a:pt x="237" y="589"/>
                    <a:pt x="248" y="555"/>
                  </a:cubicBezTo>
                  <a:cubicBezTo>
                    <a:pt x="198" y="512"/>
                    <a:pt x="123" y="478"/>
                    <a:pt x="70" y="446"/>
                  </a:cubicBezTo>
                  <a:lnTo>
                    <a:pt x="66" y="452"/>
                  </a:lnTo>
                  <a:cubicBezTo>
                    <a:pt x="22" y="504"/>
                    <a:pt x="1" y="558"/>
                    <a:pt x="3" y="613"/>
                  </a:cubicBezTo>
                  <a:cubicBezTo>
                    <a:pt x="9" y="756"/>
                    <a:pt x="186" y="920"/>
                    <a:pt x="341" y="920"/>
                  </a:cubicBezTo>
                  <a:cubicBezTo>
                    <a:pt x="361" y="920"/>
                    <a:pt x="382" y="917"/>
                    <a:pt x="401" y="911"/>
                  </a:cubicBezTo>
                  <a:cubicBezTo>
                    <a:pt x="459" y="887"/>
                    <a:pt x="509" y="844"/>
                    <a:pt x="552" y="794"/>
                  </a:cubicBezTo>
                  <a:cubicBezTo>
                    <a:pt x="588" y="747"/>
                    <a:pt x="614" y="695"/>
                    <a:pt x="642" y="645"/>
                  </a:cubicBezTo>
                  <a:lnTo>
                    <a:pt x="744" y="476"/>
                  </a:lnTo>
                  <a:cubicBezTo>
                    <a:pt x="790" y="398"/>
                    <a:pt x="835" y="322"/>
                    <a:pt x="833" y="247"/>
                  </a:cubicBezTo>
                  <a:cubicBezTo>
                    <a:pt x="833" y="153"/>
                    <a:pt x="741" y="109"/>
                    <a:pt x="667" y="58"/>
                  </a:cubicBezTo>
                  <a:cubicBezTo>
                    <a:pt x="607" y="24"/>
                    <a:pt x="539" y="0"/>
                    <a:pt x="4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3" name="Google Shape;2313;p37"/>
            <p:cNvSpPr/>
            <p:nvPr/>
          </p:nvSpPr>
          <p:spPr>
            <a:xfrm>
              <a:off x="7302846" y="4058624"/>
              <a:ext cx="105493" cy="92228"/>
            </a:xfrm>
            <a:custGeom>
              <a:avLst/>
              <a:gdLst/>
              <a:ahLst/>
              <a:cxnLst/>
              <a:rect l="l" t="t" r="r" b="b"/>
              <a:pathLst>
                <a:path w="3205" h="2802" extrusionOk="0">
                  <a:moveTo>
                    <a:pt x="1124" y="264"/>
                  </a:moveTo>
                  <a:cubicBezTo>
                    <a:pt x="1176" y="264"/>
                    <a:pt x="1230" y="278"/>
                    <a:pt x="1277" y="308"/>
                  </a:cubicBezTo>
                  <a:lnTo>
                    <a:pt x="2725" y="1209"/>
                  </a:lnTo>
                  <a:cubicBezTo>
                    <a:pt x="2862" y="1294"/>
                    <a:pt x="2904" y="1473"/>
                    <a:pt x="2819" y="1610"/>
                  </a:cubicBezTo>
                  <a:lnTo>
                    <a:pt x="2326" y="2400"/>
                  </a:lnTo>
                  <a:cubicBezTo>
                    <a:pt x="2272" y="2488"/>
                    <a:pt x="2176" y="2537"/>
                    <a:pt x="2081" y="2537"/>
                  </a:cubicBezTo>
                  <a:cubicBezTo>
                    <a:pt x="2029" y="2537"/>
                    <a:pt x="1975" y="2522"/>
                    <a:pt x="1927" y="2493"/>
                  </a:cubicBezTo>
                  <a:lnTo>
                    <a:pt x="479" y="1591"/>
                  </a:lnTo>
                  <a:cubicBezTo>
                    <a:pt x="343" y="1506"/>
                    <a:pt x="301" y="1328"/>
                    <a:pt x="386" y="1191"/>
                  </a:cubicBezTo>
                  <a:lnTo>
                    <a:pt x="878" y="400"/>
                  </a:lnTo>
                  <a:cubicBezTo>
                    <a:pt x="933" y="313"/>
                    <a:pt x="1028" y="264"/>
                    <a:pt x="1124" y="264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4" y="262"/>
                  </a:cubicBezTo>
                  <a:lnTo>
                    <a:pt x="161" y="1053"/>
                  </a:lnTo>
                  <a:cubicBezTo>
                    <a:pt x="1" y="1312"/>
                    <a:pt x="79" y="1655"/>
                    <a:pt x="340" y="1815"/>
                  </a:cubicBezTo>
                  <a:lnTo>
                    <a:pt x="1788" y="2718"/>
                  </a:lnTo>
                  <a:cubicBezTo>
                    <a:pt x="1875" y="2772"/>
                    <a:pt x="1976" y="2802"/>
                    <a:pt x="2081" y="2802"/>
                  </a:cubicBezTo>
                  <a:cubicBezTo>
                    <a:pt x="2273" y="2802"/>
                    <a:pt x="2449" y="2703"/>
                    <a:pt x="2551" y="2539"/>
                  </a:cubicBezTo>
                  <a:lnTo>
                    <a:pt x="3044" y="1749"/>
                  </a:lnTo>
                  <a:cubicBezTo>
                    <a:pt x="3204" y="1490"/>
                    <a:pt x="3125" y="1147"/>
                    <a:pt x="2865" y="986"/>
                  </a:cubicBezTo>
                  <a:lnTo>
                    <a:pt x="1417" y="84"/>
                  </a:lnTo>
                  <a:cubicBezTo>
                    <a:pt x="1330" y="30"/>
                    <a:pt x="1228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4" name="Google Shape;2314;p37"/>
            <p:cNvSpPr/>
            <p:nvPr/>
          </p:nvSpPr>
          <p:spPr>
            <a:xfrm>
              <a:off x="7330922" y="4080611"/>
              <a:ext cx="31500" cy="34956"/>
            </a:xfrm>
            <a:custGeom>
              <a:avLst/>
              <a:gdLst/>
              <a:ahLst/>
              <a:cxnLst/>
              <a:rect l="l" t="t" r="r" b="b"/>
              <a:pathLst>
                <a:path w="957" h="1062" extrusionOk="0">
                  <a:moveTo>
                    <a:pt x="479" y="1"/>
                  </a:moveTo>
                  <a:cubicBezTo>
                    <a:pt x="94" y="609"/>
                    <a:pt x="8" y="746"/>
                    <a:pt x="1" y="770"/>
                  </a:cubicBezTo>
                  <a:cubicBezTo>
                    <a:pt x="1" y="773"/>
                    <a:pt x="1" y="775"/>
                    <a:pt x="3" y="775"/>
                  </a:cubicBezTo>
                  <a:cubicBezTo>
                    <a:pt x="52" y="806"/>
                    <a:pt x="109" y="848"/>
                    <a:pt x="163" y="870"/>
                  </a:cubicBezTo>
                  <a:cubicBezTo>
                    <a:pt x="240" y="725"/>
                    <a:pt x="324" y="573"/>
                    <a:pt x="424" y="440"/>
                  </a:cubicBezTo>
                  <a:cubicBezTo>
                    <a:pt x="424" y="440"/>
                    <a:pt x="424" y="440"/>
                    <a:pt x="424" y="440"/>
                  </a:cubicBezTo>
                  <a:lnTo>
                    <a:pt x="424" y="440"/>
                  </a:lnTo>
                  <a:cubicBezTo>
                    <a:pt x="426" y="440"/>
                    <a:pt x="376" y="625"/>
                    <a:pt x="397" y="641"/>
                  </a:cubicBezTo>
                  <a:cubicBezTo>
                    <a:pt x="397" y="641"/>
                    <a:pt x="398" y="641"/>
                    <a:pt x="398" y="641"/>
                  </a:cubicBezTo>
                  <a:cubicBezTo>
                    <a:pt x="417" y="641"/>
                    <a:pt x="533" y="538"/>
                    <a:pt x="569" y="520"/>
                  </a:cubicBezTo>
                  <a:lnTo>
                    <a:pt x="569" y="520"/>
                  </a:lnTo>
                  <a:cubicBezTo>
                    <a:pt x="505" y="656"/>
                    <a:pt x="386" y="837"/>
                    <a:pt x="312" y="969"/>
                  </a:cubicBezTo>
                  <a:cubicBezTo>
                    <a:pt x="347" y="991"/>
                    <a:pt x="418" y="1028"/>
                    <a:pt x="458" y="1061"/>
                  </a:cubicBezTo>
                  <a:lnTo>
                    <a:pt x="686" y="704"/>
                  </a:lnTo>
                  <a:cubicBezTo>
                    <a:pt x="786" y="568"/>
                    <a:pt x="861" y="422"/>
                    <a:pt x="956" y="280"/>
                  </a:cubicBezTo>
                  <a:cubicBezTo>
                    <a:pt x="908" y="252"/>
                    <a:pt x="806" y="198"/>
                    <a:pt x="786" y="181"/>
                  </a:cubicBezTo>
                  <a:cubicBezTo>
                    <a:pt x="739" y="199"/>
                    <a:pt x="625" y="316"/>
                    <a:pt x="612" y="316"/>
                  </a:cubicBezTo>
                  <a:cubicBezTo>
                    <a:pt x="611" y="316"/>
                    <a:pt x="611" y="316"/>
                    <a:pt x="611" y="315"/>
                  </a:cubicBezTo>
                  <a:cubicBezTo>
                    <a:pt x="607" y="314"/>
                    <a:pt x="606" y="311"/>
                    <a:pt x="605" y="307"/>
                  </a:cubicBezTo>
                  <a:cubicBezTo>
                    <a:pt x="604" y="258"/>
                    <a:pt x="645" y="140"/>
                    <a:pt x="637" y="91"/>
                  </a:cubicBezTo>
                  <a:lnTo>
                    <a:pt x="636" y="91"/>
                  </a:lnTo>
                  <a:cubicBezTo>
                    <a:pt x="584" y="62"/>
                    <a:pt x="527" y="13"/>
                    <a:pt x="4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5" name="Google Shape;2315;p37"/>
            <p:cNvSpPr/>
            <p:nvPr/>
          </p:nvSpPr>
          <p:spPr>
            <a:xfrm>
              <a:off x="7353337" y="4103914"/>
              <a:ext cx="20309" cy="16523"/>
            </a:xfrm>
            <a:custGeom>
              <a:avLst/>
              <a:gdLst/>
              <a:ahLst/>
              <a:cxnLst/>
              <a:rect l="l" t="t" r="r" b="b"/>
              <a:pathLst>
                <a:path w="617" h="502" extrusionOk="0">
                  <a:moveTo>
                    <a:pt x="117" y="0"/>
                  </a:moveTo>
                  <a:cubicBezTo>
                    <a:pt x="112" y="9"/>
                    <a:pt x="22" y="144"/>
                    <a:pt x="1" y="178"/>
                  </a:cubicBezTo>
                  <a:cubicBezTo>
                    <a:pt x="25" y="193"/>
                    <a:pt x="478" y="485"/>
                    <a:pt x="501" y="500"/>
                  </a:cubicBezTo>
                  <a:lnTo>
                    <a:pt x="503" y="501"/>
                  </a:lnTo>
                  <a:cubicBezTo>
                    <a:pt x="531" y="432"/>
                    <a:pt x="579" y="375"/>
                    <a:pt x="617" y="311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6" name="Google Shape;2316;p37"/>
            <p:cNvSpPr/>
            <p:nvPr/>
          </p:nvSpPr>
          <p:spPr>
            <a:xfrm>
              <a:off x="7235271" y="4369867"/>
              <a:ext cx="105460" cy="92195"/>
            </a:xfrm>
            <a:custGeom>
              <a:avLst/>
              <a:gdLst/>
              <a:ahLst/>
              <a:cxnLst/>
              <a:rect l="l" t="t" r="r" b="b"/>
              <a:pathLst>
                <a:path w="3204" h="2801" extrusionOk="0">
                  <a:moveTo>
                    <a:pt x="1124" y="263"/>
                  </a:moveTo>
                  <a:cubicBezTo>
                    <a:pt x="1176" y="263"/>
                    <a:pt x="1229" y="278"/>
                    <a:pt x="1277" y="307"/>
                  </a:cubicBezTo>
                  <a:lnTo>
                    <a:pt x="2725" y="1209"/>
                  </a:lnTo>
                  <a:cubicBezTo>
                    <a:pt x="2861" y="1295"/>
                    <a:pt x="2902" y="1474"/>
                    <a:pt x="2819" y="1609"/>
                  </a:cubicBezTo>
                  <a:lnTo>
                    <a:pt x="2326" y="2400"/>
                  </a:lnTo>
                  <a:cubicBezTo>
                    <a:pt x="2272" y="2487"/>
                    <a:pt x="2176" y="2536"/>
                    <a:pt x="2080" y="2536"/>
                  </a:cubicBezTo>
                  <a:cubicBezTo>
                    <a:pt x="2028" y="2536"/>
                    <a:pt x="1975" y="2521"/>
                    <a:pt x="1927" y="2492"/>
                  </a:cubicBezTo>
                  <a:lnTo>
                    <a:pt x="479" y="1591"/>
                  </a:lnTo>
                  <a:cubicBezTo>
                    <a:pt x="343" y="1506"/>
                    <a:pt x="300" y="1327"/>
                    <a:pt x="385" y="1190"/>
                  </a:cubicBezTo>
                  <a:lnTo>
                    <a:pt x="878" y="401"/>
                  </a:lnTo>
                  <a:cubicBezTo>
                    <a:pt x="932" y="312"/>
                    <a:pt x="1028" y="263"/>
                    <a:pt x="1124" y="263"/>
                  </a:cubicBezTo>
                  <a:close/>
                  <a:moveTo>
                    <a:pt x="1124" y="1"/>
                  </a:moveTo>
                  <a:cubicBezTo>
                    <a:pt x="931" y="1"/>
                    <a:pt x="756" y="97"/>
                    <a:pt x="654" y="262"/>
                  </a:cubicBezTo>
                  <a:lnTo>
                    <a:pt x="161" y="1052"/>
                  </a:lnTo>
                  <a:cubicBezTo>
                    <a:pt x="0" y="1311"/>
                    <a:pt x="79" y="1655"/>
                    <a:pt x="340" y="1816"/>
                  </a:cubicBezTo>
                  <a:lnTo>
                    <a:pt x="1788" y="2717"/>
                  </a:lnTo>
                  <a:cubicBezTo>
                    <a:pt x="1875" y="2772"/>
                    <a:pt x="1976" y="2801"/>
                    <a:pt x="2080" y="2801"/>
                  </a:cubicBezTo>
                  <a:cubicBezTo>
                    <a:pt x="2273" y="2801"/>
                    <a:pt x="2448" y="2704"/>
                    <a:pt x="2551" y="2539"/>
                  </a:cubicBezTo>
                  <a:lnTo>
                    <a:pt x="3043" y="1749"/>
                  </a:lnTo>
                  <a:cubicBezTo>
                    <a:pt x="3204" y="1490"/>
                    <a:pt x="3124" y="1148"/>
                    <a:pt x="2864" y="986"/>
                  </a:cubicBezTo>
                  <a:lnTo>
                    <a:pt x="1416" y="84"/>
                  </a:lnTo>
                  <a:cubicBezTo>
                    <a:pt x="1329" y="29"/>
                    <a:pt x="1228" y="1"/>
                    <a:pt x="11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7" name="Google Shape;2317;p37"/>
            <p:cNvSpPr/>
            <p:nvPr/>
          </p:nvSpPr>
          <p:spPr>
            <a:xfrm>
              <a:off x="7278357" y="4401662"/>
              <a:ext cx="22909" cy="23106"/>
            </a:xfrm>
            <a:custGeom>
              <a:avLst/>
              <a:gdLst/>
              <a:ahLst/>
              <a:cxnLst/>
              <a:rect l="l" t="t" r="r" b="b"/>
              <a:pathLst>
                <a:path w="696" h="702" extrusionOk="0">
                  <a:moveTo>
                    <a:pt x="431" y="1"/>
                  </a:moveTo>
                  <a:cubicBezTo>
                    <a:pt x="422" y="10"/>
                    <a:pt x="419" y="12"/>
                    <a:pt x="411" y="24"/>
                  </a:cubicBezTo>
                  <a:cubicBezTo>
                    <a:pt x="398" y="41"/>
                    <a:pt x="380" y="63"/>
                    <a:pt x="362" y="90"/>
                  </a:cubicBezTo>
                  <a:cubicBezTo>
                    <a:pt x="335" y="128"/>
                    <a:pt x="316" y="157"/>
                    <a:pt x="303" y="178"/>
                  </a:cubicBezTo>
                  <a:cubicBezTo>
                    <a:pt x="291" y="174"/>
                    <a:pt x="122" y="89"/>
                    <a:pt x="114" y="79"/>
                  </a:cubicBezTo>
                  <a:cubicBezTo>
                    <a:pt x="107" y="91"/>
                    <a:pt x="32" y="234"/>
                    <a:pt x="2" y="271"/>
                  </a:cubicBezTo>
                  <a:cubicBezTo>
                    <a:pt x="1" y="272"/>
                    <a:pt x="1" y="272"/>
                    <a:pt x="2" y="275"/>
                  </a:cubicBezTo>
                  <a:cubicBezTo>
                    <a:pt x="13" y="293"/>
                    <a:pt x="132" y="375"/>
                    <a:pt x="151" y="387"/>
                  </a:cubicBezTo>
                  <a:lnTo>
                    <a:pt x="154" y="388"/>
                  </a:lnTo>
                  <a:cubicBezTo>
                    <a:pt x="154" y="391"/>
                    <a:pt x="149" y="403"/>
                    <a:pt x="139" y="419"/>
                  </a:cubicBezTo>
                  <a:cubicBezTo>
                    <a:pt x="102" y="488"/>
                    <a:pt x="81" y="502"/>
                    <a:pt x="53" y="565"/>
                  </a:cubicBezTo>
                  <a:cubicBezTo>
                    <a:pt x="50" y="569"/>
                    <a:pt x="53" y="569"/>
                    <a:pt x="52" y="570"/>
                  </a:cubicBezTo>
                  <a:cubicBezTo>
                    <a:pt x="60" y="570"/>
                    <a:pt x="243" y="702"/>
                    <a:pt x="265" y="702"/>
                  </a:cubicBezTo>
                  <a:cubicBezTo>
                    <a:pt x="266" y="702"/>
                    <a:pt x="267" y="701"/>
                    <a:pt x="267" y="701"/>
                  </a:cubicBezTo>
                  <a:lnTo>
                    <a:pt x="268" y="698"/>
                  </a:lnTo>
                  <a:cubicBezTo>
                    <a:pt x="286" y="670"/>
                    <a:pt x="371" y="566"/>
                    <a:pt x="385" y="532"/>
                  </a:cubicBezTo>
                  <a:cubicBezTo>
                    <a:pt x="411" y="532"/>
                    <a:pt x="545" y="627"/>
                    <a:pt x="561" y="627"/>
                  </a:cubicBezTo>
                  <a:cubicBezTo>
                    <a:pt x="612" y="562"/>
                    <a:pt x="640" y="502"/>
                    <a:pt x="696" y="425"/>
                  </a:cubicBezTo>
                  <a:cubicBezTo>
                    <a:pt x="656" y="392"/>
                    <a:pt x="569" y="344"/>
                    <a:pt x="528" y="312"/>
                  </a:cubicBezTo>
                  <a:cubicBezTo>
                    <a:pt x="531" y="293"/>
                    <a:pt x="607" y="176"/>
                    <a:pt x="633" y="136"/>
                  </a:cubicBezTo>
                  <a:cubicBezTo>
                    <a:pt x="605" y="111"/>
                    <a:pt x="444" y="32"/>
                    <a:pt x="4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8" name="Google Shape;2318;p37"/>
            <p:cNvSpPr/>
            <p:nvPr/>
          </p:nvSpPr>
          <p:spPr>
            <a:xfrm>
              <a:off x="7274868" y="4306209"/>
              <a:ext cx="103551" cy="92228"/>
            </a:xfrm>
            <a:custGeom>
              <a:avLst/>
              <a:gdLst/>
              <a:ahLst/>
              <a:cxnLst/>
              <a:rect l="l" t="t" r="r" b="b"/>
              <a:pathLst>
                <a:path w="3146" h="2802" extrusionOk="0">
                  <a:moveTo>
                    <a:pt x="1124" y="264"/>
                  </a:moveTo>
                  <a:cubicBezTo>
                    <a:pt x="1176" y="264"/>
                    <a:pt x="1229" y="278"/>
                    <a:pt x="1277" y="308"/>
                  </a:cubicBezTo>
                  <a:lnTo>
                    <a:pt x="2725" y="1209"/>
                  </a:lnTo>
                  <a:cubicBezTo>
                    <a:pt x="2862" y="1294"/>
                    <a:pt x="2904" y="1474"/>
                    <a:pt x="2819" y="1610"/>
                  </a:cubicBezTo>
                  <a:lnTo>
                    <a:pt x="2326" y="2400"/>
                  </a:lnTo>
                  <a:cubicBezTo>
                    <a:pt x="2272" y="2488"/>
                    <a:pt x="2176" y="2537"/>
                    <a:pt x="2081" y="2537"/>
                  </a:cubicBezTo>
                  <a:cubicBezTo>
                    <a:pt x="2028" y="2537"/>
                    <a:pt x="1975" y="2522"/>
                    <a:pt x="1927" y="2493"/>
                  </a:cubicBezTo>
                  <a:lnTo>
                    <a:pt x="479" y="1591"/>
                  </a:lnTo>
                  <a:cubicBezTo>
                    <a:pt x="344" y="1506"/>
                    <a:pt x="302" y="1328"/>
                    <a:pt x="387" y="1191"/>
                  </a:cubicBezTo>
                  <a:lnTo>
                    <a:pt x="878" y="400"/>
                  </a:lnTo>
                  <a:cubicBezTo>
                    <a:pt x="933" y="313"/>
                    <a:pt x="1028" y="264"/>
                    <a:pt x="1124" y="264"/>
                  </a:cubicBezTo>
                  <a:close/>
                  <a:moveTo>
                    <a:pt x="1124" y="0"/>
                  </a:moveTo>
                  <a:cubicBezTo>
                    <a:pt x="932" y="0"/>
                    <a:pt x="756" y="97"/>
                    <a:pt x="654" y="262"/>
                  </a:cubicBezTo>
                  <a:lnTo>
                    <a:pt x="161" y="1053"/>
                  </a:lnTo>
                  <a:cubicBezTo>
                    <a:pt x="1" y="1312"/>
                    <a:pt x="79" y="1655"/>
                    <a:pt x="340" y="1815"/>
                  </a:cubicBezTo>
                  <a:lnTo>
                    <a:pt x="1788" y="2718"/>
                  </a:lnTo>
                  <a:cubicBezTo>
                    <a:pt x="1876" y="2772"/>
                    <a:pt x="1977" y="2802"/>
                    <a:pt x="2081" y="2802"/>
                  </a:cubicBezTo>
                  <a:cubicBezTo>
                    <a:pt x="2273" y="2802"/>
                    <a:pt x="2449" y="2704"/>
                    <a:pt x="2552" y="2539"/>
                  </a:cubicBezTo>
                  <a:lnTo>
                    <a:pt x="3043" y="1749"/>
                  </a:lnTo>
                  <a:cubicBezTo>
                    <a:pt x="3122" y="1623"/>
                    <a:pt x="3146" y="1475"/>
                    <a:pt x="3113" y="1330"/>
                  </a:cubicBezTo>
                  <a:cubicBezTo>
                    <a:pt x="3080" y="1186"/>
                    <a:pt x="2991" y="1064"/>
                    <a:pt x="2866" y="986"/>
                  </a:cubicBezTo>
                  <a:lnTo>
                    <a:pt x="1417" y="84"/>
                  </a:lnTo>
                  <a:cubicBezTo>
                    <a:pt x="1329" y="30"/>
                    <a:pt x="1228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19" name="Google Shape;2319;p37"/>
            <p:cNvSpPr/>
            <p:nvPr/>
          </p:nvSpPr>
          <p:spPr>
            <a:xfrm>
              <a:off x="7315452" y="4341099"/>
              <a:ext cx="25509" cy="20769"/>
            </a:xfrm>
            <a:custGeom>
              <a:avLst/>
              <a:gdLst/>
              <a:ahLst/>
              <a:cxnLst/>
              <a:rect l="l" t="t" r="r" b="b"/>
              <a:pathLst>
                <a:path w="775" h="631" extrusionOk="0">
                  <a:moveTo>
                    <a:pt x="146" y="0"/>
                  </a:moveTo>
                  <a:cubicBezTo>
                    <a:pt x="139" y="11"/>
                    <a:pt x="27" y="180"/>
                    <a:pt x="1" y="223"/>
                  </a:cubicBezTo>
                  <a:cubicBezTo>
                    <a:pt x="29" y="243"/>
                    <a:pt x="601" y="611"/>
                    <a:pt x="629" y="630"/>
                  </a:cubicBezTo>
                  <a:lnTo>
                    <a:pt x="631" y="631"/>
                  </a:lnTo>
                  <a:cubicBezTo>
                    <a:pt x="667" y="545"/>
                    <a:pt x="725" y="471"/>
                    <a:pt x="774" y="392"/>
                  </a:cubicBezTo>
                  <a:lnTo>
                    <a:pt x="1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0" name="Google Shape;2320;p37"/>
            <p:cNvSpPr/>
            <p:nvPr/>
          </p:nvSpPr>
          <p:spPr>
            <a:xfrm>
              <a:off x="7314563" y="4242585"/>
              <a:ext cx="103518" cy="92195"/>
            </a:xfrm>
            <a:custGeom>
              <a:avLst/>
              <a:gdLst/>
              <a:ahLst/>
              <a:cxnLst/>
              <a:rect l="l" t="t" r="r" b="b"/>
              <a:pathLst>
                <a:path w="3145" h="2801" extrusionOk="0">
                  <a:moveTo>
                    <a:pt x="1122" y="263"/>
                  </a:moveTo>
                  <a:cubicBezTo>
                    <a:pt x="1174" y="263"/>
                    <a:pt x="1227" y="278"/>
                    <a:pt x="1275" y="307"/>
                  </a:cubicBezTo>
                  <a:lnTo>
                    <a:pt x="2724" y="1209"/>
                  </a:lnTo>
                  <a:cubicBezTo>
                    <a:pt x="2860" y="1294"/>
                    <a:pt x="2901" y="1474"/>
                    <a:pt x="2816" y="1609"/>
                  </a:cubicBezTo>
                  <a:lnTo>
                    <a:pt x="2325" y="2399"/>
                  </a:lnTo>
                  <a:cubicBezTo>
                    <a:pt x="2269" y="2487"/>
                    <a:pt x="2174" y="2536"/>
                    <a:pt x="2078" y="2536"/>
                  </a:cubicBezTo>
                  <a:cubicBezTo>
                    <a:pt x="2027" y="2536"/>
                    <a:pt x="1974" y="2522"/>
                    <a:pt x="1926" y="2492"/>
                  </a:cubicBezTo>
                  <a:lnTo>
                    <a:pt x="477" y="1591"/>
                  </a:lnTo>
                  <a:cubicBezTo>
                    <a:pt x="342" y="1506"/>
                    <a:pt x="299" y="1327"/>
                    <a:pt x="384" y="1190"/>
                  </a:cubicBezTo>
                  <a:lnTo>
                    <a:pt x="876" y="400"/>
                  </a:lnTo>
                  <a:cubicBezTo>
                    <a:pt x="931" y="312"/>
                    <a:pt x="1027" y="263"/>
                    <a:pt x="1122" y="263"/>
                  </a:cubicBezTo>
                  <a:close/>
                  <a:moveTo>
                    <a:pt x="1124" y="0"/>
                  </a:moveTo>
                  <a:cubicBezTo>
                    <a:pt x="931" y="0"/>
                    <a:pt x="755" y="97"/>
                    <a:pt x="652" y="262"/>
                  </a:cubicBezTo>
                  <a:lnTo>
                    <a:pt x="161" y="1051"/>
                  </a:lnTo>
                  <a:cubicBezTo>
                    <a:pt x="0" y="1311"/>
                    <a:pt x="78" y="1655"/>
                    <a:pt x="338" y="1815"/>
                  </a:cubicBezTo>
                  <a:lnTo>
                    <a:pt x="1787" y="2716"/>
                  </a:lnTo>
                  <a:cubicBezTo>
                    <a:pt x="1875" y="2772"/>
                    <a:pt x="1976" y="2800"/>
                    <a:pt x="2080" y="2800"/>
                  </a:cubicBezTo>
                  <a:cubicBezTo>
                    <a:pt x="2273" y="2800"/>
                    <a:pt x="2448" y="2704"/>
                    <a:pt x="2550" y="2539"/>
                  </a:cubicBezTo>
                  <a:lnTo>
                    <a:pt x="3043" y="1748"/>
                  </a:lnTo>
                  <a:cubicBezTo>
                    <a:pt x="3121" y="1623"/>
                    <a:pt x="3145" y="1475"/>
                    <a:pt x="3112" y="1330"/>
                  </a:cubicBezTo>
                  <a:cubicBezTo>
                    <a:pt x="3077" y="1187"/>
                    <a:pt x="2990" y="1064"/>
                    <a:pt x="2864" y="985"/>
                  </a:cubicBezTo>
                  <a:lnTo>
                    <a:pt x="1416" y="83"/>
                  </a:lnTo>
                  <a:cubicBezTo>
                    <a:pt x="1328" y="29"/>
                    <a:pt x="1227" y="0"/>
                    <a:pt x="1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1" name="Google Shape;2321;p37"/>
            <p:cNvSpPr/>
            <p:nvPr/>
          </p:nvSpPr>
          <p:spPr>
            <a:xfrm>
              <a:off x="7350539" y="4271649"/>
              <a:ext cx="33310" cy="34725"/>
            </a:xfrm>
            <a:custGeom>
              <a:avLst/>
              <a:gdLst/>
              <a:ahLst/>
              <a:cxnLst/>
              <a:rect l="l" t="t" r="r" b="b"/>
              <a:pathLst>
                <a:path w="1012" h="1055" extrusionOk="0">
                  <a:moveTo>
                    <a:pt x="425" y="0"/>
                  </a:moveTo>
                  <a:cubicBezTo>
                    <a:pt x="399" y="141"/>
                    <a:pt x="375" y="296"/>
                    <a:pt x="324" y="428"/>
                  </a:cubicBezTo>
                  <a:cubicBezTo>
                    <a:pt x="228" y="522"/>
                    <a:pt x="89" y="623"/>
                    <a:pt x="1" y="705"/>
                  </a:cubicBezTo>
                  <a:cubicBezTo>
                    <a:pt x="19" y="730"/>
                    <a:pt x="68" y="758"/>
                    <a:pt x="99" y="777"/>
                  </a:cubicBezTo>
                  <a:cubicBezTo>
                    <a:pt x="115" y="785"/>
                    <a:pt x="188" y="831"/>
                    <a:pt x="202" y="839"/>
                  </a:cubicBezTo>
                  <a:cubicBezTo>
                    <a:pt x="276" y="791"/>
                    <a:pt x="340" y="709"/>
                    <a:pt x="421" y="655"/>
                  </a:cubicBezTo>
                  <a:lnTo>
                    <a:pt x="421" y="655"/>
                  </a:lnTo>
                  <a:lnTo>
                    <a:pt x="420" y="656"/>
                  </a:lnTo>
                  <a:cubicBezTo>
                    <a:pt x="409" y="740"/>
                    <a:pt x="360" y="838"/>
                    <a:pt x="348" y="922"/>
                  </a:cubicBezTo>
                  <a:lnTo>
                    <a:pt x="350" y="923"/>
                  </a:lnTo>
                  <a:cubicBezTo>
                    <a:pt x="360" y="934"/>
                    <a:pt x="441" y="987"/>
                    <a:pt x="457" y="996"/>
                  </a:cubicBezTo>
                  <a:cubicBezTo>
                    <a:pt x="480" y="1011"/>
                    <a:pt x="506" y="1024"/>
                    <a:pt x="527" y="1038"/>
                  </a:cubicBezTo>
                  <a:cubicBezTo>
                    <a:pt x="537" y="1044"/>
                    <a:pt x="543" y="1046"/>
                    <a:pt x="553" y="1055"/>
                  </a:cubicBezTo>
                  <a:cubicBezTo>
                    <a:pt x="594" y="928"/>
                    <a:pt x="619" y="770"/>
                    <a:pt x="669" y="644"/>
                  </a:cubicBezTo>
                  <a:cubicBezTo>
                    <a:pt x="767" y="533"/>
                    <a:pt x="898" y="449"/>
                    <a:pt x="1009" y="357"/>
                  </a:cubicBezTo>
                  <a:cubicBezTo>
                    <a:pt x="1010" y="357"/>
                    <a:pt x="1010" y="357"/>
                    <a:pt x="1010" y="357"/>
                  </a:cubicBezTo>
                  <a:cubicBezTo>
                    <a:pt x="1011" y="357"/>
                    <a:pt x="1011" y="357"/>
                    <a:pt x="1011" y="357"/>
                  </a:cubicBezTo>
                  <a:lnTo>
                    <a:pt x="1010" y="355"/>
                  </a:lnTo>
                  <a:cubicBezTo>
                    <a:pt x="936" y="309"/>
                    <a:pt x="820" y="236"/>
                    <a:pt x="783" y="219"/>
                  </a:cubicBezTo>
                  <a:cubicBezTo>
                    <a:pt x="730" y="264"/>
                    <a:pt x="620" y="381"/>
                    <a:pt x="564" y="418"/>
                  </a:cubicBezTo>
                  <a:cubicBezTo>
                    <a:pt x="575" y="358"/>
                    <a:pt x="627" y="203"/>
                    <a:pt x="648" y="136"/>
                  </a:cubicBezTo>
                  <a:cubicBezTo>
                    <a:pt x="647" y="130"/>
                    <a:pt x="565" y="80"/>
                    <a:pt x="527" y="57"/>
                  </a:cubicBezTo>
                  <a:cubicBezTo>
                    <a:pt x="504" y="43"/>
                    <a:pt x="471" y="23"/>
                    <a:pt x="4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2" name="Google Shape;2322;p37"/>
            <p:cNvSpPr/>
            <p:nvPr/>
          </p:nvSpPr>
          <p:spPr>
            <a:xfrm>
              <a:off x="7356069" y="4178862"/>
              <a:ext cx="101642" cy="92228"/>
            </a:xfrm>
            <a:custGeom>
              <a:avLst/>
              <a:gdLst/>
              <a:ahLst/>
              <a:cxnLst/>
              <a:rect l="l" t="t" r="r" b="b"/>
              <a:pathLst>
                <a:path w="3088" h="2802" extrusionOk="0">
                  <a:moveTo>
                    <a:pt x="1066" y="266"/>
                  </a:moveTo>
                  <a:cubicBezTo>
                    <a:pt x="1118" y="266"/>
                    <a:pt x="1171" y="280"/>
                    <a:pt x="1219" y="309"/>
                  </a:cubicBezTo>
                  <a:lnTo>
                    <a:pt x="2667" y="1211"/>
                  </a:lnTo>
                  <a:cubicBezTo>
                    <a:pt x="2803" y="1296"/>
                    <a:pt x="2846" y="1474"/>
                    <a:pt x="2761" y="1612"/>
                  </a:cubicBezTo>
                  <a:lnTo>
                    <a:pt x="2268" y="2401"/>
                  </a:lnTo>
                  <a:cubicBezTo>
                    <a:pt x="2214" y="2489"/>
                    <a:pt x="2118" y="2538"/>
                    <a:pt x="2022" y="2538"/>
                  </a:cubicBezTo>
                  <a:cubicBezTo>
                    <a:pt x="1970" y="2538"/>
                    <a:pt x="1917" y="2524"/>
                    <a:pt x="1869" y="2495"/>
                  </a:cubicBezTo>
                  <a:lnTo>
                    <a:pt x="421" y="1593"/>
                  </a:lnTo>
                  <a:cubicBezTo>
                    <a:pt x="285" y="1507"/>
                    <a:pt x="242" y="1330"/>
                    <a:pt x="327" y="1193"/>
                  </a:cubicBezTo>
                  <a:lnTo>
                    <a:pt x="820" y="402"/>
                  </a:lnTo>
                  <a:cubicBezTo>
                    <a:pt x="874" y="315"/>
                    <a:pt x="970" y="266"/>
                    <a:pt x="1066" y="266"/>
                  </a:cubicBezTo>
                  <a:close/>
                  <a:moveTo>
                    <a:pt x="1066" y="1"/>
                  </a:moveTo>
                  <a:cubicBezTo>
                    <a:pt x="873" y="1"/>
                    <a:pt x="698" y="98"/>
                    <a:pt x="596" y="263"/>
                  </a:cubicBezTo>
                  <a:lnTo>
                    <a:pt x="103" y="1053"/>
                  </a:lnTo>
                  <a:cubicBezTo>
                    <a:pt x="24" y="1179"/>
                    <a:pt x="1" y="1327"/>
                    <a:pt x="34" y="1471"/>
                  </a:cubicBezTo>
                  <a:cubicBezTo>
                    <a:pt x="67" y="1615"/>
                    <a:pt x="155" y="1739"/>
                    <a:pt x="282" y="1816"/>
                  </a:cubicBezTo>
                  <a:lnTo>
                    <a:pt x="1730" y="2718"/>
                  </a:lnTo>
                  <a:cubicBezTo>
                    <a:pt x="1817" y="2772"/>
                    <a:pt x="1918" y="2801"/>
                    <a:pt x="2022" y="2801"/>
                  </a:cubicBezTo>
                  <a:cubicBezTo>
                    <a:pt x="2215" y="2801"/>
                    <a:pt x="2390" y="2704"/>
                    <a:pt x="2493" y="2539"/>
                  </a:cubicBezTo>
                  <a:lnTo>
                    <a:pt x="2985" y="1750"/>
                  </a:lnTo>
                  <a:cubicBezTo>
                    <a:pt x="3064" y="1623"/>
                    <a:pt x="3087" y="1476"/>
                    <a:pt x="3054" y="1331"/>
                  </a:cubicBezTo>
                  <a:cubicBezTo>
                    <a:pt x="3019" y="1187"/>
                    <a:pt x="2933" y="1065"/>
                    <a:pt x="2806" y="986"/>
                  </a:cubicBezTo>
                  <a:lnTo>
                    <a:pt x="1358" y="85"/>
                  </a:lnTo>
                  <a:cubicBezTo>
                    <a:pt x="1271" y="30"/>
                    <a:pt x="1170" y="1"/>
                    <a:pt x="10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3" name="Google Shape;2323;p37"/>
            <p:cNvSpPr/>
            <p:nvPr/>
          </p:nvSpPr>
          <p:spPr>
            <a:xfrm>
              <a:off x="7396357" y="4229715"/>
              <a:ext cx="9282" cy="8920"/>
            </a:xfrm>
            <a:custGeom>
              <a:avLst/>
              <a:gdLst/>
              <a:ahLst/>
              <a:cxnLst/>
              <a:rect l="l" t="t" r="r" b="b"/>
              <a:pathLst>
                <a:path w="282" h="271" extrusionOk="0">
                  <a:moveTo>
                    <a:pt x="101" y="1"/>
                  </a:moveTo>
                  <a:cubicBezTo>
                    <a:pt x="84" y="27"/>
                    <a:pt x="21" y="120"/>
                    <a:pt x="0" y="166"/>
                  </a:cubicBezTo>
                  <a:lnTo>
                    <a:pt x="5" y="169"/>
                  </a:lnTo>
                  <a:lnTo>
                    <a:pt x="164" y="270"/>
                  </a:lnTo>
                  <a:lnTo>
                    <a:pt x="166" y="271"/>
                  </a:lnTo>
                  <a:lnTo>
                    <a:pt x="167" y="270"/>
                  </a:lnTo>
                  <a:lnTo>
                    <a:pt x="170" y="269"/>
                  </a:lnTo>
                  <a:cubicBezTo>
                    <a:pt x="187" y="242"/>
                    <a:pt x="279" y="110"/>
                    <a:pt x="281" y="107"/>
                  </a:cubicBezTo>
                  <a:cubicBezTo>
                    <a:pt x="261" y="81"/>
                    <a:pt x="149" y="9"/>
                    <a:pt x="1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4" name="Google Shape;2324;p37"/>
            <p:cNvSpPr/>
            <p:nvPr/>
          </p:nvSpPr>
          <p:spPr>
            <a:xfrm>
              <a:off x="7406133" y="4214015"/>
              <a:ext cx="9249" cy="8986"/>
            </a:xfrm>
            <a:custGeom>
              <a:avLst/>
              <a:gdLst/>
              <a:ahLst/>
              <a:cxnLst/>
              <a:rect l="l" t="t" r="r" b="b"/>
              <a:pathLst>
                <a:path w="281" h="273" extrusionOk="0">
                  <a:moveTo>
                    <a:pt x="101" y="0"/>
                  </a:moveTo>
                  <a:cubicBezTo>
                    <a:pt x="83" y="27"/>
                    <a:pt x="19" y="119"/>
                    <a:pt x="0" y="165"/>
                  </a:cubicBezTo>
                  <a:lnTo>
                    <a:pt x="3" y="168"/>
                  </a:lnTo>
                  <a:lnTo>
                    <a:pt x="163" y="270"/>
                  </a:lnTo>
                  <a:lnTo>
                    <a:pt x="166" y="272"/>
                  </a:lnTo>
                  <a:lnTo>
                    <a:pt x="167" y="270"/>
                  </a:lnTo>
                  <a:lnTo>
                    <a:pt x="168" y="269"/>
                  </a:lnTo>
                  <a:cubicBezTo>
                    <a:pt x="186" y="243"/>
                    <a:pt x="279" y="111"/>
                    <a:pt x="280" y="109"/>
                  </a:cubicBezTo>
                  <a:cubicBezTo>
                    <a:pt x="262" y="82"/>
                    <a:pt x="150" y="9"/>
                    <a:pt x="1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5" name="Google Shape;2325;p37"/>
            <p:cNvSpPr/>
            <p:nvPr/>
          </p:nvSpPr>
          <p:spPr>
            <a:xfrm>
              <a:off x="7394448" y="4217635"/>
              <a:ext cx="23073" cy="17906"/>
            </a:xfrm>
            <a:custGeom>
              <a:avLst/>
              <a:gdLst/>
              <a:ahLst/>
              <a:cxnLst/>
              <a:rect l="l" t="t" r="r" b="b"/>
              <a:pathLst>
                <a:path w="701" h="544" extrusionOk="0">
                  <a:moveTo>
                    <a:pt x="106" y="1"/>
                  </a:moveTo>
                  <a:cubicBezTo>
                    <a:pt x="101" y="9"/>
                    <a:pt x="21" y="131"/>
                    <a:pt x="1" y="163"/>
                  </a:cubicBezTo>
                  <a:cubicBezTo>
                    <a:pt x="23" y="178"/>
                    <a:pt x="571" y="529"/>
                    <a:pt x="596" y="542"/>
                  </a:cubicBezTo>
                  <a:lnTo>
                    <a:pt x="597" y="543"/>
                  </a:lnTo>
                  <a:cubicBezTo>
                    <a:pt x="621" y="483"/>
                    <a:pt x="667" y="428"/>
                    <a:pt x="701" y="371"/>
                  </a:cubicBezTo>
                  <a:lnTo>
                    <a:pt x="1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6" name="Google Shape;2326;p37"/>
            <p:cNvSpPr/>
            <p:nvPr/>
          </p:nvSpPr>
          <p:spPr>
            <a:xfrm>
              <a:off x="7395699" y="4115204"/>
              <a:ext cx="101609" cy="92261"/>
            </a:xfrm>
            <a:custGeom>
              <a:avLst/>
              <a:gdLst/>
              <a:ahLst/>
              <a:cxnLst/>
              <a:rect l="l" t="t" r="r" b="b"/>
              <a:pathLst>
                <a:path w="3087" h="2803" extrusionOk="0">
                  <a:moveTo>
                    <a:pt x="1065" y="265"/>
                  </a:moveTo>
                  <a:cubicBezTo>
                    <a:pt x="1117" y="265"/>
                    <a:pt x="1170" y="279"/>
                    <a:pt x="1218" y="308"/>
                  </a:cubicBezTo>
                  <a:lnTo>
                    <a:pt x="2666" y="1210"/>
                  </a:lnTo>
                  <a:cubicBezTo>
                    <a:pt x="2804" y="1296"/>
                    <a:pt x="2845" y="1474"/>
                    <a:pt x="2760" y="1610"/>
                  </a:cubicBezTo>
                  <a:lnTo>
                    <a:pt x="2267" y="2400"/>
                  </a:lnTo>
                  <a:cubicBezTo>
                    <a:pt x="2213" y="2488"/>
                    <a:pt x="2117" y="2537"/>
                    <a:pt x="2022" y="2537"/>
                  </a:cubicBezTo>
                  <a:cubicBezTo>
                    <a:pt x="1969" y="2537"/>
                    <a:pt x="1916" y="2522"/>
                    <a:pt x="1868" y="2493"/>
                  </a:cubicBezTo>
                  <a:lnTo>
                    <a:pt x="420" y="1591"/>
                  </a:lnTo>
                  <a:cubicBezTo>
                    <a:pt x="285" y="1506"/>
                    <a:pt x="243" y="1328"/>
                    <a:pt x="328" y="1191"/>
                  </a:cubicBezTo>
                  <a:lnTo>
                    <a:pt x="819" y="402"/>
                  </a:lnTo>
                  <a:cubicBezTo>
                    <a:pt x="874" y="313"/>
                    <a:pt x="969" y="265"/>
                    <a:pt x="1065" y="265"/>
                  </a:cubicBezTo>
                  <a:close/>
                  <a:moveTo>
                    <a:pt x="1065" y="1"/>
                  </a:moveTo>
                  <a:cubicBezTo>
                    <a:pt x="873" y="1"/>
                    <a:pt x="697" y="99"/>
                    <a:pt x="595" y="263"/>
                  </a:cubicBezTo>
                  <a:lnTo>
                    <a:pt x="102" y="1053"/>
                  </a:lnTo>
                  <a:cubicBezTo>
                    <a:pt x="25" y="1180"/>
                    <a:pt x="0" y="1327"/>
                    <a:pt x="33" y="1472"/>
                  </a:cubicBezTo>
                  <a:cubicBezTo>
                    <a:pt x="67" y="1616"/>
                    <a:pt x="154" y="1739"/>
                    <a:pt x="281" y="1817"/>
                  </a:cubicBezTo>
                  <a:lnTo>
                    <a:pt x="1729" y="2718"/>
                  </a:lnTo>
                  <a:cubicBezTo>
                    <a:pt x="1817" y="2772"/>
                    <a:pt x="1918" y="2802"/>
                    <a:pt x="2022" y="2802"/>
                  </a:cubicBezTo>
                  <a:cubicBezTo>
                    <a:pt x="2214" y="2802"/>
                    <a:pt x="2390" y="2705"/>
                    <a:pt x="2493" y="2540"/>
                  </a:cubicBezTo>
                  <a:lnTo>
                    <a:pt x="2984" y="1750"/>
                  </a:lnTo>
                  <a:cubicBezTo>
                    <a:pt x="3063" y="1623"/>
                    <a:pt x="3087" y="1476"/>
                    <a:pt x="3054" y="1331"/>
                  </a:cubicBezTo>
                  <a:cubicBezTo>
                    <a:pt x="3021" y="1187"/>
                    <a:pt x="2932" y="1065"/>
                    <a:pt x="2807" y="987"/>
                  </a:cubicBezTo>
                  <a:lnTo>
                    <a:pt x="1358" y="85"/>
                  </a:lnTo>
                  <a:cubicBezTo>
                    <a:pt x="1270" y="30"/>
                    <a:pt x="1169" y="1"/>
                    <a:pt x="10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7" name="Google Shape;2327;p37"/>
            <p:cNvSpPr/>
            <p:nvPr/>
          </p:nvSpPr>
          <p:spPr>
            <a:xfrm>
              <a:off x="7421932" y="4138212"/>
              <a:ext cx="31434" cy="31138"/>
            </a:xfrm>
            <a:custGeom>
              <a:avLst/>
              <a:gdLst/>
              <a:ahLst/>
              <a:cxnLst/>
              <a:rect l="l" t="t" r="r" b="b"/>
              <a:pathLst>
                <a:path w="955" h="946" extrusionOk="0">
                  <a:moveTo>
                    <a:pt x="553" y="1"/>
                  </a:moveTo>
                  <a:cubicBezTo>
                    <a:pt x="548" y="1"/>
                    <a:pt x="543" y="1"/>
                    <a:pt x="537" y="2"/>
                  </a:cubicBezTo>
                  <a:cubicBezTo>
                    <a:pt x="494" y="9"/>
                    <a:pt x="452" y="29"/>
                    <a:pt x="414" y="61"/>
                  </a:cubicBezTo>
                  <a:cubicBezTo>
                    <a:pt x="391" y="78"/>
                    <a:pt x="367" y="102"/>
                    <a:pt x="353" y="129"/>
                  </a:cubicBezTo>
                  <a:cubicBezTo>
                    <a:pt x="198" y="371"/>
                    <a:pt x="128" y="487"/>
                    <a:pt x="66" y="599"/>
                  </a:cubicBezTo>
                  <a:cubicBezTo>
                    <a:pt x="0" y="733"/>
                    <a:pt x="113" y="855"/>
                    <a:pt x="229" y="908"/>
                  </a:cubicBezTo>
                  <a:cubicBezTo>
                    <a:pt x="272" y="934"/>
                    <a:pt x="319" y="946"/>
                    <a:pt x="365" y="946"/>
                  </a:cubicBezTo>
                  <a:cubicBezTo>
                    <a:pt x="493" y="946"/>
                    <a:pt x="617" y="853"/>
                    <a:pt x="651" y="716"/>
                  </a:cubicBezTo>
                  <a:cubicBezTo>
                    <a:pt x="617" y="677"/>
                    <a:pt x="544" y="647"/>
                    <a:pt x="505" y="615"/>
                  </a:cubicBezTo>
                  <a:cubicBezTo>
                    <a:pt x="475" y="647"/>
                    <a:pt x="460" y="693"/>
                    <a:pt x="421" y="717"/>
                  </a:cubicBezTo>
                  <a:cubicBezTo>
                    <a:pt x="408" y="725"/>
                    <a:pt x="393" y="729"/>
                    <a:pt x="379" y="729"/>
                  </a:cubicBezTo>
                  <a:cubicBezTo>
                    <a:pt x="357" y="729"/>
                    <a:pt x="334" y="721"/>
                    <a:pt x="316" y="706"/>
                  </a:cubicBezTo>
                  <a:cubicBezTo>
                    <a:pt x="281" y="667"/>
                    <a:pt x="294" y="609"/>
                    <a:pt x="316" y="562"/>
                  </a:cubicBezTo>
                  <a:cubicBezTo>
                    <a:pt x="371" y="455"/>
                    <a:pt x="512" y="249"/>
                    <a:pt x="521" y="245"/>
                  </a:cubicBezTo>
                  <a:cubicBezTo>
                    <a:pt x="523" y="242"/>
                    <a:pt x="532" y="236"/>
                    <a:pt x="537" y="235"/>
                  </a:cubicBezTo>
                  <a:cubicBezTo>
                    <a:pt x="541" y="234"/>
                    <a:pt x="544" y="234"/>
                    <a:pt x="548" y="234"/>
                  </a:cubicBezTo>
                  <a:cubicBezTo>
                    <a:pt x="566" y="234"/>
                    <a:pt x="588" y="244"/>
                    <a:pt x="605" y="252"/>
                  </a:cubicBezTo>
                  <a:cubicBezTo>
                    <a:pt x="696" y="304"/>
                    <a:pt x="618" y="386"/>
                    <a:pt x="591" y="451"/>
                  </a:cubicBezTo>
                  <a:cubicBezTo>
                    <a:pt x="641" y="498"/>
                    <a:pt x="688" y="536"/>
                    <a:pt x="752" y="557"/>
                  </a:cubicBezTo>
                  <a:cubicBezTo>
                    <a:pt x="954" y="394"/>
                    <a:pt x="858" y="71"/>
                    <a:pt x="611" y="11"/>
                  </a:cubicBezTo>
                  <a:cubicBezTo>
                    <a:pt x="591" y="5"/>
                    <a:pt x="572" y="1"/>
                    <a:pt x="5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8" name="Google Shape;2328;p37"/>
            <p:cNvSpPr/>
            <p:nvPr/>
          </p:nvSpPr>
          <p:spPr>
            <a:xfrm>
              <a:off x="7441319" y="4149370"/>
              <a:ext cx="31598" cy="34824"/>
            </a:xfrm>
            <a:custGeom>
              <a:avLst/>
              <a:gdLst/>
              <a:ahLst/>
              <a:cxnLst/>
              <a:rect l="l" t="t" r="r" b="b"/>
              <a:pathLst>
                <a:path w="960" h="1058" extrusionOk="0">
                  <a:moveTo>
                    <a:pt x="485" y="0"/>
                  </a:moveTo>
                  <a:cubicBezTo>
                    <a:pt x="306" y="247"/>
                    <a:pt x="162" y="505"/>
                    <a:pt x="0" y="768"/>
                  </a:cubicBezTo>
                  <a:cubicBezTo>
                    <a:pt x="139" y="870"/>
                    <a:pt x="309" y="961"/>
                    <a:pt x="461" y="1058"/>
                  </a:cubicBezTo>
                  <a:cubicBezTo>
                    <a:pt x="502" y="1020"/>
                    <a:pt x="536" y="966"/>
                    <a:pt x="562" y="915"/>
                  </a:cubicBezTo>
                  <a:lnTo>
                    <a:pt x="564" y="913"/>
                  </a:lnTo>
                  <a:cubicBezTo>
                    <a:pt x="459" y="852"/>
                    <a:pt x="371" y="785"/>
                    <a:pt x="273" y="724"/>
                  </a:cubicBezTo>
                  <a:lnTo>
                    <a:pt x="273" y="722"/>
                  </a:lnTo>
                  <a:cubicBezTo>
                    <a:pt x="291" y="684"/>
                    <a:pt x="325" y="620"/>
                    <a:pt x="360" y="581"/>
                  </a:cubicBezTo>
                  <a:cubicBezTo>
                    <a:pt x="361" y="581"/>
                    <a:pt x="361" y="581"/>
                    <a:pt x="361" y="581"/>
                  </a:cubicBezTo>
                  <a:cubicBezTo>
                    <a:pt x="387" y="581"/>
                    <a:pt x="451" y="638"/>
                    <a:pt x="504" y="654"/>
                  </a:cubicBezTo>
                  <a:cubicBezTo>
                    <a:pt x="538" y="599"/>
                    <a:pt x="576" y="552"/>
                    <a:pt x="599" y="496"/>
                  </a:cubicBezTo>
                  <a:lnTo>
                    <a:pt x="602" y="495"/>
                  </a:lnTo>
                  <a:cubicBezTo>
                    <a:pt x="556" y="464"/>
                    <a:pt x="508" y="436"/>
                    <a:pt x="464" y="405"/>
                  </a:cubicBezTo>
                  <a:lnTo>
                    <a:pt x="464" y="404"/>
                  </a:lnTo>
                  <a:cubicBezTo>
                    <a:pt x="479" y="358"/>
                    <a:pt x="519" y="317"/>
                    <a:pt x="545" y="271"/>
                  </a:cubicBezTo>
                  <a:lnTo>
                    <a:pt x="546" y="271"/>
                  </a:lnTo>
                  <a:lnTo>
                    <a:pt x="551" y="275"/>
                  </a:lnTo>
                  <a:cubicBezTo>
                    <a:pt x="656" y="328"/>
                    <a:pt x="745" y="405"/>
                    <a:pt x="854" y="445"/>
                  </a:cubicBezTo>
                  <a:lnTo>
                    <a:pt x="855" y="443"/>
                  </a:lnTo>
                  <a:cubicBezTo>
                    <a:pt x="889" y="389"/>
                    <a:pt x="929" y="340"/>
                    <a:pt x="955" y="283"/>
                  </a:cubicBezTo>
                  <a:cubicBezTo>
                    <a:pt x="959" y="277"/>
                    <a:pt x="663" y="10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29" name="Google Shape;2329;p37"/>
            <p:cNvSpPr/>
            <p:nvPr/>
          </p:nvSpPr>
          <p:spPr>
            <a:xfrm>
              <a:off x="7162134" y="3894148"/>
              <a:ext cx="96309" cy="79786"/>
            </a:xfrm>
            <a:custGeom>
              <a:avLst/>
              <a:gdLst/>
              <a:ahLst/>
              <a:cxnLst/>
              <a:rect l="l" t="t" r="r" b="b"/>
              <a:pathLst>
                <a:path w="2926" h="2424" extrusionOk="0">
                  <a:moveTo>
                    <a:pt x="847" y="263"/>
                  </a:moveTo>
                  <a:cubicBezTo>
                    <a:pt x="899" y="263"/>
                    <a:pt x="952" y="278"/>
                    <a:pt x="1000" y="307"/>
                  </a:cubicBezTo>
                  <a:lnTo>
                    <a:pt x="2448" y="1209"/>
                  </a:lnTo>
                  <a:cubicBezTo>
                    <a:pt x="2584" y="1294"/>
                    <a:pt x="2626" y="1472"/>
                    <a:pt x="2540" y="1609"/>
                  </a:cubicBezTo>
                  <a:lnTo>
                    <a:pt x="2282" y="2024"/>
                  </a:lnTo>
                  <a:cubicBezTo>
                    <a:pt x="2228" y="2113"/>
                    <a:pt x="2133" y="2161"/>
                    <a:pt x="2036" y="2161"/>
                  </a:cubicBezTo>
                  <a:cubicBezTo>
                    <a:pt x="1984" y="2161"/>
                    <a:pt x="1931" y="2146"/>
                    <a:pt x="1883" y="2117"/>
                  </a:cubicBezTo>
                  <a:lnTo>
                    <a:pt x="435" y="1215"/>
                  </a:lnTo>
                  <a:cubicBezTo>
                    <a:pt x="330" y="1150"/>
                    <a:pt x="281" y="1029"/>
                    <a:pt x="302" y="916"/>
                  </a:cubicBezTo>
                  <a:cubicBezTo>
                    <a:pt x="307" y="881"/>
                    <a:pt x="322" y="847"/>
                    <a:pt x="341" y="815"/>
                  </a:cubicBezTo>
                  <a:lnTo>
                    <a:pt x="600" y="400"/>
                  </a:lnTo>
                  <a:cubicBezTo>
                    <a:pt x="655" y="311"/>
                    <a:pt x="750" y="263"/>
                    <a:pt x="847" y="263"/>
                  </a:cubicBezTo>
                  <a:close/>
                  <a:moveTo>
                    <a:pt x="846" y="0"/>
                  </a:moveTo>
                  <a:cubicBezTo>
                    <a:pt x="653" y="0"/>
                    <a:pt x="476" y="98"/>
                    <a:pt x="375" y="262"/>
                  </a:cubicBezTo>
                  <a:lnTo>
                    <a:pt x="117" y="677"/>
                  </a:lnTo>
                  <a:cubicBezTo>
                    <a:pt x="78" y="740"/>
                    <a:pt x="53" y="805"/>
                    <a:pt x="41" y="874"/>
                  </a:cubicBezTo>
                  <a:cubicBezTo>
                    <a:pt x="1" y="1094"/>
                    <a:pt x="100" y="1317"/>
                    <a:pt x="293" y="1439"/>
                  </a:cubicBezTo>
                  <a:lnTo>
                    <a:pt x="1742" y="2341"/>
                  </a:lnTo>
                  <a:cubicBezTo>
                    <a:pt x="1830" y="2395"/>
                    <a:pt x="1931" y="2424"/>
                    <a:pt x="2035" y="2424"/>
                  </a:cubicBezTo>
                  <a:cubicBezTo>
                    <a:pt x="2228" y="2424"/>
                    <a:pt x="2403" y="2327"/>
                    <a:pt x="2505" y="2163"/>
                  </a:cubicBezTo>
                  <a:lnTo>
                    <a:pt x="2764" y="1748"/>
                  </a:lnTo>
                  <a:cubicBezTo>
                    <a:pt x="2926" y="1489"/>
                    <a:pt x="2846" y="1146"/>
                    <a:pt x="2586" y="985"/>
                  </a:cubicBezTo>
                  <a:lnTo>
                    <a:pt x="1138" y="83"/>
                  </a:lnTo>
                  <a:cubicBezTo>
                    <a:pt x="1051" y="29"/>
                    <a:pt x="950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0" name="Google Shape;2330;p37"/>
            <p:cNvSpPr/>
            <p:nvPr/>
          </p:nvSpPr>
          <p:spPr>
            <a:xfrm>
              <a:off x="7253078" y="3950696"/>
              <a:ext cx="94301" cy="79786"/>
            </a:xfrm>
            <a:custGeom>
              <a:avLst/>
              <a:gdLst/>
              <a:ahLst/>
              <a:cxnLst/>
              <a:rect l="l" t="t" r="r" b="b"/>
              <a:pathLst>
                <a:path w="2865" h="2424" extrusionOk="0">
                  <a:moveTo>
                    <a:pt x="847" y="266"/>
                  </a:moveTo>
                  <a:cubicBezTo>
                    <a:pt x="898" y="266"/>
                    <a:pt x="951" y="280"/>
                    <a:pt x="999" y="310"/>
                  </a:cubicBezTo>
                  <a:lnTo>
                    <a:pt x="2448" y="1211"/>
                  </a:lnTo>
                  <a:cubicBezTo>
                    <a:pt x="2582" y="1295"/>
                    <a:pt x="2623" y="1474"/>
                    <a:pt x="2538" y="1610"/>
                  </a:cubicBezTo>
                  <a:lnTo>
                    <a:pt x="2280" y="2025"/>
                  </a:lnTo>
                  <a:cubicBezTo>
                    <a:pt x="2226" y="2114"/>
                    <a:pt x="2131" y="2162"/>
                    <a:pt x="2034" y="2162"/>
                  </a:cubicBezTo>
                  <a:cubicBezTo>
                    <a:pt x="1982" y="2162"/>
                    <a:pt x="1929" y="2147"/>
                    <a:pt x="1881" y="2119"/>
                  </a:cubicBezTo>
                  <a:lnTo>
                    <a:pt x="433" y="1216"/>
                  </a:lnTo>
                  <a:cubicBezTo>
                    <a:pt x="329" y="1152"/>
                    <a:pt x="280" y="1032"/>
                    <a:pt x="301" y="919"/>
                  </a:cubicBezTo>
                  <a:cubicBezTo>
                    <a:pt x="306" y="884"/>
                    <a:pt x="321" y="849"/>
                    <a:pt x="341" y="817"/>
                  </a:cubicBezTo>
                  <a:lnTo>
                    <a:pt x="599" y="403"/>
                  </a:lnTo>
                  <a:cubicBezTo>
                    <a:pt x="655" y="314"/>
                    <a:pt x="749" y="266"/>
                    <a:pt x="847" y="266"/>
                  </a:cubicBezTo>
                  <a:close/>
                  <a:moveTo>
                    <a:pt x="845" y="0"/>
                  </a:moveTo>
                  <a:cubicBezTo>
                    <a:pt x="652" y="0"/>
                    <a:pt x="475" y="98"/>
                    <a:pt x="374" y="262"/>
                  </a:cubicBezTo>
                  <a:lnTo>
                    <a:pt x="116" y="677"/>
                  </a:lnTo>
                  <a:cubicBezTo>
                    <a:pt x="77" y="740"/>
                    <a:pt x="52" y="806"/>
                    <a:pt x="40" y="874"/>
                  </a:cubicBezTo>
                  <a:cubicBezTo>
                    <a:pt x="1" y="1094"/>
                    <a:pt x="99" y="1317"/>
                    <a:pt x="293" y="1439"/>
                  </a:cubicBezTo>
                  <a:lnTo>
                    <a:pt x="1741" y="2341"/>
                  </a:lnTo>
                  <a:cubicBezTo>
                    <a:pt x="1829" y="2395"/>
                    <a:pt x="1930" y="2424"/>
                    <a:pt x="2034" y="2424"/>
                  </a:cubicBezTo>
                  <a:cubicBezTo>
                    <a:pt x="2227" y="2424"/>
                    <a:pt x="2402" y="2327"/>
                    <a:pt x="2504" y="2163"/>
                  </a:cubicBezTo>
                  <a:lnTo>
                    <a:pt x="2763" y="1748"/>
                  </a:lnTo>
                  <a:cubicBezTo>
                    <a:pt x="2842" y="1623"/>
                    <a:pt x="2865" y="1475"/>
                    <a:pt x="2832" y="1330"/>
                  </a:cubicBezTo>
                  <a:cubicBezTo>
                    <a:pt x="2799" y="1187"/>
                    <a:pt x="2711" y="1064"/>
                    <a:pt x="2586" y="986"/>
                  </a:cubicBezTo>
                  <a:lnTo>
                    <a:pt x="1137" y="83"/>
                  </a:lnTo>
                  <a:cubicBezTo>
                    <a:pt x="1050" y="29"/>
                    <a:pt x="949" y="0"/>
                    <a:pt x="8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1" name="Google Shape;2331;p37"/>
            <p:cNvSpPr/>
            <p:nvPr/>
          </p:nvSpPr>
          <p:spPr>
            <a:xfrm>
              <a:off x="7343989" y="4007276"/>
              <a:ext cx="94301" cy="79852"/>
            </a:xfrm>
            <a:custGeom>
              <a:avLst/>
              <a:gdLst/>
              <a:ahLst/>
              <a:cxnLst/>
              <a:rect l="l" t="t" r="r" b="b"/>
              <a:pathLst>
                <a:path w="2865" h="2426" extrusionOk="0">
                  <a:moveTo>
                    <a:pt x="848" y="267"/>
                  </a:moveTo>
                  <a:cubicBezTo>
                    <a:pt x="900" y="267"/>
                    <a:pt x="953" y="282"/>
                    <a:pt x="1001" y="310"/>
                  </a:cubicBezTo>
                  <a:lnTo>
                    <a:pt x="2449" y="1212"/>
                  </a:lnTo>
                  <a:cubicBezTo>
                    <a:pt x="2585" y="1298"/>
                    <a:pt x="2626" y="1475"/>
                    <a:pt x="2540" y="1613"/>
                  </a:cubicBezTo>
                  <a:lnTo>
                    <a:pt x="2283" y="2027"/>
                  </a:lnTo>
                  <a:cubicBezTo>
                    <a:pt x="2229" y="2117"/>
                    <a:pt x="2134" y="2165"/>
                    <a:pt x="2037" y="2165"/>
                  </a:cubicBezTo>
                  <a:cubicBezTo>
                    <a:pt x="1985" y="2165"/>
                    <a:pt x="1932" y="2150"/>
                    <a:pt x="1884" y="2120"/>
                  </a:cubicBezTo>
                  <a:lnTo>
                    <a:pt x="434" y="1218"/>
                  </a:lnTo>
                  <a:cubicBezTo>
                    <a:pt x="331" y="1152"/>
                    <a:pt x="282" y="1033"/>
                    <a:pt x="303" y="920"/>
                  </a:cubicBezTo>
                  <a:cubicBezTo>
                    <a:pt x="308" y="885"/>
                    <a:pt x="322" y="851"/>
                    <a:pt x="342" y="819"/>
                  </a:cubicBezTo>
                  <a:lnTo>
                    <a:pt x="601" y="404"/>
                  </a:lnTo>
                  <a:cubicBezTo>
                    <a:pt x="656" y="315"/>
                    <a:pt x="751" y="267"/>
                    <a:pt x="848" y="267"/>
                  </a:cubicBezTo>
                  <a:close/>
                  <a:moveTo>
                    <a:pt x="846" y="1"/>
                  </a:moveTo>
                  <a:cubicBezTo>
                    <a:pt x="652" y="1"/>
                    <a:pt x="475" y="99"/>
                    <a:pt x="374" y="262"/>
                  </a:cubicBezTo>
                  <a:lnTo>
                    <a:pt x="117" y="677"/>
                  </a:lnTo>
                  <a:cubicBezTo>
                    <a:pt x="77" y="740"/>
                    <a:pt x="53" y="806"/>
                    <a:pt x="40" y="874"/>
                  </a:cubicBezTo>
                  <a:cubicBezTo>
                    <a:pt x="1" y="1095"/>
                    <a:pt x="99" y="1319"/>
                    <a:pt x="293" y="1439"/>
                  </a:cubicBezTo>
                  <a:lnTo>
                    <a:pt x="1741" y="2341"/>
                  </a:lnTo>
                  <a:cubicBezTo>
                    <a:pt x="1830" y="2396"/>
                    <a:pt x="1931" y="2425"/>
                    <a:pt x="2034" y="2425"/>
                  </a:cubicBezTo>
                  <a:cubicBezTo>
                    <a:pt x="2035" y="2425"/>
                    <a:pt x="2036" y="2425"/>
                    <a:pt x="2037" y="2425"/>
                  </a:cubicBezTo>
                  <a:cubicBezTo>
                    <a:pt x="2228" y="2425"/>
                    <a:pt x="2403" y="2329"/>
                    <a:pt x="2505" y="2166"/>
                  </a:cubicBezTo>
                  <a:lnTo>
                    <a:pt x="2763" y="1751"/>
                  </a:lnTo>
                  <a:cubicBezTo>
                    <a:pt x="2841" y="1624"/>
                    <a:pt x="2865" y="1476"/>
                    <a:pt x="2832" y="1332"/>
                  </a:cubicBezTo>
                  <a:cubicBezTo>
                    <a:pt x="2799" y="1187"/>
                    <a:pt x="2711" y="1065"/>
                    <a:pt x="2586" y="986"/>
                  </a:cubicBezTo>
                  <a:lnTo>
                    <a:pt x="1138" y="85"/>
                  </a:lnTo>
                  <a:cubicBezTo>
                    <a:pt x="1050" y="29"/>
                    <a:pt x="949" y="1"/>
                    <a:pt x="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2" name="Google Shape;2332;p37"/>
            <p:cNvSpPr/>
            <p:nvPr/>
          </p:nvSpPr>
          <p:spPr>
            <a:xfrm>
              <a:off x="7434900" y="4063923"/>
              <a:ext cx="94334" cy="79819"/>
            </a:xfrm>
            <a:custGeom>
              <a:avLst/>
              <a:gdLst/>
              <a:ahLst/>
              <a:cxnLst/>
              <a:rect l="l" t="t" r="r" b="b"/>
              <a:pathLst>
                <a:path w="2866" h="2425" extrusionOk="0">
                  <a:moveTo>
                    <a:pt x="848" y="266"/>
                  </a:moveTo>
                  <a:cubicBezTo>
                    <a:pt x="900" y="266"/>
                    <a:pt x="953" y="281"/>
                    <a:pt x="1001" y="311"/>
                  </a:cubicBezTo>
                  <a:lnTo>
                    <a:pt x="2449" y="1212"/>
                  </a:lnTo>
                  <a:cubicBezTo>
                    <a:pt x="2582" y="1295"/>
                    <a:pt x="2624" y="1474"/>
                    <a:pt x="2539" y="1611"/>
                  </a:cubicBezTo>
                  <a:lnTo>
                    <a:pt x="2282" y="2026"/>
                  </a:lnTo>
                  <a:cubicBezTo>
                    <a:pt x="2228" y="2115"/>
                    <a:pt x="2133" y="2163"/>
                    <a:pt x="2036" y="2163"/>
                  </a:cubicBezTo>
                  <a:cubicBezTo>
                    <a:pt x="1984" y="2163"/>
                    <a:pt x="1931" y="2148"/>
                    <a:pt x="1883" y="2119"/>
                  </a:cubicBezTo>
                  <a:lnTo>
                    <a:pt x="435" y="1217"/>
                  </a:lnTo>
                  <a:cubicBezTo>
                    <a:pt x="331" y="1152"/>
                    <a:pt x="282" y="1032"/>
                    <a:pt x="303" y="919"/>
                  </a:cubicBezTo>
                  <a:cubicBezTo>
                    <a:pt x="308" y="885"/>
                    <a:pt x="323" y="850"/>
                    <a:pt x="342" y="818"/>
                  </a:cubicBezTo>
                  <a:lnTo>
                    <a:pt x="601" y="403"/>
                  </a:lnTo>
                  <a:cubicBezTo>
                    <a:pt x="656" y="314"/>
                    <a:pt x="751" y="266"/>
                    <a:pt x="848" y="266"/>
                  </a:cubicBezTo>
                  <a:close/>
                  <a:moveTo>
                    <a:pt x="846" y="0"/>
                  </a:moveTo>
                  <a:cubicBezTo>
                    <a:pt x="653" y="0"/>
                    <a:pt x="475" y="99"/>
                    <a:pt x="374" y="263"/>
                  </a:cubicBezTo>
                  <a:lnTo>
                    <a:pt x="117" y="678"/>
                  </a:lnTo>
                  <a:cubicBezTo>
                    <a:pt x="78" y="739"/>
                    <a:pt x="53" y="806"/>
                    <a:pt x="41" y="875"/>
                  </a:cubicBezTo>
                  <a:cubicBezTo>
                    <a:pt x="1" y="1095"/>
                    <a:pt x="100" y="1318"/>
                    <a:pt x="293" y="1440"/>
                  </a:cubicBezTo>
                  <a:lnTo>
                    <a:pt x="1741" y="2341"/>
                  </a:lnTo>
                  <a:cubicBezTo>
                    <a:pt x="1830" y="2396"/>
                    <a:pt x="1931" y="2425"/>
                    <a:pt x="2034" y="2425"/>
                  </a:cubicBezTo>
                  <a:cubicBezTo>
                    <a:pt x="2228" y="2425"/>
                    <a:pt x="2403" y="2328"/>
                    <a:pt x="2505" y="2164"/>
                  </a:cubicBezTo>
                  <a:lnTo>
                    <a:pt x="2763" y="1749"/>
                  </a:lnTo>
                  <a:cubicBezTo>
                    <a:pt x="2841" y="1623"/>
                    <a:pt x="2866" y="1476"/>
                    <a:pt x="2832" y="1330"/>
                  </a:cubicBezTo>
                  <a:cubicBezTo>
                    <a:pt x="2800" y="1186"/>
                    <a:pt x="2713" y="1064"/>
                    <a:pt x="2586" y="986"/>
                  </a:cubicBezTo>
                  <a:lnTo>
                    <a:pt x="1138" y="84"/>
                  </a:lnTo>
                  <a:cubicBezTo>
                    <a:pt x="1050" y="30"/>
                    <a:pt x="949" y="0"/>
                    <a:pt x="8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3" name="Google Shape;2333;p37"/>
            <p:cNvSpPr/>
            <p:nvPr/>
          </p:nvSpPr>
          <p:spPr>
            <a:xfrm>
              <a:off x="7256534" y="3719468"/>
              <a:ext cx="360518" cy="307821"/>
            </a:xfrm>
            <a:custGeom>
              <a:avLst/>
              <a:gdLst/>
              <a:ahLst/>
              <a:cxnLst/>
              <a:rect l="l" t="t" r="r" b="b"/>
              <a:pathLst>
                <a:path w="10953" h="9352" extrusionOk="0">
                  <a:moveTo>
                    <a:pt x="2726" y="266"/>
                  </a:moveTo>
                  <a:cubicBezTo>
                    <a:pt x="2782" y="266"/>
                    <a:pt x="2840" y="282"/>
                    <a:pt x="2891" y="314"/>
                  </a:cubicBezTo>
                  <a:lnTo>
                    <a:pt x="10525" y="5068"/>
                  </a:lnTo>
                  <a:cubicBezTo>
                    <a:pt x="10595" y="5111"/>
                    <a:pt x="10643" y="5179"/>
                    <a:pt x="10661" y="5259"/>
                  </a:cubicBezTo>
                  <a:cubicBezTo>
                    <a:pt x="10679" y="5336"/>
                    <a:pt x="10665" y="5419"/>
                    <a:pt x="10621" y="5489"/>
                  </a:cubicBezTo>
                  <a:lnTo>
                    <a:pt x="8472" y="8941"/>
                  </a:lnTo>
                  <a:cubicBezTo>
                    <a:pt x="8413" y="9036"/>
                    <a:pt x="8311" y="9087"/>
                    <a:pt x="8208" y="9087"/>
                  </a:cubicBezTo>
                  <a:cubicBezTo>
                    <a:pt x="8153" y="9087"/>
                    <a:pt x="8098" y="9073"/>
                    <a:pt x="8048" y="9043"/>
                  </a:cubicBezTo>
                  <a:lnTo>
                    <a:pt x="414" y="4289"/>
                  </a:lnTo>
                  <a:cubicBezTo>
                    <a:pt x="325" y="4235"/>
                    <a:pt x="271" y="4139"/>
                    <a:pt x="270" y="4030"/>
                  </a:cubicBezTo>
                  <a:cubicBezTo>
                    <a:pt x="268" y="3974"/>
                    <a:pt x="282" y="3917"/>
                    <a:pt x="316" y="3863"/>
                  </a:cubicBezTo>
                  <a:lnTo>
                    <a:pt x="2465" y="411"/>
                  </a:lnTo>
                  <a:cubicBezTo>
                    <a:pt x="2509" y="342"/>
                    <a:pt x="2577" y="293"/>
                    <a:pt x="2657" y="275"/>
                  </a:cubicBezTo>
                  <a:cubicBezTo>
                    <a:pt x="2679" y="269"/>
                    <a:pt x="2702" y="266"/>
                    <a:pt x="2726" y="266"/>
                  </a:cubicBezTo>
                  <a:close/>
                  <a:moveTo>
                    <a:pt x="2725" y="1"/>
                  </a:moveTo>
                  <a:cubicBezTo>
                    <a:pt x="2682" y="1"/>
                    <a:pt x="2639" y="6"/>
                    <a:pt x="2596" y="15"/>
                  </a:cubicBezTo>
                  <a:cubicBezTo>
                    <a:pt x="2447" y="49"/>
                    <a:pt x="2321" y="140"/>
                    <a:pt x="2240" y="269"/>
                  </a:cubicBezTo>
                  <a:lnTo>
                    <a:pt x="91" y="3722"/>
                  </a:lnTo>
                  <a:cubicBezTo>
                    <a:pt x="30" y="3820"/>
                    <a:pt x="0" y="3931"/>
                    <a:pt x="5" y="4037"/>
                  </a:cubicBezTo>
                  <a:cubicBezTo>
                    <a:pt x="9" y="4230"/>
                    <a:pt x="110" y="4409"/>
                    <a:pt x="275" y="4511"/>
                  </a:cubicBezTo>
                  <a:lnTo>
                    <a:pt x="7908" y="9265"/>
                  </a:lnTo>
                  <a:cubicBezTo>
                    <a:pt x="8001" y="9323"/>
                    <a:pt x="8105" y="9351"/>
                    <a:pt x="8208" y="9351"/>
                  </a:cubicBezTo>
                  <a:cubicBezTo>
                    <a:pt x="8400" y="9351"/>
                    <a:pt x="8588" y="9255"/>
                    <a:pt x="8697" y="9080"/>
                  </a:cubicBezTo>
                  <a:lnTo>
                    <a:pt x="10846" y="5627"/>
                  </a:lnTo>
                  <a:cubicBezTo>
                    <a:pt x="10927" y="5496"/>
                    <a:pt x="10952" y="5344"/>
                    <a:pt x="10918" y="5196"/>
                  </a:cubicBezTo>
                  <a:cubicBezTo>
                    <a:pt x="10883" y="5049"/>
                    <a:pt x="10793" y="4922"/>
                    <a:pt x="10663" y="4841"/>
                  </a:cubicBezTo>
                  <a:lnTo>
                    <a:pt x="3029" y="89"/>
                  </a:lnTo>
                  <a:cubicBezTo>
                    <a:pt x="2936" y="30"/>
                    <a:pt x="2831" y="1"/>
                    <a:pt x="2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4" name="Google Shape;2334;p37"/>
            <p:cNvSpPr/>
            <p:nvPr/>
          </p:nvSpPr>
          <p:spPr>
            <a:xfrm>
              <a:off x="7418904" y="3841813"/>
              <a:ext cx="50722" cy="42757"/>
            </a:xfrm>
            <a:custGeom>
              <a:avLst/>
              <a:gdLst/>
              <a:ahLst/>
              <a:cxnLst/>
              <a:rect l="l" t="t" r="r" b="b"/>
              <a:pathLst>
                <a:path w="1541" h="1299" extrusionOk="0">
                  <a:moveTo>
                    <a:pt x="279" y="1"/>
                  </a:moveTo>
                  <a:cubicBezTo>
                    <a:pt x="237" y="1"/>
                    <a:pt x="197" y="20"/>
                    <a:pt x="172" y="56"/>
                  </a:cubicBezTo>
                  <a:cubicBezTo>
                    <a:pt x="46" y="235"/>
                    <a:pt x="1" y="459"/>
                    <a:pt x="45" y="675"/>
                  </a:cubicBezTo>
                  <a:cubicBezTo>
                    <a:pt x="89" y="888"/>
                    <a:pt x="220" y="1074"/>
                    <a:pt x="402" y="1186"/>
                  </a:cubicBezTo>
                  <a:cubicBezTo>
                    <a:pt x="524" y="1260"/>
                    <a:pt x="664" y="1299"/>
                    <a:pt x="807" y="1299"/>
                  </a:cubicBezTo>
                  <a:cubicBezTo>
                    <a:pt x="876" y="1299"/>
                    <a:pt x="944" y="1289"/>
                    <a:pt x="1012" y="1272"/>
                  </a:cubicBezTo>
                  <a:cubicBezTo>
                    <a:pt x="1222" y="1216"/>
                    <a:pt x="1402" y="1075"/>
                    <a:pt x="1506" y="886"/>
                  </a:cubicBezTo>
                  <a:cubicBezTo>
                    <a:pt x="1540" y="821"/>
                    <a:pt x="1518" y="741"/>
                    <a:pt x="1453" y="705"/>
                  </a:cubicBezTo>
                  <a:cubicBezTo>
                    <a:pt x="1433" y="694"/>
                    <a:pt x="1412" y="689"/>
                    <a:pt x="1390" y="689"/>
                  </a:cubicBezTo>
                  <a:cubicBezTo>
                    <a:pt x="1344" y="689"/>
                    <a:pt x="1298" y="714"/>
                    <a:pt x="1273" y="758"/>
                  </a:cubicBezTo>
                  <a:cubicBezTo>
                    <a:pt x="1204" y="886"/>
                    <a:pt x="1087" y="978"/>
                    <a:pt x="944" y="1016"/>
                  </a:cubicBezTo>
                  <a:cubicBezTo>
                    <a:pt x="899" y="1028"/>
                    <a:pt x="853" y="1034"/>
                    <a:pt x="808" y="1034"/>
                  </a:cubicBezTo>
                  <a:cubicBezTo>
                    <a:pt x="713" y="1034"/>
                    <a:pt x="619" y="1008"/>
                    <a:pt x="539" y="959"/>
                  </a:cubicBezTo>
                  <a:cubicBezTo>
                    <a:pt x="419" y="886"/>
                    <a:pt x="332" y="762"/>
                    <a:pt x="304" y="620"/>
                  </a:cubicBezTo>
                  <a:cubicBezTo>
                    <a:pt x="273" y="474"/>
                    <a:pt x="304" y="327"/>
                    <a:pt x="387" y="208"/>
                  </a:cubicBezTo>
                  <a:cubicBezTo>
                    <a:pt x="429" y="148"/>
                    <a:pt x="415" y="65"/>
                    <a:pt x="355" y="24"/>
                  </a:cubicBezTo>
                  <a:cubicBezTo>
                    <a:pt x="332" y="8"/>
                    <a:pt x="305" y="1"/>
                    <a:pt x="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5" name="Google Shape;2335;p37"/>
            <p:cNvSpPr/>
            <p:nvPr/>
          </p:nvSpPr>
          <p:spPr>
            <a:xfrm>
              <a:off x="7477394" y="3849943"/>
              <a:ext cx="47891" cy="48681"/>
            </a:xfrm>
            <a:custGeom>
              <a:avLst/>
              <a:gdLst/>
              <a:ahLst/>
              <a:cxnLst/>
              <a:rect l="l" t="t" r="r" b="b"/>
              <a:pathLst>
                <a:path w="1455" h="1479" extrusionOk="0">
                  <a:moveTo>
                    <a:pt x="240" y="1"/>
                  </a:moveTo>
                  <a:cubicBezTo>
                    <a:pt x="186" y="1"/>
                    <a:pt x="135" y="33"/>
                    <a:pt x="115" y="86"/>
                  </a:cubicBezTo>
                  <a:cubicBezTo>
                    <a:pt x="0" y="395"/>
                    <a:pt x="75" y="729"/>
                    <a:pt x="299" y="915"/>
                  </a:cubicBezTo>
                  <a:cubicBezTo>
                    <a:pt x="415" y="1011"/>
                    <a:pt x="559" y="1058"/>
                    <a:pt x="708" y="1058"/>
                  </a:cubicBezTo>
                  <a:cubicBezTo>
                    <a:pt x="715" y="1058"/>
                    <a:pt x="722" y="1055"/>
                    <a:pt x="730" y="1055"/>
                  </a:cubicBezTo>
                  <a:lnTo>
                    <a:pt x="833" y="1385"/>
                  </a:lnTo>
                  <a:cubicBezTo>
                    <a:pt x="851" y="1441"/>
                    <a:pt x="903" y="1478"/>
                    <a:pt x="960" y="1478"/>
                  </a:cubicBezTo>
                  <a:cubicBezTo>
                    <a:pt x="974" y="1478"/>
                    <a:pt x="987" y="1477"/>
                    <a:pt x="1000" y="1472"/>
                  </a:cubicBezTo>
                  <a:cubicBezTo>
                    <a:pt x="1070" y="1451"/>
                    <a:pt x="1108" y="1376"/>
                    <a:pt x="1087" y="1307"/>
                  </a:cubicBezTo>
                  <a:lnTo>
                    <a:pt x="991" y="1002"/>
                  </a:lnTo>
                  <a:lnTo>
                    <a:pt x="992" y="1002"/>
                  </a:lnTo>
                  <a:lnTo>
                    <a:pt x="1203" y="1263"/>
                  </a:lnTo>
                  <a:cubicBezTo>
                    <a:pt x="1229" y="1294"/>
                    <a:pt x="1266" y="1312"/>
                    <a:pt x="1306" y="1312"/>
                  </a:cubicBezTo>
                  <a:cubicBezTo>
                    <a:pt x="1336" y="1312"/>
                    <a:pt x="1364" y="1303"/>
                    <a:pt x="1389" y="1282"/>
                  </a:cubicBezTo>
                  <a:cubicBezTo>
                    <a:pt x="1445" y="1238"/>
                    <a:pt x="1455" y="1154"/>
                    <a:pt x="1408" y="1096"/>
                  </a:cubicBezTo>
                  <a:lnTo>
                    <a:pt x="1219" y="861"/>
                  </a:lnTo>
                  <a:cubicBezTo>
                    <a:pt x="1238" y="845"/>
                    <a:pt x="1258" y="830"/>
                    <a:pt x="1277" y="812"/>
                  </a:cubicBezTo>
                  <a:cubicBezTo>
                    <a:pt x="1327" y="760"/>
                    <a:pt x="1326" y="676"/>
                    <a:pt x="1274" y="626"/>
                  </a:cubicBezTo>
                  <a:cubicBezTo>
                    <a:pt x="1248" y="601"/>
                    <a:pt x="1215" y="588"/>
                    <a:pt x="1181" y="588"/>
                  </a:cubicBezTo>
                  <a:cubicBezTo>
                    <a:pt x="1147" y="588"/>
                    <a:pt x="1113" y="601"/>
                    <a:pt x="1088" y="628"/>
                  </a:cubicBezTo>
                  <a:cubicBezTo>
                    <a:pt x="980" y="739"/>
                    <a:pt x="841" y="797"/>
                    <a:pt x="710" y="797"/>
                  </a:cubicBezTo>
                  <a:cubicBezTo>
                    <a:pt x="621" y="797"/>
                    <a:pt x="536" y="769"/>
                    <a:pt x="468" y="713"/>
                  </a:cubicBezTo>
                  <a:cubicBezTo>
                    <a:pt x="331" y="600"/>
                    <a:pt x="289" y="381"/>
                    <a:pt x="363" y="179"/>
                  </a:cubicBezTo>
                  <a:cubicBezTo>
                    <a:pt x="389" y="111"/>
                    <a:pt x="354" y="34"/>
                    <a:pt x="285" y="9"/>
                  </a:cubicBezTo>
                  <a:cubicBezTo>
                    <a:pt x="271" y="3"/>
                    <a:pt x="255" y="1"/>
                    <a:pt x="2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6" name="Google Shape;2336;p37"/>
            <p:cNvSpPr/>
            <p:nvPr/>
          </p:nvSpPr>
          <p:spPr>
            <a:xfrm>
              <a:off x="7380920" y="3797510"/>
              <a:ext cx="55988" cy="35087"/>
            </a:xfrm>
            <a:custGeom>
              <a:avLst/>
              <a:gdLst/>
              <a:ahLst/>
              <a:cxnLst/>
              <a:rect l="l" t="t" r="r" b="b"/>
              <a:pathLst>
                <a:path w="1701" h="1066" extrusionOk="0">
                  <a:moveTo>
                    <a:pt x="613" y="1"/>
                  </a:moveTo>
                  <a:cubicBezTo>
                    <a:pt x="558" y="1"/>
                    <a:pt x="508" y="34"/>
                    <a:pt x="487" y="88"/>
                  </a:cubicBezTo>
                  <a:cubicBezTo>
                    <a:pt x="480" y="112"/>
                    <a:pt x="475" y="138"/>
                    <a:pt x="469" y="161"/>
                  </a:cubicBezTo>
                  <a:lnTo>
                    <a:pt x="174" y="96"/>
                  </a:lnTo>
                  <a:cubicBezTo>
                    <a:pt x="164" y="94"/>
                    <a:pt x="155" y="93"/>
                    <a:pt x="145" y="93"/>
                  </a:cubicBezTo>
                  <a:cubicBezTo>
                    <a:pt x="85" y="93"/>
                    <a:pt x="29" y="135"/>
                    <a:pt x="16" y="196"/>
                  </a:cubicBezTo>
                  <a:cubicBezTo>
                    <a:pt x="0" y="267"/>
                    <a:pt x="45" y="338"/>
                    <a:pt x="115" y="354"/>
                  </a:cubicBezTo>
                  <a:lnTo>
                    <a:pt x="444" y="427"/>
                  </a:lnTo>
                  <a:lnTo>
                    <a:pt x="444" y="428"/>
                  </a:lnTo>
                  <a:lnTo>
                    <a:pt x="126" y="478"/>
                  </a:lnTo>
                  <a:cubicBezTo>
                    <a:pt x="54" y="489"/>
                    <a:pt x="6" y="556"/>
                    <a:pt x="16" y="628"/>
                  </a:cubicBezTo>
                  <a:cubicBezTo>
                    <a:pt x="27" y="693"/>
                    <a:pt x="82" y="740"/>
                    <a:pt x="146" y="740"/>
                  </a:cubicBezTo>
                  <a:cubicBezTo>
                    <a:pt x="152" y="740"/>
                    <a:pt x="160" y="740"/>
                    <a:pt x="166" y="738"/>
                  </a:cubicBezTo>
                  <a:lnTo>
                    <a:pt x="508" y="685"/>
                  </a:lnTo>
                  <a:cubicBezTo>
                    <a:pt x="573" y="827"/>
                    <a:pt x="679" y="945"/>
                    <a:pt x="823" y="1011"/>
                  </a:cubicBezTo>
                  <a:cubicBezTo>
                    <a:pt x="906" y="1049"/>
                    <a:pt x="993" y="1066"/>
                    <a:pt x="1083" y="1066"/>
                  </a:cubicBezTo>
                  <a:cubicBezTo>
                    <a:pt x="1284" y="1066"/>
                    <a:pt x="1492" y="975"/>
                    <a:pt x="1649" y="810"/>
                  </a:cubicBezTo>
                  <a:cubicBezTo>
                    <a:pt x="1700" y="758"/>
                    <a:pt x="1698" y="675"/>
                    <a:pt x="1645" y="624"/>
                  </a:cubicBezTo>
                  <a:cubicBezTo>
                    <a:pt x="1619" y="600"/>
                    <a:pt x="1587" y="588"/>
                    <a:pt x="1554" y="588"/>
                  </a:cubicBezTo>
                  <a:cubicBezTo>
                    <a:pt x="1519" y="588"/>
                    <a:pt x="1484" y="602"/>
                    <a:pt x="1459" y="629"/>
                  </a:cubicBezTo>
                  <a:cubicBezTo>
                    <a:pt x="1353" y="740"/>
                    <a:pt x="1214" y="802"/>
                    <a:pt x="1084" y="802"/>
                  </a:cubicBezTo>
                  <a:cubicBezTo>
                    <a:pt x="1031" y="802"/>
                    <a:pt x="980" y="792"/>
                    <a:pt x="933" y="771"/>
                  </a:cubicBezTo>
                  <a:cubicBezTo>
                    <a:pt x="736" y="683"/>
                    <a:pt x="650" y="422"/>
                    <a:pt x="736" y="177"/>
                  </a:cubicBezTo>
                  <a:cubicBezTo>
                    <a:pt x="761" y="108"/>
                    <a:pt x="725" y="33"/>
                    <a:pt x="657" y="8"/>
                  </a:cubicBezTo>
                  <a:cubicBezTo>
                    <a:pt x="642" y="3"/>
                    <a:pt x="627" y="1"/>
                    <a:pt x="6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37" name="Google Shape;2337;p37"/>
          <p:cNvGrpSpPr/>
          <p:nvPr/>
        </p:nvGrpSpPr>
        <p:grpSpPr>
          <a:xfrm>
            <a:off x="8559965" y="2322999"/>
            <a:ext cx="247784" cy="327537"/>
            <a:chOff x="2621290" y="1216686"/>
            <a:chExt cx="247784" cy="327537"/>
          </a:xfrm>
        </p:grpSpPr>
        <p:sp>
          <p:nvSpPr>
            <p:cNvPr id="2338" name="Google Shape;2338;p37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39" name="Google Shape;2339;p37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0" name="Google Shape;2340;p37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1" name="Google Shape;2341;p37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2" name="Google Shape;2342;p37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3" name="Google Shape;2343;p37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4" name="Google Shape;2344;p37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5" name="Google Shape;2345;p37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6" name="Google Shape;2346;p37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7" name="Google Shape;2347;p37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48" name="Google Shape;2348;p37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49" name="Google Shape;2349;p37"/>
          <p:cNvGrpSpPr/>
          <p:nvPr/>
        </p:nvGrpSpPr>
        <p:grpSpPr>
          <a:xfrm>
            <a:off x="8559414" y="3041263"/>
            <a:ext cx="365324" cy="524303"/>
            <a:chOff x="2423439" y="2082150"/>
            <a:chExt cx="365324" cy="524303"/>
          </a:xfrm>
        </p:grpSpPr>
        <p:sp>
          <p:nvSpPr>
            <p:cNvPr id="2350" name="Google Shape;2350;p37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1" name="Google Shape;2351;p37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2" name="Google Shape;2352;p37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3" name="Google Shape;2353;p37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4" name="Google Shape;2354;p37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5" name="Google Shape;2355;p37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6" name="Google Shape;2356;p37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7" name="Google Shape;2357;p37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58" name="Google Shape;2358;p37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59" name="Google Shape;2359;p37"/>
          <p:cNvGrpSpPr/>
          <p:nvPr/>
        </p:nvGrpSpPr>
        <p:grpSpPr>
          <a:xfrm>
            <a:off x="8859906" y="2746038"/>
            <a:ext cx="135149" cy="444287"/>
            <a:chOff x="2880331" y="2010988"/>
            <a:chExt cx="135149" cy="444287"/>
          </a:xfrm>
        </p:grpSpPr>
        <p:sp>
          <p:nvSpPr>
            <p:cNvPr id="2360" name="Google Shape;2360;p37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1" name="Google Shape;2361;p37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2" name="Google Shape;2362;p37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3" name="Google Shape;2363;p37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4" name="Google Shape;2364;p37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5" name="Google Shape;2365;p37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6" name="Google Shape;2366;p37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67" name="Google Shape;2367;p37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grpSp>
        <p:nvGrpSpPr>
          <p:cNvPr id="2368" name="Google Shape;2368;p37"/>
          <p:cNvGrpSpPr/>
          <p:nvPr/>
        </p:nvGrpSpPr>
        <p:grpSpPr>
          <a:xfrm>
            <a:off x="8405933" y="666196"/>
            <a:ext cx="453964" cy="382110"/>
            <a:chOff x="1734858" y="1405683"/>
            <a:chExt cx="453964" cy="382110"/>
          </a:xfrm>
        </p:grpSpPr>
        <p:sp>
          <p:nvSpPr>
            <p:cNvPr id="2369" name="Google Shape;2369;p37"/>
            <p:cNvSpPr/>
            <p:nvPr/>
          </p:nvSpPr>
          <p:spPr>
            <a:xfrm>
              <a:off x="1751777" y="1409929"/>
              <a:ext cx="353244" cy="163752"/>
            </a:xfrm>
            <a:custGeom>
              <a:avLst/>
              <a:gdLst/>
              <a:ahLst/>
              <a:cxnLst/>
              <a:rect l="l" t="t" r="r" b="b"/>
              <a:pathLst>
                <a:path w="10732" h="4975" extrusionOk="0">
                  <a:moveTo>
                    <a:pt x="10066" y="1"/>
                  </a:moveTo>
                  <a:cubicBezTo>
                    <a:pt x="10027" y="1"/>
                    <a:pt x="9990" y="9"/>
                    <a:pt x="9954" y="25"/>
                  </a:cubicBezTo>
                  <a:cubicBezTo>
                    <a:pt x="9586" y="193"/>
                    <a:pt x="9241" y="416"/>
                    <a:pt x="8923" y="666"/>
                  </a:cubicBezTo>
                  <a:lnTo>
                    <a:pt x="8844" y="398"/>
                  </a:lnTo>
                  <a:cubicBezTo>
                    <a:pt x="8810" y="282"/>
                    <a:pt x="8702" y="201"/>
                    <a:pt x="8582" y="201"/>
                  </a:cubicBezTo>
                  <a:cubicBezTo>
                    <a:pt x="8541" y="201"/>
                    <a:pt x="8499" y="209"/>
                    <a:pt x="8462" y="229"/>
                  </a:cubicBezTo>
                  <a:cubicBezTo>
                    <a:pt x="6991" y="969"/>
                    <a:pt x="6034" y="2862"/>
                    <a:pt x="5719" y="3568"/>
                  </a:cubicBezTo>
                  <a:cubicBezTo>
                    <a:pt x="5034" y="3113"/>
                    <a:pt x="3476" y="2201"/>
                    <a:pt x="1959" y="2201"/>
                  </a:cubicBezTo>
                  <a:cubicBezTo>
                    <a:pt x="1842" y="2201"/>
                    <a:pt x="1725" y="2206"/>
                    <a:pt x="1614" y="2218"/>
                  </a:cubicBezTo>
                  <a:cubicBezTo>
                    <a:pt x="1535" y="2226"/>
                    <a:pt x="1464" y="2268"/>
                    <a:pt x="1418" y="2335"/>
                  </a:cubicBezTo>
                  <a:cubicBezTo>
                    <a:pt x="1373" y="2403"/>
                    <a:pt x="1359" y="2486"/>
                    <a:pt x="1382" y="2565"/>
                  </a:cubicBezTo>
                  <a:lnTo>
                    <a:pt x="1459" y="2832"/>
                  </a:lnTo>
                  <a:cubicBezTo>
                    <a:pt x="1270" y="2814"/>
                    <a:pt x="1081" y="2802"/>
                    <a:pt x="890" y="2802"/>
                  </a:cubicBezTo>
                  <a:cubicBezTo>
                    <a:pt x="669" y="2802"/>
                    <a:pt x="451" y="2816"/>
                    <a:pt x="245" y="2845"/>
                  </a:cubicBezTo>
                  <a:cubicBezTo>
                    <a:pt x="168" y="2855"/>
                    <a:pt x="99" y="2899"/>
                    <a:pt x="56" y="2965"/>
                  </a:cubicBezTo>
                  <a:cubicBezTo>
                    <a:pt x="12" y="3032"/>
                    <a:pt x="1" y="3114"/>
                    <a:pt x="23" y="3192"/>
                  </a:cubicBezTo>
                  <a:lnTo>
                    <a:pt x="396" y="4473"/>
                  </a:lnTo>
                  <a:cubicBezTo>
                    <a:pt x="427" y="4581"/>
                    <a:pt x="524" y="4660"/>
                    <a:pt x="639" y="4667"/>
                  </a:cubicBezTo>
                  <a:lnTo>
                    <a:pt x="4930" y="4974"/>
                  </a:lnTo>
                  <a:cubicBezTo>
                    <a:pt x="4933" y="4974"/>
                    <a:pt x="4946" y="4975"/>
                    <a:pt x="4949" y="4975"/>
                  </a:cubicBezTo>
                  <a:cubicBezTo>
                    <a:pt x="5023" y="4975"/>
                    <a:pt x="5092" y="4946"/>
                    <a:pt x="5143" y="4894"/>
                  </a:cubicBezTo>
                  <a:cubicBezTo>
                    <a:pt x="5195" y="4842"/>
                    <a:pt x="5223" y="4773"/>
                    <a:pt x="5221" y="4699"/>
                  </a:cubicBezTo>
                  <a:lnTo>
                    <a:pt x="5219" y="4460"/>
                  </a:lnTo>
                  <a:lnTo>
                    <a:pt x="5642" y="4515"/>
                  </a:lnTo>
                  <a:cubicBezTo>
                    <a:pt x="5653" y="4516"/>
                    <a:pt x="5666" y="4517"/>
                    <a:pt x="5677" y="4517"/>
                  </a:cubicBezTo>
                  <a:cubicBezTo>
                    <a:pt x="5751" y="4517"/>
                    <a:pt x="5823" y="4486"/>
                    <a:pt x="5875" y="4432"/>
                  </a:cubicBezTo>
                  <a:cubicBezTo>
                    <a:pt x="5906" y="4399"/>
                    <a:pt x="5927" y="4361"/>
                    <a:pt x="5939" y="4318"/>
                  </a:cubicBezTo>
                  <a:cubicBezTo>
                    <a:pt x="5988" y="4362"/>
                    <a:pt x="6051" y="4389"/>
                    <a:pt x="6119" y="4389"/>
                  </a:cubicBezTo>
                  <a:cubicBezTo>
                    <a:pt x="6183" y="4389"/>
                    <a:pt x="6244" y="4366"/>
                    <a:pt x="6294" y="4326"/>
                  </a:cubicBezTo>
                  <a:lnTo>
                    <a:pt x="6622" y="4053"/>
                  </a:lnTo>
                  <a:lnTo>
                    <a:pt x="6748" y="4257"/>
                  </a:lnTo>
                  <a:cubicBezTo>
                    <a:pt x="6799" y="4337"/>
                    <a:pt x="6885" y="4385"/>
                    <a:pt x="6980" y="4385"/>
                  </a:cubicBezTo>
                  <a:cubicBezTo>
                    <a:pt x="7039" y="4385"/>
                    <a:pt x="7094" y="4367"/>
                    <a:pt x="7142" y="4332"/>
                  </a:cubicBezTo>
                  <a:lnTo>
                    <a:pt x="10601" y="1775"/>
                  </a:lnTo>
                  <a:cubicBezTo>
                    <a:pt x="10692" y="1707"/>
                    <a:pt x="10732" y="1589"/>
                    <a:pt x="10700" y="1480"/>
                  </a:cubicBezTo>
                  <a:lnTo>
                    <a:pt x="10327" y="199"/>
                  </a:lnTo>
                  <a:cubicBezTo>
                    <a:pt x="10294" y="82"/>
                    <a:pt x="10185" y="1"/>
                    <a:pt x="10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0" name="Google Shape;2370;p37"/>
            <p:cNvSpPr/>
            <p:nvPr/>
          </p:nvSpPr>
          <p:spPr>
            <a:xfrm>
              <a:off x="1739434" y="1425399"/>
              <a:ext cx="444616" cy="358082"/>
            </a:xfrm>
            <a:custGeom>
              <a:avLst/>
              <a:gdLst/>
              <a:ahLst/>
              <a:cxnLst/>
              <a:rect l="l" t="t" r="r" b="b"/>
              <a:pathLst>
                <a:path w="13508" h="10879" extrusionOk="0">
                  <a:moveTo>
                    <a:pt x="11108" y="0"/>
                  </a:moveTo>
                  <a:cubicBezTo>
                    <a:pt x="11033" y="0"/>
                    <a:pt x="10962" y="21"/>
                    <a:pt x="10899" y="63"/>
                  </a:cubicBezTo>
                  <a:lnTo>
                    <a:pt x="6782" y="2771"/>
                  </a:lnTo>
                  <a:cubicBezTo>
                    <a:pt x="6732" y="2747"/>
                    <a:pt x="6675" y="2732"/>
                    <a:pt x="6618" y="2732"/>
                  </a:cubicBezTo>
                  <a:cubicBezTo>
                    <a:pt x="6583" y="2732"/>
                    <a:pt x="6547" y="2738"/>
                    <a:pt x="6510" y="2748"/>
                  </a:cubicBezTo>
                  <a:lnTo>
                    <a:pt x="5551" y="3027"/>
                  </a:lnTo>
                  <a:cubicBezTo>
                    <a:pt x="5457" y="3054"/>
                    <a:pt x="5383" y="3115"/>
                    <a:pt x="5335" y="3192"/>
                  </a:cubicBezTo>
                  <a:lnTo>
                    <a:pt x="399" y="3112"/>
                  </a:lnTo>
                  <a:cubicBezTo>
                    <a:pt x="280" y="3112"/>
                    <a:pt x="169" y="3168"/>
                    <a:pt x="96" y="3264"/>
                  </a:cubicBezTo>
                  <a:cubicBezTo>
                    <a:pt x="24" y="3361"/>
                    <a:pt x="0" y="3483"/>
                    <a:pt x="35" y="3599"/>
                  </a:cubicBezTo>
                  <a:lnTo>
                    <a:pt x="2022" y="10437"/>
                  </a:lnTo>
                  <a:cubicBezTo>
                    <a:pt x="2069" y="10597"/>
                    <a:pt x="2216" y="10710"/>
                    <a:pt x="2381" y="10713"/>
                  </a:cubicBezTo>
                  <a:cubicBezTo>
                    <a:pt x="2381" y="10713"/>
                    <a:pt x="6681" y="10783"/>
                    <a:pt x="7485" y="10797"/>
                  </a:cubicBezTo>
                  <a:cubicBezTo>
                    <a:pt x="7552" y="10848"/>
                    <a:pt x="7633" y="10879"/>
                    <a:pt x="7719" y="10879"/>
                  </a:cubicBezTo>
                  <a:cubicBezTo>
                    <a:pt x="7755" y="10879"/>
                    <a:pt x="7791" y="10873"/>
                    <a:pt x="7825" y="10864"/>
                  </a:cubicBezTo>
                  <a:lnTo>
                    <a:pt x="8786" y="10585"/>
                  </a:lnTo>
                  <a:cubicBezTo>
                    <a:pt x="8909" y="10549"/>
                    <a:pt x="8999" y="10457"/>
                    <a:pt x="9038" y="10346"/>
                  </a:cubicBezTo>
                  <a:lnTo>
                    <a:pt x="13303" y="7539"/>
                  </a:lnTo>
                  <a:cubicBezTo>
                    <a:pt x="13445" y="7448"/>
                    <a:pt x="13508" y="7274"/>
                    <a:pt x="13462" y="7115"/>
                  </a:cubicBezTo>
                  <a:lnTo>
                    <a:pt x="11475" y="276"/>
                  </a:lnTo>
                  <a:cubicBezTo>
                    <a:pt x="11428" y="114"/>
                    <a:pt x="11277" y="0"/>
                    <a:pt x="1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1" name="Google Shape;2371;p37"/>
            <p:cNvSpPr/>
            <p:nvPr/>
          </p:nvSpPr>
          <p:spPr>
            <a:xfrm>
              <a:off x="1748024" y="1553833"/>
              <a:ext cx="234914" cy="222637"/>
            </a:xfrm>
            <a:custGeom>
              <a:avLst/>
              <a:gdLst/>
              <a:ahLst/>
              <a:cxnLst/>
              <a:rect l="l" t="t" r="r" b="b"/>
              <a:pathLst>
                <a:path w="7137" h="6764" extrusionOk="0">
                  <a:moveTo>
                    <a:pt x="1" y="1"/>
                  </a:moveTo>
                  <a:lnTo>
                    <a:pt x="1889" y="6498"/>
                  </a:lnTo>
                  <a:cubicBezTo>
                    <a:pt x="1920" y="6603"/>
                    <a:pt x="2016" y="6677"/>
                    <a:pt x="2123" y="6678"/>
                  </a:cubicBezTo>
                  <a:lnTo>
                    <a:pt x="7137" y="6764"/>
                  </a:lnTo>
                  <a:lnTo>
                    <a:pt x="7137" y="6764"/>
                  </a:lnTo>
                  <a:lnTo>
                    <a:pt x="6703" y="5235"/>
                  </a:lnTo>
                  <a:cubicBezTo>
                    <a:pt x="6322" y="4900"/>
                    <a:pt x="6095" y="4700"/>
                    <a:pt x="5596" y="4606"/>
                  </a:cubicBezTo>
                  <a:cubicBezTo>
                    <a:pt x="5079" y="4507"/>
                    <a:pt x="4540" y="4592"/>
                    <a:pt x="4020" y="4496"/>
                  </a:cubicBezTo>
                  <a:cubicBezTo>
                    <a:pt x="3007" y="4309"/>
                    <a:pt x="2230" y="3458"/>
                    <a:pt x="1790" y="2525"/>
                  </a:cubicBezTo>
                  <a:cubicBezTo>
                    <a:pt x="1577" y="2075"/>
                    <a:pt x="1423" y="1594"/>
                    <a:pt x="1191" y="1151"/>
                  </a:cubicBezTo>
                  <a:cubicBezTo>
                    <a:pt x="962" y="708"/>
                    <a:pt x="638" y="288"/>
                    <a:pt x="187" y="72"/>
                  </a:cubicBezTo>
                  <a:cubicBezTo>
                    <a:pt x="128" y="43"/>
                    <a:pt x="65" y="18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2" name="Google Shape;2372;p37"/>
            <p:cNvSpPr/>
            <p:nvPr/>
          </p:nvSpPr>
          <p:spPr>
            <a:xfrm>
              <a:off x="2022008" y="1446893"/>
              <a:ext cx="157400" cy="313713"/>
            </a:xfrm>
            <a:custGeom>
              <a:avLst/>
              <a:gdLst/>
              <a:ahLst/>
              <a:cxnLst/>
              <a:rect l="l" t="t" r="r" b="b"/>
              <a:pathLst>
                <a:path w="4782" h="9531" extrusionOk="0">
                  <a:moveTo>
                    <a:pt x="2862" y="0"/>
                  </a:moveTo>
                  <a:cubicBezTo>
                    <a:pt x="2818" y="49"/>
                    <a:pt x="2778" y="105"/>
                    <a:pt x="2742" y="160"/>
                  </a:cubicBezTo>
                  <a:cubicBezTo>
                    <a:pt x="2478" y="584"/>
                    <a:pt x="2429" y="1111"/>
                    <a:pt x="2473" y="1608"/>
                  </a:cubicBezTo>
                  <a:cubicBezTo>
                    <a:pt x="2515" y="2107"/>
                    <a:pt x="2644" y="2595"/>
                    <a:pt x="2704" y="3090"/>
                  </a:cubicBezTo>
                  <a:cubicBezTo>
                    <a:pt x="2831" y="4112"/>
                    <a:pt x="2632" y="5249"/>
                    <a:pt x="1877" y="5948"/>
                  </a:cubicBezTo>
                  <a:cubicBezTo>
                    <a:pt x="1491" y="6306"/>
                    <a:pt x="988" y="6524"/>
                    <a:pt x="605" y="6885"/>
                  </a:cubicBezTo>
                  <a:cubicBezTo>
                    <a:pt x="237" y="7233"/>
                    <a:pt x="144" y="7425"/>
                    <a:pt x="0" y="7914"/>
                  </a:cubicBezTo>
                  <a:lnTo>
                    <a:pt x="472" y="9531"/>
                  </a:lnTo>
                  <a:lnTo>
                    <a:pt x="4648" y="6775"/>
                  </a:lnTo>
                  <a:cubicBezTo>
                    <a:pt x="4739" y="6717"/>
                    <a:pt x="4781" y="6603"/>
                    <a:pt x="4751" y="6499"/>
                  </a:cubicBezTo>
                  <a:lnTo>
                    <a:pt x="2862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3" name="Google Shape;2373;p37"/>
            <p:cNvSpPr/>
            <p:nvPr/>
          </p:nvSpPr>
          <p:spPr>
            <a:xfrm>
              <a:off x="1924975" y="1550410"/>
              <a:ext cx="55429" cy="41012"/>
            </a:xfrm>
            <a:custGeom>
              <a:avLst/>
              <a:gdLst/>
              <a:ahLst/>
              <a:cxnLst/>
              <a:rect l="l" t="t" r="r" b="b"/>
              <a:pathLst>
                <a:path w="1684" h="1246" extrusionOk="0">
                  <a:moveTo>
                    <a:pt x="1443" y="0"/>
                  </a:moveTo>
                  <a:lnTo>
                    <a:pt x="1" y="419"/>
                  </a:lnTo>
                  <a:lnTo>
                    <a:pt x="240" y="1245"/>
                  </a:lnTo>
                  <a:lnTo>
                    <a:pt x="1683" y="827"/>
                  </a:lnTo>
                  <a:lnTo>
                    <a:pt x="14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4" name="Google Shape;2374;p37"/>
            <p:cNvSpPr/>
            <p:nvPr/>
          </p:nvSpPr>
          <p:spPr>
            <a:xfrm>
              <a:off x="1970595" y="1707381"/>
              <a:ext cx="55396" cy="41012"/>
            </a:xfrm>
            <a:custGeom>
              <a:avLst/>
              <a:gdLst/>
              <a:ahLst/>
              <a:cxnLst/>
              <a:rect l="l" t="t" r="r" b="b"/>
              <a:pathLst>
                <a:path w="1683" h="1246" extrusionOk="0">
                  <a:moveTo>
                    <a:pt x="1442" y="1"/>
                  </a:moveTo>
                  <a:lnTo>
                    <a:pt x="0" y="419"/>
                  </a:lnTo>
                  <a:lnTo>
                    <a:pt x="241" y="1246"/>
                  </a:lnTo>
                  <a:lnTo>
                    <a:pt x="1682" y="827"/>
                  </a:lnTo>
                  <a:lnTo>
                    <a:pt x="144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5" name="Google Shape;2375;p37"/>
            <p:cNvSpPr/>
            <p:nvPr/>
          </p:nvSpPr>
          <p:spPr>
            <a:xfrm>
              <a:off x="2019540" y="1591356"/>
              <a:ext cx="69911" cy="72676"/>
            </a:xfrm>
            <a:custGeom>
              <a:avLst/>
              <a:gdLst/>
              <a:ahLst/>
              <a:cxnLst/>
              <a:rect l="l" t="t" r="r" b="b"/>
              <a:pathLst>
                <a:path w="2124" h="2208" extrusionOk="0">
                  <a:moveTo>
                    <a:pt x="877" y="660"/>
                  </a:moveTo>
                  <a:cubicBezTo>
                    <a:pt x="902" y="660"/>
                    <a:pt x="924" y="669"/>
                    <a:pt x="935" y="682"/>
                  </a:cubicBezTo>
                  <a:cubicBezTo>
                    <a:pt x="942" y="693"/>
                    <a:pt x="943" y="708"/>
                    <a:pt x="937" y="727"/>
                  </a:cubicBezTo>
                  <a:cubicBezTo>
                    <a:pt x="929" y="754"/>
                    <a:pt x="904" y="777"/>
                    <a:pt x="863" y="802"/>
                  </a:cubicBezTo>
                  <a:cubicBezTo>
                    <a:pt x="857" y="792"/>
                    <a:pt x="834" y="750"/>
                    <a:pt x="828" y="743"/>
                  </a:cubicBezTo>
                  <a:cubicBezTo>
                    <a:pt x="828" y="743"/>
                    <a:pt x="799" y="697"/>
                    <a:pt x="791" y="686"/>
                  </a:cubicBezTo>
                  <a:cubicBezTo>
                    <a:pt x="820" y="669"/>
                    <a:pt x="851" y="660"/>
                    <a:pt x="877" y="660"/>
                  </a:cubicBezTo>
                  <a:close/>
                  <a:moveTo>
                    <a:pt x="1289" y="1400"/>
                  </a:moveTo>
                  <a:cubicBezTo>
                    <a:pt x="1315" y="1400"/>
                    <a:pt x="1336" y="1410"/>
                    <a:pt x="1346" y="1424"/>
                  </a:cubicBezTo>
                  <a:cubicBezTo>
                    <a:pt x="1354" y="1434"/>
                    <a:pt x="1356" y="1448"/>
                    <a:pt x="1349" y="1467"/>
                  </a:cubicBezTo>
                  <a:cubicBezTo>
                    <a:pt x="1341" y="1495"/>
                    <a:pt x="1316" y="1517"/>
                    <a:pt x="1276" y="1543"/>
                  </a:cubicBezTo>
                  <a:cubicBezTo>
                    <a:pt x="1269" y="1532"/>
                    <a:pt x="1245" y="1491"/>
                    <a:pt x="1240" y="1483"/>
                  </a:cubicBezTo>
                  <a:lnTo>
                    <a:pt x="1231" y="1468"/>
                  </a:lnTo>
                  <a:cubicBezTo>
                    <a:pt x="1220" y="1452"/>
                    <a:pt x="1211" y="1438"/>
                    <a:pt x="1204" y="1427"/>
                  </a:cubicBezTo>
                  <a:cubicBezTo>
                    <a:pt x="1235" y="1410"/>
                    <a:pt x="1265" y="1402"/>
                    <a:pt x="1289" y="1400"/>
                  </a:cubicBezTo>
                  <a:close/>
                  <a:moveTo>
                    <a:pt x="854" y="0"/>
                  </a:moveTo>
                  <a:cubicBezTo>
                    <a:pt x="457" y="0"/>
                    <a:pt x="44" y="356"/>
                    <a:pt x="22" y="467"/>
                  </a:cubicBezTo>
                  <a:cubicBezTo>
                    <a:pt x="15" y="496"/>
                    <a:pt x="1" y="573"/>
                    <a:pt x="813" y="1969"/>
                  </a:cubicBezTo>
                  <a:cubicBezTo>
                    <a:pt x="825" y="1990"/>
                    <a:pt x="836" y="2009"/>
                    <a:pt x="845" y="2026"/>
                  </a:cubicBezTo>
                  <a:cubicBezTo>
                    <a:pt x="889" y="2107"/>
                    <a:pt x="943" y="2208"/>
                    <a:pt x="1074" y="2208"/>
                  </a:cubicBezTo>
                  <a:cubicBezTo>
                    <a:pt x="1166" y="2208"/>
                    <a:pt x="1266" y="2154"/>
                    <a:pt x="1498" y="2026"/>
                  </a:cubicBezTo>
                  <a:cubicBezTo>
                    <a:pt x="1668" y="1931"/>
                    <a:pt x="2123" y="1679"/>
                    <a:pt x="1947" y="1180"/>
                  </a:cubicBezTo>
                  <a:cubicBezTo>
                    <a:pt x="1856" y="910"/>
                    <a:pt x="1644" y="826"/>
                    <a:pt x="1532" y="781"/>
                  </a:cubicBezTo>
                  <a:cubicBezTo>
                    <a:pt x="1527" y="778"/>
                    <a:pt x="1523" y="777"/>
                    <a:pt x="1519" y="776"/>
                  </a:cubicBezTo>
                  <a:cubicBezTo>
                    <a:pt x="1511" y="409"/>
                    <a:pt x="1331" y="118"/>
                    <a:pt x="1048" y="30"/>
                  </a:cubicBezTo>
                  <a:cubicBezTo>
                    <a:pt x="986" y="10"/>
                    <a:pt x="921" y="0"/>
                    <a:pt x="85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6" name="Google Shape;2376;p37"/>
            <p:cNvSpPr/>
            <p:nvPr/>
          </p:nvSpPr>
          <p:spPr>
            <a:xfrm>
              <a:off x="2016314" y="1495673"/>
              <a:ext cx="47332" cy="70701"/>
            </a:xfrm>
            <a:custGeom>
              <a:avLst/>
              <a:gdLst/>
              <a:ahLst/>
              <a:cxnLst/>
              <a:rect l="l" t="t" r="r" b="b"/>
              <a:pathLst>
                <a:path w="1438" h="2148" extrusionOk="0">
                  <a:moveTo>
                    <a:pt x="754" y="0"/>
                  </a:moveTo>
                  <a:cubicBezTo>
                    <a:pt x="641" y="0"/>
                    <a:pt x="608" y="1"/>
                    <a:pt x="591" y="4"/>
                  </a:cubicBezTo>
                  <a:cubicBezTo>
                    <a:pt x="538" y="11"/>
                    <a:pt x="492" y="49"/>
                    <a:pt x="479" y="102"/>
                  </a:cubicBezTo>
                  <a:lnTo>
                    <a:pt x="11" y="1934"/>
                  </a:lnTo>
                  <a:cubicBezTo>
                    <a:pt x="1" y="1975"/>
                    <a:pt x="11" y="2019"/>
                    <a:pt x="39" y="2052"/>
                  </a:cubicBezTo>
                  <a:cubicBezTo>
                    <a:pt x="62" y="2080"/>
                    <a:pt x="94" y="2118"/>
                    <a:pt x="507" y="2118"/>
                  </a:cubicBezTo>
                  <a:cubicBezTo>
                    <a:pt x="518" y="2118"/>
                    <a:pt x="535" y="2115"/>
                    <a:pt x="545" y="2113"/>
                  </a:cubicBezTo>
                  <a:cubicBezTo>
                    <a:pt x="593" y="2102"/>
                    <a:pt x="631" y="2065"/>
                    <a:pt x="642" y="2018"/>
                  </a:cubicBezTo>
                  <a:lnTo>
                    <a:pt x="720" y="1719"/>
                  </a:lnTo>
                  <a:cubicBezTo>
                    <a:pt x="749" y="1849"/>
                    <a:pt x="780" y="1982"/>
                    <a:pt x="802" y="2052"/>
                  </a:cubicBezTo>
                  <a:cubicBezTo>
                    <a:pt x="817" y="2098"/>
                    <a:pt x="857" y="2134"/>
                    <a:pt x="906" y="2141"/>
                  </a:cubicBezTo>
                  <a:cubicBezTo>
                    <a:pt x="923" y="2145"/>
                    <a:pt x="955" y="2147"/>
                    <a:pt x="1047" y="2147"/>
                  </a:cubicBezTo>
                  <a:cubicBezTo>
                    <a:pt x="1130" y="2147"/>
                    <a:pt x="1227" y="2145"/>
                    <a:pt x="1268" y="2144"/>
                  </a:cubicBezTo>
                  <a:lnTo>
                    <a:pt x="1283" y="2144"/>
                  </a:lnTo>
                  <a:cubicBezTo>
                    <a:pt x="1322" y="2144"/>
                    <a:pt x="1359" y="2126"/>
                    <a:pt x="1385" y="2096"/>
                  </a:cubicBezTo>
                  <a:cubicBezTo>
                    <a:pt x="1435" y="2035"/>
                    <a:pt x="1437" y="2032"/>
                    <a:pt x="1061" y="108"/>
                  </a:cubicBezTo>
                  <a:cubicBezTo>
                    <a:pt x="1050" y="46"/>
                    <a:pt x="997" y="2"/>
                    <a:pt x="934" y="1"/>
                  </a:cubicBezTo>
                  <a:cubicBezTo>
                    <a:pt x="934" y="1"/>
                    <a:pt x="842" y="0"/>
                    <a:pt x="7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7" name="Google Shape;2377;p37"/>
            <p:cNvSpPr/>
            <p:nvPr/>
          </p:nvSpPr>
          <p:spPr>
            <a:xfrm>
              <a:off x="1955224" y="1602975"/>
              <a:ext cx="39860" cy="90582"/>
            </a:xfrm>
            <a:custGeom>
              <a:avLst/>
              <a:gdLst/>
              <a:ahLst/>
              <a:cxnLst/>
              <a:rect l="l" t="t" r="r" b="b"/>
              <a:pathLst>
                <a:path w="1211" h="2752" extrusionOk="0">
                  <a:moveTo>
                    <a:pt x="239" y="0"/>
                  </a:moveTo>
                  <a:cubicBezTo>
                    <a:pt x="228" y="0"/>
                    <a:pt x="218" y="2"/>
                    <a:pt x="208" y="5"/>
                  </a:cubicBezTo>
                  <a:cubicBezTo>
                    <a:pt x="0" y="66"/>
                    <a:pt x="11" y="728"/>
                    <a:pt x="230" y="1485"/>
                  </a:cubicBezTo>
                  <a:cubicBezTo>
                    <a:pt x="439" y="2205"/>
                    <a:pt x="763" y="2752"/>
                    <a:pt x="972" y="2752"/>
                  </a:cubicBezTo>
                  <a:cubicBezTo>
                    <a:pt x="983" y="2752"/>
                    <a:pt x="993" y="2750"/>
                    <a:pt x="1003" y="2747"/>
                  </a:cubicBezTo>
                  <a:cubicBezTo>
                    <a:pt x="1211" y="2688"/>
                    <a:pt x="1200" y="2025"/>
                    <a:pt x="981" y="1267"/>
                  </a:cubicBezTo>
                  <a:cubicBezTo>
                    <a:pt x="773" y="546"/>
                    <a:pt x="449" y="0"/>
                    <a:pt x="2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8" name="Google Shape;2378;p37"/>
            <p:cNvSpPr/>
            <p:nvPr/>
          </p:nvSpPr>
          <p:spPr>
            <a:xfrm>
              <a:off x="1912204" y="1726110"/>
              <a:ext cx="36634" cy="34067"/>
            </a:xfrm>
            <a:custGeom>
              <a:avLst/>
              <a:gdLst/>
              <a:ahLst/>
              <a:cxnLst/>
              <a:rect l="l" t="t" r="r" b="b"/>
              <a:pathLst>
                <a:path w="1113" h="1035" extrusionOk="0">
                  <a:moveTo>
                    <a:pt x="578" y="0"/>
                  </a:moveTo>
                  <a:cubicBezTo>
                    <a:pt x="528" y="0"/>
                    <a:pt x="479" y="7"/>
                    <a:pt x="433" y="21"/>
                  </a:cubicBezTo>
                  <a:cubicBezTo>
                    <a:pt x="159" y="101"/>
                    <a:pt x="1" y="388"/>
                    <a:pt x="80" y="662"/>
                  </a:cubicBezTo>
                  <a:cubicBezTo>
                    <a:pt x="144" y="881"/>
                    <a:pt x="347" y="1034"/>
                    <a:pt x="576" y="1034"/>
                  </a:cubicBezTo>
                  <a:cubicBezTo>
                    <a:pt x="626" y="1034"/>
                    <a:pt x="674" y="1028"/>
                    <a:pt x="722" y="1013"/>
                  </a:cubicBezTo>
                  <a:cubicBezTo>
                    <a:pt x="855" y="975"/>
                    <a:pt x="964" y="886"/>
                    <a:pt x="1031" y="766"/>
                  </a:cubicBezTo>
                  <a:cubicBezTo>
                    <a:pt x="1097" y="645"/>
                    <a:pt x="1112" y="505"/>
                    <a:pt x="1074" y="372"/>
                  </a:cubicBezTo>
                  <a:cubicBezTo>
                    <a:pt x="1010" y="152"/>
                    <a:pt x="807" y="0"/>
                    <a:pt x="5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79" name="Google Shape;2379;p37"/>
            <p:cNvSpPr/>
            <p:nvPr/>
          </p:nvSpPr>
          <p:spPr>
            <a:xfrm>
              <a:off x="1826362" y="1550344"/>
              <a:ext cx="82946" cy="82024"/>
            </a:xfrm>
            <a:custGeom>
              <a:avLst/>
              <a:gdLst/>
              <a:ahLst/>
              <a:cxnLst/>
              <a:rect l="l" t="t" r="r" b="b"/>
              <a:pathLst>
                <a:path w="2520" h="2492" extrusionOk="0">
                  <a:moveTo>
                    <a:pt x="1140" y="0"/>
                  </a:moveTo>
                  <a:cubicBezTo>
                    <a:pt x="1135" y="0"/>
                    <a:pt x="1129" y="0"/>
                    <a:pt x="1122" y="1"/>
                  </a:cubicBezTo>
                  <a:cubicBezTo>
                    <a:pt x="1072" y="10"/>
                    <a:pt x="1032" y="44"/>
                    <a:pt x="1016" y="92"/>
                  </a:cubicBezTo>
                  <a:lnTo>
                    <a:pt x="794" y="777"/>
                  </a:lnTo>
                  <a:lnTo>
                    <a:pt x="102" y="981"/>
                  </a:lnTo>
                  <a:cubicBezTo>
                    <a:pt x="54" y="995"/>
                    <a:pt x="18" y="1036"/>
                    <a:pt x="11" y="1085"/>
                  </a:cubicBezTo>
                  <a:cubicBezTo>
                    <a:pt x="1" y="1134"/>
                    <a:pt x="22" y="1185"/>
                    <a:pt x="62" y="1214"/>
                  </a:cubicBezTo>
                  <a:lnTo>
                    <a:pt x="646" y="1638"/>
                  </a:lnTo>
                  <a:lnTo>
                    <a:pt x="628" y="2358"/>
                  </a:lnTo>
                  <a:cubicBezTo>
                    <a:pt x="625" y="2407"/>
                    <a:pt x="654" y="2454"/>
                    <a:pt x="698" y="2478"/>
                  </a:cubicBezTo>
                  <a:cubicBezTo>
                    <a:pt x="716" y="2487"/>
                    <a:pt x="737" y="2492"/>
                    <a:pt x="758" y="2492"/>
                  </a:cubicBezTo>
                  <a:cubicBezTo>
                    <a:pt x="787" y="2492"/>
                    <a:pt x="815" y="2484"/>
                    <a:pt x="838" y="2468"/>
                  </a:cubicBezTo>
                  <a:lnTo>
                    <a:pt x="1421" y="2044"/>
                  </a:lnTo>
                  <a:lnTo>
                    <a:pt x="2101" y="2283"/>
                  </a:lnTo>
                  <a:cubicBezTo>
                    <a:pt x="2115" y="2289"/>
                    <a:pt x="2130" y="2292"/>
                    <a:pt x="2145" y="2292"/>
                  </a:cubicBezTo>
                  <a:cubicBezTo>
                    <a:pt x="2178" y="2292"/>
                    <a:pt x="2211" y="2278"/>
                    <a:pt x="2236" y="2255"/>
                  </a:cubicBezTo>
                  <a:cubicBezTo>
                    <a:pt x="2272" y="2218"/>
                    <a:pt x="2285" y="2166"/>
                    <a:pt x="2269" y="2118"/>
                  </a:cubicBezTo>
                  <a:lnTo>
                    <a:pt x="2046" y="1433"/>
                  </a:lnTo>
                  <a:lnTo>
                    <a:pt x="2484" y="862"/>
                  </a:lnTo>
                  <a:cubicBezTo>
                    <a:pt x="2514" y="822"/>
                    <a:pt x="2519" y="768"/>
                    <a:pt x="2497" y="724"/>
                  </a:cubicBezTo>
                  <a:cubicBezTo>
                    <a:pt x="2475" y="678"/>
                    <a:pt x="2429" y="650"/>
                    <a:pt x="2379" y="650"/>
                  </a:cubicBezTo>
                  <a:lnTo>
                    <a:pt x="1658" y="650"/>
                  </a:lnTo>
                  <a:lnTo>
                    <a:pt x="1250" y="58"/>
                  </a:lnTo>
                  <a:cubicBezTo>
                    <a:pt x="1224" y="21"/>
                    <a:pt x="1183" y="0"/>
                    <a:pt x="11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0" name="Google Shape;2380;p37"/>
            <p:cNvSpPr/>
            <p:nvPr/>
          </p:nvSpPr>
          <p:spPr>
            <a:xfrm>
              <a:off x="2101662" y="1607254"/>
              <a:ext cx="53882" cy="74223"/>
            </a:xfrm>
            <a:custGeom>
              <a:avLst/>
              <a:gdLst/>
              <a:ahLst/>
              <a:cxnLst/>
              <a:rect l="l" t="t" r="r" b="b"/>
              <a:pathLst>
                <a:path w="1637" h="2255" extrusionOk="0">
                  <a:moveTo>
                    <a:pt x="675" y="0"/>
                  </a:moveTo>
                  <a:cubicBezTo>
                    <a:pt x="340" y="0"/>
                    <a:pt x="82" y="231"/>
                    <a:pt x="38" y="570"/>
                  </a:cubicBezTo>
                  <a:cubicBezTo>
                    <a:pt x="1" y="778"/>
                    <a:pt x="265" y="1873"/>
                    <a:pt x="269" y="1889"/>
                  </a:cubicBezTo>
                  <a:cubicBezTo>
                    <a:pt x="339" y="2117"/>
                    <a:pt x="544" y="2255"/>
                    <a:pt x="820" y="2255"/>
                  </a:cubicBezTo>
                  <a:cubicBezTo>
                    <a:pt x="1081" y="2255"/>
                    <a:pt x="1406" y="2118"/>
                    <a:pt x="1522" y="1862"/>
                  </a:cubicBezTo>
                  <a:cubicBezTo>
                    <a:pt x="1637" y="1607"/>
                    <a:pt x="1571" y="1227"/>
                    <a:pt x="1523" y="1154"/>
                  </a:cubicBezTo>
                  <a:cubicBezTo>
                    <a:pt x="1500" y="1117"/>
                    <a:pt x="1456" y="1092"/>
                    <a:pt x="1410" y="1092"/>
                  </a:cubicBezTo>
                  <a:cubicBezTo>
                    <a:pt x="1404" y="1092"/>
                    <a:pt x="1395" y="1092"/>
                    <a:pt x="1389" y="1093"/>
                  </a:cubicBezTo>
                  <a:cubicBezTo>
                    <a:pt x="1373" y="1096"/>
                    <a:pt x="1039" y="1146"/>
                    <a:pt x="1039" y="1146"/>
                  </a:cubicBezTo>
                  <a:cubicBezTo>
                    <a:pt x="1004" y="1151"/>
                    <a:pt x="972" y="1171"/>
                    <a:pt x="951" y="1202"/>
                  </a:cubicBezTo>
                  <a:cubicBezTo>
                    <a:pt x="929" y="1232"/>
                    <a:pt x="922" y="1269"/>
                    <a:pt x="930" y="1305"/>
                  </a:cubicBezTo>
                  <a:cubicBezTo>
                    <a:pt x="946" y="1374"/>
                    <a:pt x="958" y="1474"/>
                    <a:pt x="948" y="1507"/>
                  </a:cubicBezTo>
                  <a:cubicBezTo>
                    <a:pt x="946" y="1519"/>
                    <a:pt x="929" y="1534"/>
                    <a:pt x="917" y="1534"/>
                  </a:cubicBezTo>
                  <a:cubicBezTo>
                    <a:pt x="903" y="1534"/>
                    <a:pt x="868" y="1503"/>
                    <a:pt x="842" y="1421"/>
                  </a:cubicBezTo>
                  <a:cubicBezTo>
                    <a:pt x="807" y="1299"/>
                    <a:pt x="750" y="1002"/>
                    <a:pt x="730" y="888"/>
                  </a:cubicBezTo>
                  <a:cubicBezTo>
                    <a:pt x="728" y="867"/>
                    <a:pt x="724" y="847"/>
                    <a:pt x="720" y="827"/>
                  </a:cubicBezTo>
                  <a:cubicBezTo>
                    <a:pt x="714" y="799"/>
                    <a:pt x="706" y="757"/>
                    <a:pt x="702" y="755"/>
                  </a:cubicBezTo>
                  <a:cubicBezTo>
                    <a:pt x="702" y="755"/>
                    <a:pt x="711" y="747"/>
                    <a:pt x="740" y="741"/>
                  </a:cubicBezTo>
                  <a:cubicBezTo>
                    <a:pt x="750" y="737"/>
                    <a:pt x="757" y="737"/>
                    <a:pt x="760" y="735"/>
                  </a:cubicBezTo>
                  <a:cubicBezTo>
                    <a:pt x="777" y="750"/>
                    <a:pt x="796" y="822"/>
                    <a:pt x="805" y="863"/>
                  </a:cubicBezTo>
                  <a:cubicBezTo>
                    <a:pt x="814" y="899"/>
                    <a:pt x="823" y="934"/>
                    <a:pt x="835" y="965"/>
                  </a:cubicBezTo>
                  <a:cubicBezTo>
                    <a:pt x="853" y="1018"/>
                    <a:pt x="904" y="1053"/>
                    <a:pt x="958" y="1053"/>
                  </a:cubicBezTo>
                  <a:cubicBezTo>
                    <a:pt x="967" y="1053"/>
                    <a:pt x="974" y="1053"/>
                    <a:pt x="980" y="1051"/>
                  </a:cubicBezTo>
                  <a:lnTo>
                    <a:pt x="1361" y="986"/>
                  </a:lnTo>
                  <a:cubicBezTo>
                    <a:pt x="1427" y="975"/>
                    <a:pt x="1475" y="915"/>
                    <a:pt x="1470" y="847"/>
                  </a:cubicBezTo>
                  <a:cubicBezTo>
                    <a:pt x="1432" y="291"/>
                    <a:pt x="1040" y="0"/>
                    <a:pt x="6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1" name="Google Shape;2381;p37"/>
            <p:cNvSpPr/>
            <p:nvPr/>
          </p:nvSpPr>
          <p:spPr>
            <a:xfrm>
              <a:off x="1884391" y="1649846"/>
              <a:ext cx="36634" cy="34133"/>
            </a:xfrm>
            <a:custGeom>
              <a:avLst/>
              <a:gdLst/>
              <a:ahLst/>
              <a:cxnLst/>
              <a:rect l="l" t="t" r="r" b="b"/>
              <a:pathLst>
                <a:path w="1113" h="1037" extrusionOk="0">
                  <a:moveTo>
                    <a:pt x="537" y="1"/>
                  </a:moveTo>
                  <a:cubicBezTo>
                    <a:pt x="488" y="1"/>
                    <a:pt x="439" y="9"/>
                    <a:pt x="392" y="22"/>
                  </a:cubicBezTo>
                  <a:cubicBezTo>
                    <a:pt x="259" y="61"/>
                    <a:pt x="150" y="149"/>
                    <a:pt x="84" y="270"/>
                  </a:cubicBezTo>
                  <a:cubicBezTo>
                    <a:pt x="17" y="391"/>
                    <a:pt x="1" y="531"/>
                    <a:pt x="40" y="664"/>
                  </a:cubicBezTo>
                  <a:cubicBezTo>
                    <a:pt x="104" y="883"/>
                    <a:pt x="307" y="1036"/>
                    <a:pt x="536" y="1036"/>
                  </a:cubicBezTo>
                  <a:cubicBezTo>
                    <a:pt x="585" y="1036"/>
                    <a:pt x="633" y="1030"/>
                    <a:pt x="681" y="1015"/>
                  </a:cubicBezTo>
                  <a:cubicBezTo>
                    <a:pt x="955" y="935"/>
                    <a:pt x="1113" y="648"/>
                    <a:pt x="1033" y="373"/>
                  </a:cubicBezTo>
                  <a:cubicBezTo>
                    <a:pt x="969" y="154"/>
                    <a:pt x="766" y="1"/>
                    <a:pt x="5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2" name="Google Shape;2382;p37"/>
            <p:cNvSpPr/>
            <p:nvPr/>
          </p:nvSpPr>
          <p:spPr>
            <a:xfrm>
              <a:off x="1823202" y="1691187"/>
              <a:ext cx="65929" cy="67607"/>
            </a:xfrm>
            <a:custGeom>
              <a:avLst/>
              <a:gdLst/>
              <a:ahLst/>
              <a:cxnLst/>
              <a:rect l="l" t="t" r="r" b="b"/>
              <a:pathLst>
                <a:path w="2003" h="2054" extrusionOk="0">
                  <a:moveTo>
                    <a:pt x="737" y="0"/>
                  </a:moveTo>
                  <a:cubicBezTo>
                    <a:pt x="724" y="0"/>
                    <a:pt x="708" y="5"/>
                    <a:pt x="692" y="10"/>
                  </a:cubicBezTo>
                  <a:cubicBezTo>
                    <a:pt x="645" y="27"/>
                    <a:pt x="613" y="69"/>
                    <a:pt x="608" y="121"/>
                  </a:cubicBezTo>
                  <a:lnTo>
                    <a:pt x="556" y="674"/>
                  </a:lnTo>
                  <a:lnTo>
                    <a:pt x="70" y="945"/>
                  </a:lnTo>
                  <a:cubicBezTo>
                    <a:pt x="27" y="971"/>
                    <a:pt x="0" y="1016"/>
                    <a:pt x="2" y="1067"/>
                  </a:cubicBezTo>
                  <a:cubicBezTo>
                    <a:pt x="5" y="1117"/>
                    <a:pt x="35" y="1162"/>
                    <a:pt x="82" y="1181"/>
                  </a:cubicBezTo>
                  <a:lnTo>
                    <a:pt x="593" y="1403"/>
                  </a:lnTo>
                  <a:lnTo>
                    <a:pt x="700" y="1947"/>
                  </a:lnTo>
                  <a:cubicBezTo>
                    <a:pt x="711" y="1997"/>
                    <a:pt x="747" y="2037"/>
                    <a:pt x="796" y="2050"/>
                  </a:cubicBezTo>
                  <a:cubicBezTo>
                    <a:pt x="809" y="2053"/>
                    <a:pt x="819" y="2054"/>
                    <a:pt x="831" y="2054"/>
                  </a:cubicBezTo>
                  <a:cubicBezTo>
                    <a:pt x="869" y="2054"/>
                    <a:pt x="906" y="2038"/>
                    <a:pt x="929" y="2010"/>
                  </a:cubicBezTo>
                  <a:lnTo>
                    <a:pt x="1296" y="1592"/>
                  </a:lnTo>
                  <a:lnTo>
                    <a:pt x="1848" y="1659"/>
                  </a:lnTo>
                  <a:cubicBezTo>
                    <a:pt x="1854" y="1660"/>
                    <a:pt x="1859" y="1660"/>
                    <a:pt x="1864" y="1660"/>
                  </a:cubicBezTo>
                  <a:cubicBezTo>
                    <a:pt x="1908" y="1660"/>
                    <a:pt x="1949" y="1638"/>
                    <a:pt x="1975" y="1600"/>
                  </a:cubicBezTo>
                  <a:cubicBezTo>
                    <a:pt x="2001" y="1558"/>
                    <a:pt x="2002" y="1505"/>
                    <a:pt x="1977" y="1461"/>
                  </a:cubicBezTo>
                  <a:lnTo>
                    <a:pt x="1694" y="982"/>
                  </a:lnTo>
                  <a:lnTo>
                    <a:pt x="1928" y="477"/>
                  </a:lnTo>
                  <a:cubicBezTo>
                    <a:pt x="1949" y="431"/>
                    <a:pt x="1943" y="377"/>
                    <a:pt x="1911" y="339"/>
                  </a:cubicBezTo>
                  <a:cubicBezTo>
                    <a:pt x="1885" y="307"/>
                    <a:pt x="1848" y="290"/>
                    <a:pt x="1809" y="290"/>
                  </a:cubicBezTo>
                  <a:cubicBezTo>
                    <a:pt x="1798" y="290"/>
                    <a:pt x="1789" y="290"/>
                    <a:pt x="1779" y="292"/>
                  </a:cubicBezTo>
                  <a:lnTo>
                    <a:pt x="1236" y="413"/>
                  </a:lnTo>
                  <a:lnTo>
                    <a:pt x="828" y="35"/>
                  </a:lnTo>
                  <a:cubicBezTo>
                    <a:pt x="803" y="13"/>
                    <a:pt x="771" y="0"/>
                    <a:pt x="7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3" name="Google Shape;2383;p37"/>
            <p:cNvSpPr/>
            <p:nvPr/>
          </p:nvSpPr>
          <p:spPr>
            <a:xfrm>
              <a:off x="2052323" y="1682399"/>
              <a:ext cx="36634" cy="34100"/>
            </a:xfrm>
            <a:custGeom>
              <a:avLst/>
              <a:gdLst/>
              <a:ahLst/>
              <a:cxnLst/>
              <a:rect l="l" t="t" r="r" b="b"/>
              <a:pathLst>
                <a:path w="1113" h="1036" extrusionOk="0">
                  <a:moveTo>
                    <a:pt x="537" y="0"/>
                  </a:moveTo>
                  <a:cubicBezTo>
                    <a:pt x="488" y="0"/>
                    <a:pt x="438" y="8"/>
                    <a:pt x="392" y="22"/>
                  </a:cubicBezTo>
                  <a:cubicBezTo>
                    <a:pt x="259" y="60"/>
                    <a:pt x="149" y="148"/>
                    <a:pt x="83" y="268"/>
                  </a:cubicBezTo>
                  <a:cubicBezTo>
                    <a:pt x="16" y="390"/>
                    <a:pt x="0" y="530"/>
                    <a:pt x="39" y="663"/>
                  </a:cubicBezTo>
                  <a:cubicBezTo>
                    <a:pt x="104" y="882"/>
                    <a:pt x="307" y="1035"/>
                    <a:pt x="536" y="1035"/>
                  </a:cubicBezTo>
                  <a:cubicBezTo>
                    <a:pt x="583" y="1035"/>
                    <a:pt x="632" y="1028"/>
                    <a:pt x="680" y="1013"/>
                  </a:cubicBezTo>
                  <a:cubicBezTo>
                    <a:pt x="955" y="933"/>
                    <a:pt x="1112" y="646"/>
                    <a:pt x="1032" y="373"/>
                  </a:cubicBezTo>
                  <a:cubicBezTo>
                    <a:pt x="969" y="153"/>
                    <a:pt x="765" y="0"/>
                    <a:pt x="5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4" name="Google Shape;2384;p37"/>
            <p:cNvSpPr/>
            <p:nvPr/>
          </p:nvSpPr>
          <p:spPr>
            <a:xfrm>
              <a:off x="1734858" y="1405683"/>
              <a:ext cx="453964" cy="382110"/>
            </a:xfrm>
            <a:custGeom>
              <a:avLst/>
              <a:gdLst/>
              <a:ahLst/>
              <a:cxnLst/>
              <a:rect l="l" t="t" r="r" b="b"/>
              <a:pathLst>
                <a:path w="13792" h="11609" extrusionOk="0">
                  <a:moveTo>
                    <a:pt x="10581" y="269"/>
                  </a:moveTo>
                  <a:cubicBezTo>
                    <a:pt x="10650" y="269"/>
                    <a:pt x="10696" y="299"/>
                    <a:pt x="10714" y="365"/>
                  </a:cubicBezTo>
                  <a:lnTo>
                    <a:pt x="10799" y="661"/>
                  </a:lnTo>
                  <a:cubicBezTo>
                    <a:pt x="9520" y="1502"/>
                    <a:pt x="11238" y="370"/>
                    <a:pt x="7995" y="2505"/>
                  </a:cubicBezTo>
                  <a:cubicBezTo>
                    <a:pt x="8634" y="1640"/>
                    <a:pt x="10119" y="269"/>
                    <a:pt x="10581" y="269"/>
                  </a:cubicBezTo>
                  <a:close/>
                  <a:moveTo>
                    <a:pt x="9096" y="463"/>
                  </a:moveTo>
                  <a:cubicBezTo>
                    <a:pt x="9158" y="463"/>
                    <a:pt x="9214" y="505"/>
                    <a:pt x="9231" y="566"/>
                  </a:cubicBezTo>
                  <a:lnTo>
                    <a:pt x="9283" y="748"/>
                  </a:lnTo>
                  <a:cubicBezTo>
                    <a:pt x="8469" y="1407"/>
                    <a:pt x="7831" y="2245"/>
                    <a:pt x="7411" y="2890"/>
                  </a:cubicBezTo>
                  <a:lnTo>
                    <a:pt x="6906" y="3222"/>
                  </a:lnTo>
                  <a:cubicBezTo>
                    <a:pt x="6852" y="3204"/>
                    <a:pt x="6803" y="3199"/>
                    <a:pt x="6760" y="3199"/>
                  </a:cubicBezTo>
                  <a:cubicBezTo>
                    <a:pt x="6676" y="3199"/>
                    <a:pt x="6619" y="3221"/>
                    <a:pt x="6610" y="3222"/>
                  </a:cubicBezTo>
                  <a:cubicBezTo>
                    <a:pt x="7036" y="2399"/>
                    <a:pt x="7865" y="1065"/>
                    <a:pt x="9036" y="477"/>
                  </a:cubicBezTo>
                  <a:cubicBezTo>
                    <a:pt x="9056" y="467"/>
                    <a:pt x="9076" y="463"/>
                    <a:pt x="9096" y="463"/>
                  </a:cubicBezTo>
                  <a:close/>
                  <a:moveTo>
                    <a:pt x="1404" y="3065"/>
                  </a:moveTo>
                  <a:cubicBezTo>
                    <a:pt x="1560" y="3065"/>
                    <a:pt x="1717" y="3073"/>
                    <a:pt x="1872" y="3087"/>
                  </a:cubicBezTo>
                  <a:cubicBezTo>
                    <a:pt x="1967" y="3093"/>
                    <a:pt x="2063" y="3104"/>
                    <a:pt x="2155" y="3117"/>
                  </a:cubicBezTo>
                  <a:cubicBezTo>
                    <a:pt x="2863" y="3209"/>
                    <a:pt x="3538" y="3416"/>
                    <a:pt x="4101" y="3634"/>
                  </a:cubicBezTo>
                  <a:lnTo>
                    <a:pt x="2298" y="3605"/>
                  </a:lnTo>
                  <a:lnTo>
                    <a:pt x="2022" y="3601"/>
                  </a:lnTo>
                  <a:lnTo>
                    <a:pt x="749" y="3581"/>
                  </a:lnTo>
                  <a:lnTo>
                    <a:pt x="664" y="3284"/>
                  </a:lnTo>
                  <a:cubicBezTo>
                    <a:pt x="639" y="3204"/>
                    <a:pt x="695" y="3117"/>
                    <a:pt x="778" y="3105"/>
                  </a:cubicBezTo>
                  <a:cubicBezTo>
                    <a:pt x="987" y="3077"/>
                    <a:pt x="1195" y="3065"/>
                    <a:pt x="1404" y="3065"/>
                  </a:cubicBezTo>
                  <a:close/>
                  <a:moveTo>
                    <a:pt x="2473" y="2464"/>
                  </a:moveTo>
                  <a:cubicBezTo>
                    <a:pt x="3681" y="2464"/>
                    <a:pt x="4929" y="3071"/>
                    <a:pt x="5661" y="3496"/>
                  </a:cubicBezTo>
                  <a:cubicBezTo>
                    <a:pt x="5645" y="3503"/>
                    <a:pt x="5521" y="3527"/>
                    <a:pt x="5410" y="3656"/>
                  </a:cubicBezTo>
                  <a:lnTo>
                    <a:pt x="4808" y="3645"/>
                  </a:lnTo>
                  <a:cubicBezTo>
                    <a:pt x="4094" y="3317"/>
                    <a:pt x="3113" y="2956"/>
                    <a:pt x="2076" y="2839"/>
                  </a:cubicBezTo>
                  <a:lnTo>
                    <a:pt x="2075" y="2839"/>
                  </a:lnTo>
                  <a:lnTo>
                    <a:pt x="2022" y="2660"/>
                  </a:lnTo>
                  <a:cubicBezTo>
                    <a:pt x="1999" y="2577"/>
                    <a:pt x="2054" y="2490"/>
                    <a:pt x="2142" y="2480"/>
                  </a:cubicBezTo>
                  <a:cubicBezTo>
                    <a:pt x="2251" y="2469"/>
                    <a:pt x="2362" y="2464"/>
                    <a:pt x="2473" y="2464"/>
                  </a:cubicBezTo>
                  <a:close/>
                  <a:moveTo>
                    <a:pt x="5558" y="4062"/>
                  </a:moveTo>
                  <a:cubicBezTo>
                    <a:pt x="5558" y="4062"/>
                    <a:pt x="5558" y="4062"/>
                    <a:pt x="5558" y="4062"/>
                  </a:cubicBezTo>
                  <a:lnTo>
                    <a:pt x="5558" y="4062"/>
                  </a:lnTo>
                  <a:cubicBezTo>
                    <a:pt x="5558" y="4062"/>
                    <a:pt x="5558" y="4062"/>
                    <a:pt x="5558" y="4062"/>
                  </a:cubicBezTo>
                  <a:cubicBezTo>
                    <a:pt x="5558" y="4062"/>
                    <a:pt x="5558" y="4062"/>
                    <a:pt x="5558" y="4062"/>
                  </a:cubicBezTo>
                  <a:close/>
                  <a:moveTo>
                    <a:pt x="11229" y="731"/>
                  </a:moveTo>
                  <a:cubicBezTo>
                    <a:pt x="11235" y="731"/>
                    <a:pt x="11241" y="731"/>
                    <a:pt x="11248" y="731"/>
                  </a:cubicBezTo>
                  <a:cubicBezTo>
                    <a:pt x="11353" y="731"/>
                    <a:pt x="11457" y="799"/>
                    <a:pt x="11489" y="911"/>
                  </a:cubicBezTo>
                  <a:lnTo>
                    <a:pt x="13476" y="7749"/>
                  </a:lnTo>
                  <a:cubicBezTo>
                    <a:pt x="13505" y="7855"/>
                    <a:pt x="13464" y="7969"/>
                    <a:pt x="13373" y="8027"/>
                  </a:cubicBezTo>
                  <a:lnTo>
                    <a:pt x="9321" y="10694"/>
                  </a:lnTo>
                  <a:cubicBezTo>
                    <a:pt x="9321" y="10685"/>
                    <a:pt x="9319" y="10678"/>
                    <a:pt x="9318" y="10671"/>
                  </a:cubicBezTo>
                  <a:cubicBezTo>
                    <a:pt x="7049" y="2928"/>
                    <a:pt x="7276" y="3522"/>
                    <a:pt x="7149" y="3379"/>
                  </a:cubicBezTo>
                  <a:cubicBezTo>
                    <a:pt x="7608" y="3077"/>
                    <a:pt x="9726" y="1685"/>
                    <a:pt x="9819" y="1623"/>
                  </a:cubicBezTo>
                  <a:lnTo>
                    <a:pt x="9819" y="1623"/>
                  </a:lnTo>
                  <a:cubicBezTo>
                    <a:pt x="11135" y="760"/>
                    <a:pt x="11148" y="731"/>
                    <a:pt x="11229" y="731"/>
                  </a:cubicBezTo>
                  <a:close/>
                  <a:moveTo>
                    <a:pt x="552" y="3842"/>
                  </a:moveTo>
                  <a:lnTo>
                    <a:pt x="828" y="3846"/>
                  </a:lnTo>
                  <a:lnTo>
                    <a:pt x="2100" y="3867"/>
                  </a:lnTo>
                  <a:lnTo>
                    <a:pt x="2376" y="3870"/>
                  </a:lnTo>
                  <a:cubicBezTo>
                    <a:pt x="2415" y="3870"/>
                    <a:pt x="2425" y="3870"/>
                    <a:pt x="2422" y="3870"/>
                  </a:cubicBezTo>
                  <a:cubicBezTo>
                    <a:pt x="2417" y="3870"/>
                    <a:pt x="2378" y="3870"/>
                    <a:pt x="2375" y="3870"/>
                  </a:cubicBezTo>
                  <a:cubicBezTo>
                    <a:pt x="2366" y="3870"/>
                    <a:pt x="2689" y="3875"/>
                    <a:pt x="5291" y="3917"/>
                  </a:cubicBezTo>
                  <a:cubicBezTo>
                    <a:pt x="5259" y="4107"/>
                    <a:pt x="5128" y="3472"/>
                    <a:pt x="7368" y="11236"/>
                  </a:cubicBezTo>
                  <a:cubicBezTo>
                    <a:pt x="7369" y="11244"/>
                    <a:pt x="7372" y="11252"/>
                    <a:pt x="7376" y="11258"/>
                  </a:cubicBezTo>
                  <a:lnTo>
                    <a:pt x="2525" y="11179"/>
                  </a:lnTo>
                  <a:cubicBezTo>
                    <a:pt x="2416" y="11178"/>
                    <a:pt x="2320" y="11104"/>
                    <a:pt x="2290" y="10999"/>
                  </a:cubicBezTo>
                  <a:lnTo>
                    <a:pt x="303" y="4161"/>
                  </a:lnTo>
                  <a:cubicBezTo>
                    <a:pt x="256" y="4002"/>
                    <a:pt x="376" y="3842"/>
                    <a:pt x="541" y="3842"/>
                  </a:cubicBezTo>
                  <a:close/>
                  <a:moveTo>
                    <a:pt x="6758" y="3463"/>
                  </a:moveTo>
                  <a:cubicBezTo>
                    <a:pt x="6873" y="3463"/>
                    <a:pt x="6965" y="3535"/>
                    <a:pt x="7001" y="3642"/>
                  </a:cubicBezTo>
                  <a:cubicBezTo>
                    <a:pt x="7005" y="3657"/>
                    <a:pt x="7195" y="4308"/>
                    <a:pt x="7194" y="4308"/>
                  </a:cubicBezTo>
                  <a:cubicBezTo>
                    <a:pt x="7194" y="4308"/>
                    <a:pt x="7194" y="4307"/>
                    <a:pt x="7193" y="4306"/>
                  </a:cubicBezTo>
                  <a:lnTo>
                    <a:pt x="7193" y="4306"/>
                  </a:lnTo>
                  <a:cubicBezTo>
                    <a:pt x="8843" y="9983"/>
                    <a:pt x="9064" y="10746"/>
                    <a:pt x="9064" y="10746"/>
                  </a:cubicBezTo>
                  <a:cubicBezTo>
                    <a:pt x="9064" y="10746"/>
                    <a:pt x="9034" y="10643"/>
                    <a:pt x="9034" y="10643"/>
                  </a:cubicBezTo>
                  <a:lnTo>
                    <a:pt x="9034" y="10643"/>
                  </a:lnTo>
                  <a:cubicBezTo>
                    <a:pt x="9034" y="10643"/>
                    <a:pt x="9042" y="10668"/>
                    <a:pt x="9063" y="10744"/>
                  </a:cubicBezTo>
                  <a:cubicBezTo>
                    <a:pt x="9074" y="10784"/>
                    <a:pt x="9075" y="10822"/>
                    <a:pt x="9067" y="10861"/>
                  </a:cubicBezTo>
                  <a:cubicBezTo>
                    <a:pt x="9050" y="10951"/>
                    <a:pt x="8986" y="11030"/>
                    <a:pt x="8891" y="11056"/>
                  </a:cubicBezTo>
                  <a:lnTo>
                    <a:pt x="8808" y="11081"/>
                  </a:lnTo>
                  <a:lnTo>
                    <a:pt x="8017" y="11311"/>
                  </a:lnTo>
                  <a:lnTo>
                    <a:pt x="7931" y="11334"/>
                  </a:lnTo>
                  <a:cubicBezTo>
                    <a:pt x="7909" y="11342"/>
                    <a:pt x="7885" y="11344"/>
                    <a:pt x="7862" y="11344"/>
                  </a:cubicBezTo>
                  <a:cubicBezTo>
                    <a:pt x="7792" y="11344"/>
                    <a:pt x="7724" y="11315"/>
                    <a:pt x="7679" y="11263"/>
                  </a:cubicBezTo>
                  <a:cubicBezTo>
                    <a:pt x="7651" y="11234"/>
                    <a:pt x="7631" y="11201"/>
                    <a:pt x="7620" y="11162"/>
                  </a:cubicBezTo>
                  <a:cubicBezTo>
                    <a:pt x="7609" y="11127"/>
                    <a:pt x="5559" y="4066"/>
                    <a:pt x="5558" y="4062"/>
                  </a:cubicBezTo>
                  <a:lnTo>
                    <a:pt x="5558" y="4062"/>
                  </a:lnTo>
                  <a:cubicBezTo>
                    <a:pt x="5548" y="4034"/>
                    <a:pt x="5542" y="3973"/>
                    <a:pt x="5559" y="3923"/>
                  </a:cubicBezTo>
                  <a:cubicBezTo>
                    <a:pt x="5608" y="3751"/>
                    <a:pt x="5773" y="3744"/>
                    <a:pt x="5803" y="3730"/>
                  </a:cubicBezTo>
                  <a:cubicBezTo>
                    <a:pt x="5818" y="3726"/>
                    <a:pt x="6117" y="3637"/>
                    <a:pt x="6118" y="3637"/>
                  </a:cubicBezTo>
                  <a:lnTo>
                    <a:pt x="6118" y="3637"/>
                  </a:lnTo>
                  <a:cubicBezTo>
                    <a:pt x="6118" y="3637"/>
                    <a:pt x="6118" y="3637"/>
                    <a:pt x="6117" y="3638"/>
                  </a:cubicBezTo>
                  <a:cubicBezTo>
                    <a:pt x="6133" y="3635"/>
                    <a:pt x="6453" y="3541"/>
                    <a:pt x="6450" y="3541"/>
                  </a:cubicBezTo>
                  <a:lnTo>
                    <a:pt x="6450" y="3541"/>
                  </a:lnTo>
                  <a:cubicBezTo>
                    <a:pt x="6450" y="3541"/>
                    <a:pt x="6450" y="3541"/>
                    <a:pt x="6449" y="3541"/>
                  </a:cubicBezTo>
                  <a:cubicBezTo>
                    <a:pt x="6465" y="3537"/>
                    <a:pt x="6678" y="3475"/>
                    <a:pt x="6688" y="3472"/>
                  </a:cubicBezTo>
                  <a:lnTo>
                    <a:pt x="6688" y="3472"/>
                  </a:lnTo>
                  <a:cubicBezTo>
                    <a:pt x="6712" y="3466"/>
                    <a:pt x="6736" y="3463"/>
                    <a:pt x="6758" y="3463"/>
                  </a:cubicBezTo>
                  <a:close/>
                  <a:moveTo>
                    <a:pt x="10580" y="0"/>
                  </a:moveTo>
                  <a:cubicBezTo>
                    <a:pt x="10337" y="0"/>
                    <a:pt x="9703" y="432"/>
                    <a:pt x="9509" y="576"/>
                  </a:cubicBezTo>
                  <a:cubicBezTo>
                    <a:pt x="9500" y="560"/>
                    <a:pt x="9449" y="199"/>
                    <a:pt x="9096" y="199"/>
                  </a:cubicBezTo>
                  <a:cubicBezTo>
                    <a:pt x="9034" y="199"/>
                    <a:pt x="8973" y="215"/>
                    <a:pt x="8917" y="242"/>
                  </a:cubicBezTo>
                  <a:cubicBezTo>
                    <a:pt x="8435" y="485"/>
                    <a:pt x="7255" y="1255"/>
                    <a:pt x="6261" y="3323"/>
                  </a:cubicBezTo>
                  <a:lnTo>
                    <a:pt x="6007" y="3396"/>
                  </a:lnTo>
                  <a:cubicBezTo>
                    <a:pt x="5216" y="2910"/>
                    <a:pt x="3830" y="2200"/>
                    <a:pt x="2473" y="2200"/>
                  </a:cubicBezTo>
                  <a:cubicBezTo>
                    <a:pt x="2352" y="2200"/>
                    <a:pt x="2232" y="2208"/>
                    <a:pt x="2115" y="2218"/>
                  </a:cubicBezTo>
                  <a:cubicBezTo>
                    <a:pt x="1996" y="2230"/>
                    <a:pt x="1889" y="2295"/>
                    <a:pt x="1823" y="2392"/>
                  </a:cubicBezTo>
                  <a:cubicBezTo>
                    <a:pt x="1754" y="2493"/>
                    <a:pt x="1735" y="2617"/>
                    <a:pt x="1770" y="2734"/>
                  </a:cubicBezTo>
                  <a:lnTo>
                    <a:pt x="1794" y="2816"/>
                  </a:lnTo>
                  <a:cubicBezTo>
                    <a:pt x="1665" y="2806"/>
                    <a:pt x="1533" y="2800"/>
                    <a:pt x="1403" y="2800"/>
                  </a:cubicBezTo>
                  <a:cubicBezTo>
                    <a:pt x="1177" y="2800"/>
                    <a:pt x="952" y="2816"/>
                    <a:pt x="740" y="2844"/>
                  </a:cubicBezTo>
                  <a:cubicBezTo>
                    <a:pt x="623" y="2860"/>
                    <a:pt x="521" y="2924"/>
                    <a:pt x="457" y="3024"/>
                  </a:cubicBezTo>
                  <a:cubicBezTo>
                    <a:pt x="394" y="3123"/>
                    <a:pt x="374" y="3245"/>
                    <a:pt x="408" y="3358"/>
                  </a:cubicBezTo>
                  <a:lnTo>
                    <a:pt x="472" y="3581"/>
                  </a:lnTo>
                  <a:cubicBezTo>
                    <a:pt x="338" y="3598"/>
                    <a:pt x="213" y="3671"/>
                    <a:pt x="129" y="3782"/>
                  </a:cubicBezTo>
                  <a:cubicBezTo>
                    <a:pt x="32" y="3912"/>
                    <a:pt x="1" y="4077"/>
                    <a:pt x="48" y="4235"/>
                  </a:cubicBezTo>
                  <a:lnTo>
                    <a:pt x="2035" y="11072"/>
                  </a:lnTo>
                  <a:cubicBezTo>
                    <a:pt x="2097" y="11286"/>
                    <a:pt x="2297" y="11439"/>
                    <a:pt x="2520" y="11443"/>
                  </a:cubicBezTo>
                  <a:lnTo>
                    <a:pt x="7581" y="11526"/>
                  </a:lnTo>
                  <a:cubicBezTo>
                    <a:pt x="7662" y="11579"/>
                    <a:pt x="7757" y="11609"/>
                    <a:pt x="7858" y="11609"/>
                  </a:cubicBezTo>
                  <a:cubicBezTo>
                    <a:pt x="7906" y="11609"/>
                    <a:pt x="7955" y="11600"/>
                    <a:pt x="8001" y="11587"/>
                  </a:cubicBezTo>
                  <a:lnTo>
                    <a:pt x="8961" y="11308"/>
                  </a:lnTo>
                  <a:cubicBezTo>
                    <a:pt x="9092" y="11269"/>
                    <a:pt x="9203" y="11183"/>
                    <a:pt x="9270" y="11062"/>
                  </a:cubicBezTo>
                  <a:cubicBezTo>
                    <a:pt x="9273" y="11052"/>
                    <a:pt x="9281" y="11042"/>
                    <a:pt x="9283" y="11031"/>
                  </a:cubicBezTo>
                  <a:lnTo>
                    <a:pt x="13513" y="8247"/>
                  </a:lnTo>
                  <a:cubicBezTo>
                    <a:pt x="13703" y="8125"/>
                    <a:pt x="13792" y="7891"/>
                    <a:pt x="13729" y="7676"/>
                  </a:cubicBezTo>
                  <a:lnTo>
                    <a:pt x="11741" y="837"/>
                  </a:lnTo>
                  <a:cubicBezTo>
                    <a:pt x="11676" y="616"/>
                    <a:pt x="11473" y="468"/>
                    <a:pt x="11249" y="468"/>
                  </a:cubicBezTo>
                  <a:cubicBezTo>
                    <a:pt x="11178" y="468"/>
                    <a:pt x="11104" y="483"/>
                    <a:pt x="11033" y="516"/>
                  </a:cubicBezTo>
                  <a:cubicBezTo>
                    <a:pt x="10997" y="447"/>
                    <a:pt x="10982" y="0"/>
                    <a:pt x="10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5" name="Google Shape;2385;p37"/>
            <p:cNvSpPr/>
            <p:nvPr/>
          </p:nvSpPr>
          <p:spPr>
            <a:xfrm>
              <a:off x="1821820" y="1545934"/>
              <a:ext cx="91570" cy="90878"/>
            </a:xfrm>
            <a:custGeom>
              <a:avLst/>
              <a:gdLst/>
              <a:ahLst/>
              <a:cxnLst/>
              <a:rect l="l" t="t" r="r" b="b"/>
              <a:pathLst>
                <a:path w="2782" h="2761" extrusionOk="0">
                  <a:moveTo>
                    <a:pt x="1716" y="897"/>
                  </a:moveTo>
                  <a:cubicBezTo>
                    <a:pt x="1717" y="898"/>
                    <a:pt x="1717" y="899"/>
                    <a:pt x="1717" y="899"/>
                  </a:cubicBezTo>
                  <a:cubicBezTo>
                    <a:pt x="1717" y="899"/>
                    <a:pt x="1717" y="898"/>
                    <a:pt x="1716" y="897"/>
                  </a:cubicBezTo>
                  <a:lnTo>
                    <a:pt x="1716" y="897"/>
                  </a:lnTo>
                  <a:lnTo>
                    <a:pt x="1716" y="897"/>
                  </a:lnTo>
                  <a:close/>
                  <a:moveTo>
                    <a:pt x="2037" y="1541"/>
                  </a:moveTo>
                  <a:cubicBezTo>
                    <a:pt x="2036" y="1542"/>
                    <a:pt x="2036" y="1542"/>
                    <a:pt x="2036" y="1542"/>
                  </a:cubicBezTo>
                  <a:cubicBezTo>
                    <a:pt x="2036" y="1542"/>
                    <a:pt x="2036" y="1542"/>
                    <a:pt x="2037" y="1541"/>
                  </a:cubicBezTo>
                  <a:lnTo>
                    <a:pt x="2037" y="1541"/>
                  </a:lnTo>
                  <a:lnTo>
                    <a:pt x="2037" y="1541"/>
                  </a:lnTo>
                  <a:close/>
                  <a:moveTo>
                    <a:pt x="1278" y="263"/>
                  </a:moveTo>
                  <a:cubicBezTo>
                    <a:pt x="1288" y="278"/>
                    <a:pt x="1690" y="859"/>
                    <a:pt x="1716" y="897"/>
                  </a:cubicBezTo>
                  <a:lnTo>
                    <a:pt x="1716" y="897"/>
                  </a:lnTo>
                  <a:lnTo>
                    <a:pt x="1949" y="915"/>
                  </a:lnTo>
                  <a:lnTo>
                    <a:pt x="2517" y="915"/>
                  </a:lnTo>
                  <a:cubicBezTo>
                    <a:pt x="2507" y="930"/>
                    <a:pt x="2065" y="1505"/>
                    <a:pt x="2037" y="1541"/>
                  </a:cubicBezTo>
                  <a:lnTo>
                    <a:pt x="2037" y="1541"/>
                  </a:lnTo>
                  <a:lnTo>
                    <a:pt x="2282" y="2293"/>
                  </a:lnTo>
                  <a:lnTo>
                    <a:pt x="1535" y="2029"/>
                  </a:lnTo>
                  <a:lnTo>
                    <a:pt x="896" y="2493"/>
                  </a:lnTo>
                  <a:lnTo>
                    <a:pt x="896" y="2493"/>
                  </a:lnTo>
                  <a:lnTo>
                    <a:pt x="917" y="1705"/>
                  </a:lnTo>
                  <a:lnTo>
                    <a:pt x="277" y="1239"/>
                  </a:lnTo>
                  <a:lnTo>
                    <a:pt x="1035" y="1014"/>
                  </a:lnTo>
                  <a:lnTo>
                    <a:pt x="1087" y="853"/>
                  </a:lnTo>
                  <a:lnTo>
                    <a:pt x="1171" y="594"/>
                  </a:lnTo>
                  <a:lnTo>
                    <a:pt x="1278" y="263"/>
                  </a:lnTo>
                  <a:close/>
                  <a:moveTo>
                    <a:pt x="1279" y="0"/>
                  </a:moveTo>
                  <a:cubicBezTo>
                    <a:pt x="1172" y="0"/>
                    <a:pt x="1066" y="63"/>
                    <a:pt x="1028" y="183"/>
                  </a:cubicBezTo>
                  <a:lnTo>
                    <a:pt x="901" y="576"/>
                  </a:lnTo>
                  <a:lnTo>
                    <a:pt x="827" y="801"/>
                  </a:lnTo>
                  <a:lnTo>
                    <a:pt x="736" y="830"/>
                  </a:lnTo>
                  <a:lnTo>
                    <a:pt x="203" y="987"/>
                  </a:lnTo>
                  <a:cubicBezTo>
                    <a:pt x="106" y="1017"/>
                    <a:pt x="35" y="1098"/>
                    <a:pt x="19" y="1197"/>
                  </a:cubicBezTo>
                  <a:cubicBezTo>
                    <a:pt x="1" y="1296"/>
                    <a:pt x="42" y="1396"/>
                    <a:pt x="123" y="1456"/>
                  </a:cubicBezTo>
                  <a:lnTo>
                    <a:pt x="650" y="1839"/>
                  </a:lnTo>
                  <a:lnTo>
                    <a:pt x="634" y="2490"/>
                  </a:lnTo>
                  <a:cubicBezTo>
                    <a:pt x="631" y="2589"/>
                    <a:pt x="686" y="2682"/>
                    <a:pt x="774" y="2730"/>
                  </a:cubicBezTo>
                  <a:cubicBezTo>
                    <a:pt x="813" y="2750"/>
                    <a:pt x="854" y="2761"/>
                    <a:pt x="896" y="2761"/>
                  </a:cubicBezTo>
                  <a:cubicBezTo>
                    <a:pt x="951" y="2761"/>
                    <a:pt x="1006" y="2743"/>
                    <a:pt x="1051" y="2710"/>
                  </a:cubicBezTo>
                  <a:lnTo>
                    <a:pt x="1577" y="2327"/>
                  </a:lnTo>
                  <a:lnTo>
                    <a:pt x="2192" y="2543"/>
                  </a:lnTo>
                  <a:cubicBezTo>
                    <a:pt x="2221" y="2554"/>
                    <a:pt x="2251" y="2559"/>
                    <a:pt x="2281" y="2559"/>
                  </a:cubicBezTo>
                  <a:cubicBezTo>
                    <a:pt x="2349" y="2559"/>
                    <a:pt x="2414" y="2532"/>
                    <a:pt x="2465" y="2484"/>
                  </a:cubicBezTo>
                  <a:cubicBezTo>
                    <a:pt x="2656" y="2296"/>
                    <a:pt x="2453" y="2081"/>
                    <a:pt x="2331" y="1594"/>
                  </a:cubicBezTo>
                  <a:cubicBezTo>
                    <a:pt x="2666" y="1130"/>
                    <a:pt x="2782" y="1070"/>
                    <a:pt x="2782" y="917"/>
                  </a:cubicBezTo>
                  <a:cubicBezTo>
                    <a:pt x="2782" y="828"/>
                    <a:pt x="2740" y="750"/>
                    <a:pt x="2675" y="702"/>
                  </a:cubicBezTo>
                  <a:lnTo>
                    <a:pt x="1948" y="650"/>
                  </a:lnTo>
                  <a:lnTo>
                    <a:pt x="1867" y="650"/>
                  </a:lnTo>
                  <a:cubicBezTo>
                    <a:pt x="1781" y="526"/>
                    <a:pt x="1497" y="113"/>
                    <a:pt x="1496" y="113"/>
                  </a:cubicBezTo>
                  <a:lnTo>
                    <a:pt x="1496" y="113"/>
                  </a:lnTo>
                  <a:cubicBezTo>
                    <a:pt x="1496" y="113"/>
                    <a:pt x="1496" y="113"/>
                    <a:pt x="1497" y="114"/>
                  </a:cubicBezTo>
                  <a:cubicBezTo>
                    <a:pt x="1444" y="37"/>
                    <a:pt x="1361" y="0"/>
                    <a:pt x="12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6" name="Google Shape;2386;p37"/>
            <p:cNvSpPr/>
            <p:nvPr/>
          </p:nvSpPr>
          <p:spPr>
            <a:xfrm>
              <a:off x="1818857" y="1686809"/>
              <a:ext cx="74980" cy="76231"/>
            </a:xfrm>
            <a:custGeom>
              <a:avLst/>
              <a:gdLst/>
              <a:ahLst/>
              <a:cxnLst/>
              <a:rect l="l" t="t" r="r" b="b"/>
              <a:pathLst>
                <a:path w="2278" h="2316" extrusionOk="0">
                  <a:moveTo>
                    <a:pt x="874" y="265"/>
                  </a:moveTo>
                  <a:lnTo>
                    <a:pt x="1332" y="691"/>
                  </a:lnTo>
                  <a:lnTo>
                    <a:pt x="1943" y="554"/>
                  </a:lnTo>
                  <a:lnTo>
                    <a:pt x="1943" y="554"/>
                  </a:lnTo>
                  <a:lnTo>
                    <a:pt x="1680" y="1122"/>
                  </a:lnTo>
                  <a:lnTo>
                    <a:pt x="1999" y="1660"/>
                  </a:lnTo>
                  <a:lnTo>
                    <a:pt x="1378" y="1586"/>
                  </a:lnTo>
                  <a:lnTo>
                    <a:pt x="964" y="2056"/>
                  </a:lnTo>
                  <a:lnTo>
                    <a:pt x="843" y="1441"/>
                  </a:lnTo>
                  <a:lnTo>
                    <a:pt x="268" y="1192"/>
                  </a:lnTo>
                  <a:lnTo>
                    <a:pt x="815" y="888"/>
                  </a:lnTo>
                  <a:lnTo>
                    <a:pt x="874" y="265"/>
                  </a:lnTo>
                  <a:close/>
                  <a:moveTo>
                    <a:pt x="874" y="0"/>
                  </a:moveTo>
                  <a:cubicBezTo>
                    <a:pt x="842" y="0"/>
                    <a:pt x="810" y="6"/>
                    <a:pt x="779" y="18"/>
                  </a:cubicBezTo>
                  <a:cubicBezTo>
                    <a:pt x="685" y="53"/>
                    <a:pt x="619" y="141"/>
                    <a:pt x="611" y="240"/>
                  </a:cubicBezTo>
                  <a:lnTo>
                    <a:pt x="565" y="724"/>
                  </a:lnTo>
                  <a:lnTo>
                    <a:pt x="140" y="961"/>
                  </a:lnTo>
                  <a:cubicBezTo>
                    <a:pt x="52" y="1010"/>
                    <a:pt x="0" y="1105"/>
                    <a:pt x="3" y="1205"/>
                  </a:cubicBezTo>
                  <a:cubicBezTo>
                    <a:pt x="10" y="1306"/>
                    <a:pt x="70" y="1393"/>
                    <a:pt x="163" y="1433"/>
                  </a:cubicBezTo>
                  <a:lnTo>
                    <a:pt x="610" y="1626"/>
                  </a:lnTo>
                  <a:lnTo>
                    <a:pt x="705" y="2103"/>
                  </a:lnTo>
                  <a:cubicBezTo>
                    <a:pt x="725" y="2202"/>
                    <a:pt x="798" y="2281"/>
                    <a:pt x="895" y="2307"/>
                  </a:cubicBezTo>
                  <a:cubicBezTo>
                    <a:pt x="917" y="2313"/>
                    <a:pt x="942" y="2315"/>
                    <a:pt x="964" y="2315"/>
                  </a:cubicBezTo>
                  <a:cubicBezTo>
                    <a:pt x="1039" y="2315"/>
                    <a:pt x="1112" y="2285"/>
                    <a:pt x="1162" y="2227"/>
                  </a:cubicBezTo>
                  <a:lnTo>
                    <a:pt x="1484" y="1861"/>
                  </a:lnTo>
                  <a:lnTo>
                    <a:pt x="1966" y="1920"/>
                  </a:lnTo>
                  <a:cubicBezTo>
                    <a:pt x="1977" y="1921"/>
                    <a:pt x="1988" y="1921"/>
                    <a:pt x="1998" y="1921"/>
                  </a:cubicBezTo>
                  <a:cubicBezTo>
                    <a:pt x="2088" y="1921"/>
                    <a:pt x="2171" y="1877"/>
                    <a:pt x="2220" y="1802"/>
                  </a:cubicBezTo>
                  <a:cubicBezTo>
                    <a:pt x="2274" y="1717"/>
                    <a:pt x="2277" y="1609"/>
                    <a:pt x="2226" y="1522"/>
                  </a:cubicBezTo>
                  <a:lnTo>
                    <a:pt x="1979" y="1104"/>
                  </a:lnTo>
                  <a:lnTo>
                    <a:pt x="2178" y="673"/>
                  </a:lnTo>
                  <a:cubicBezTo>
                    <a:pt x="2197" y="635"/>
                    <a:pt x="2209" y="594"/>
                    <a:pt x="2209" y="550"/>
                  </a:cubicBezTo>
                  <a:cubicBezTo>
                    <a:pt x="2209" y="405"/>
                    <a:pt x="2092" y="286"/>
                    <a:pt x="1948" y="285"/>
                  </a:cubicBezTo>
                  <a:lnTo>
                    <a:pt x="1931" y="285"/>
                  </a:lnTo>
                  <a:cubicBezTo>
                    <a:pt x="1914" y="286"/>
                    <a:pt x="1898" y="290"/>
                    <a:pt x="1882" y="292"/>
                  </a:cubicBezTo>
                  <a:lnTo>
                    <a:pt x="1412" y="397"/>
                  </a:lnTo>
                  <a:lnTo>
                    <a:pt x="1056" y="66"/>
                  </a:lnTo>
                  <a:cubicBezTo>
                    <a:pt x="1002" y="26"/>
                    <a:pt x="939" y="0"/>
                    <a:pt x="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7" name="Google Shape;2387;p37"/>
            <p:cNvSpPr/>
            <p:nvPr/>
          </p:nvSpPr>
          <p:spPr>
            <a:xfrm>
              <a:off x="2001338" y="1491262"/>
              <a:ext cx="66521" cy="79457"/>
            </a:xfrm>
            <a:custGeom>
              <a:avLst/>
              <a:gdLst/>
              <a:ahLst/>
              <a:cxnLst/>
              <a:rect l="l" t="t" r="r" b="b"/>
              <a:pathLst>
                <a:path w="2021" h="2414" extrusionOk="0">
                  <a:moveTo>
                    <a:pt x="1220" y="813"/>
                  </a:moveTo>
                  <a:cubicBezTo>
                    <a:pt x="1193" y="813"/>
                    <a:pt x="1161" y="1019"/>
                    <a:pt x="1102" y="1365"/>
                  </a:cubicBezTo>
                  <a:cubicBezTo>
                    <a:pt x="1161" y="1371"/>
                    <a:pt x="1230" y="1370"/>
                    <a:pt x="1297" y="1372"/>
                  </a:cubicBezTo>
                  <a:cubicBezTo>
                    <a:pt x="1265" y="983"/>
                    <a:pt x="1245" y="813"/>
                    <a:pt x="1220" y="813"/>
                  </a:cubicBezTo>
                  <a:close/>
                  <a:moveTo>
                    <a:pt x="1209" y="264"/>
                  </a:moveTo>
                  <a:cubicBezTo>
                    <a:pt x="1296" y="264"/>
                    <a:pt x="1388" y="265"/>
                    <a:pt x="1388" y="265"/>
                  </a:cubicBezTo>
                  <a:cubicBezTo>
                    <a:pt x="1658" y="1650"/>
                    <a:pt x="1739" y="2145"/>
                    <a:pt x="1739" y="2145"/>
                  </a:cubicBezTo>
                  <a:cubicBezTo>
                    <a:pt x="1728" y="2145"/>
                    <a:pt x="1600" y="2150"/>
                    <a:pt x="1498" y="2150"/>
                  </a:cubicBezTo>
                  <a:cubicBezTo>
                    <a:pt x="1447" y="2150"/>
                    <a:pt x="1402" y="2149"/>
                    <a:pt x="1381" y="2145"/>
                  </a:cubicBezTo>
                  <a:cubicBezTo>
                    <a:pt x="1353" y="2060"/>
                    <a:pt x="1289" y="1770"/>
                    <a:pt x="1272" y="1688"/>
                  </a:cubicBezTo>
                  <a:cubicBezTo>
                    <a:pt x="1272" y="1688"/>
                    <a:pt x="1161" y="1680"/>
                    <a:pt x="1081" y="1678"/>
                  </a:cubicBezTo>
                  <a:lnTo>
                    <a:pt x="969" y="2119"/>
                  </a:lnTo>
                  <a:cubicBezTo>
                    <a:pt x="707" y="2106"/>
                    <a:pt x="577" y="2099"/>
                    <a:pt x="594" y="2099"/>
                  </a:cubicBezTo>
                  <a:lnTo>
                    <a:pt x="1062" y="268"/>
                  </a:lnTo>
                  <a:cubicBezTo>
                    <a:pt x="1083" y="265"/>
                    <a:pt x="1145" y="264"/>
                    <a:pt x="1209" y="264"/>
                  </a:cubicBezTo>
                  <a:close/>
                  <a:moveTo>
                    <a:pt x="1296" y="1"/>
                  </a:moveTo>
                  <a:cubicBezTo>
                    <a:pt x="1265" y="1"/>
                    <a:pt x="1236" y="1"/>
                    <a:pt x="1209" y="1"/>
                  </a:cubicBezTo>
                  <a:cubicBezTo>
                    <a:pt x="1191" y="1"/>
                    <a:pt x="1173" y="1"/>
                    <a:pt x="1155" y="1"/>
                  </a:cubicBezTo>
                  <a:cubicBezTo>
                    <a:pt x="1012" y="1"/>
                    <a:pt x="855" y="12"/>
                    <a:pt x="805" y="204"/>
                  </a:cubicBezTo>
                  <a:cubicBezTo>
                    <a:pt x="328" y="2260"/>
                    <a:pt x="0" y="2382"/>
                    <a:pt x="961" y="2382"/>
                  </a:cubicBezTo>
                  <a:cubicBezTo>
                    <a:pt x="1044" y="2382"/>
                    <a:pt x="1113" y="2351"/>
                    <a:pt x="1164" y="2296"/>
                  </a:cubicBezTo>
                  <a:cubicBezTo>
                    <a:pt x="1244" y="2410"/>
                    <a:pt x="1352" y="2413"/>
                    <a:pt x="1481" y="2413"/>
                  </a:cubicBezTo>
                  <a:cubicBezTo>
                    <a:pt x="1488" y="2413"/>
                    <a:pt x="1495" y="2413"/>
                    <a:pt x="1502" y="2413"/>
                  </a:cubicBezTo>
                  <a:cubicBezTo>
                    <a:pt x="1592" y="2413"/>
                    <a:pt x="1701" y="2411"/>
                    <a:pt x="1735" y="2409"/>
                  </a:cubicBezTo>
                  <a:lnTo>
                    <a:pt x="1737" y="2409"/>
                  </a:lnTo>
                  <a:cubicBezTo>
                    <a:pt x="1815" y="2409"/>
                    <a:pt x="1891" y="2374"/>
                    <a:pt x="1941" y="2313"/>
                  </a:cubicBezTo>
                  <a:cubicBezTo>
                    <a:pt x="2021" y="2216"/>
                    <a:pt x="2021" y="2216"/>
                    <a:pt x="1922" y="1678"/>
                  </a:cubicBezTo>
                  <a:cubicBezTo>
                    <a:pt x="1873" y="1408"/>
                    <a:pt x="1785" y="934"/>
                    <a:pt x="1644" y="216"/>
                  </a:cubicBezTo>
                  <a:cubicBezTo>
                    <a:pt x="1608" y="18"/>
                    <a:pt x="1440" y="1"/>
                    <a:pt x="12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8" name="Google Shape;2388;p37"/>
            <p:cNvSpPr/>
            <p:nvPr/>
          </p:nvSpPr>
          <p:spPr>
            <a:xfrm>
              <a:off x="2014899" y="1587011"/>
              <a:ext cx="79819" cy="81366"/>
            </a:xfrm>
            <a:custGeom>
              <a:avLst/>
              <a:gdLst/>
              <a:ahLst/>
              <a:cxnLst/>
              <a:rect l="l" t="t" r="r" b="b"/>
              <a:pathLst>
                <a:path w="2425" h="2472" extrusionOk="0">
                  <a:moveTo>
                    <a:pt x="1019" y="659"/>
                  </a:moveTo>
                  <a:cubicBezTo>
                    <a:pt x="951" y="659"/>
                    <a:pt x="874" y="686"/>
                    <a:pt x="796" y="753"/>
                  </a:cubicBezTo>
                  <a:cubicBezTo>
                    <a:pt x="748" y="795"/>
                    <a:pt x="834" y="910"/>
                    <a:pt x="858" y="946"/>
                  </a:cubicBezTo>
                  <a:cubicBezTo>
                    <a:pt x="882" y="982"/>
                    <a:pt x="934" y="1091"/>
                    <a:pt x="986" y="1091"/>
                  </a:cubicBezTo>
                  <a:cubicBezTo>
                    <a:pt x="993" y="1091"/>
                    <a:pt x="999" y="1090"/>
                    <a:pt x="1004" y="1085"/>
                  </a:cubicBezTo>
                  <a:cubicBezTo>
                    <a:pt x="1086" y="1041"/>
                    <a:pt x="1173" y="993"/>
                    <a:pt x="1204" y="898"/>
                  </a:cubicBezTo>
                  <a:cubicBezTo>
                    <a:pt x="1247" y="766"/>
                    <a:pt x="1153" y="659"/>
                    <a:pt x="1019" y="659"/>
                  </a:cubicBezTo>
                  <a:close/>
                  <a:moveTo>
                    <a:pt x="1433" y="1401"/>
                  </a:moveTo>
                  <a:cubicBezTo>
                    <a:pt x="1365" y="1401"/>
                    <a:pt x="1286" y="1429"/>
                    <a:pt x="1210" y="1495"/>
                  </a:cubicBezTo>
                  <a:cubicBezTo>
                    <a:pt x="1162" y="1536"/>
                    <a:pt x="1248" y="1652"/>
                    <a:pt x="1270" y="1689"/>
                  </a:cubicBezTo>
                  <a:cubicBezTo>
                    <a:pt x="1295" y="1724"/>
                    <a:pt x="1347" y="1833"/>
                    <a:pt x="1400" y="1833"/>
                  </a:cubicBezTo>
                  <a:cubicBezTo>
                    <a:pt x="1407" y="1833"/>
                    <a:pt x="1413" y="1832"/>
                    <a:pt x="1418" y="1828"/>
                  </a:cubicBezTo>
                  <a:cubicBezTo>
                    <a:pt x="1499" y="1782"/>
                    <a:pt x="1586" y="1734"/>
                    <a:pt x="1618" y="1641"/>
                  </a:cubicBezTo>
                  <a:cubicBezTo>
                    <a:pt x="1661" y="1509"/>
                    <a:pt x="1567" y="1401"/>
                    <a:pt x="1433" y="1401"/>
                  </a:cubicBezTo>
                  <a:close/>
                  <a:moveTo>
                    <a:pt x="996" y="264"/>
                  </a:moveTo>
                  <a:cubicBezTo>
                    <a:pt x="1046" y="264"/>
                    <a:pt x="1098" y="270"/>
                    <a:pt x="1148" y="286"/>
                  </a:cubicBezTo>
                  <a:cubicBezTo>
                    <a:pt x="1424" y="372"/>
                    <a:pt x="1539" y="679"/>
                    <a:pt x="1529" y="967"/>
                  </a:cubicBezTo>
                  <a:cubicBezTo>
                    <a:pt x="1529" y="1048"/>
                    <a:pt x="1855" y="1026"/>
                    <a:pt x="1963" y="1351"/>
                  </a:cubicBezTo>
                  <a:cubicBezTo>
                    <a:pt x="2079" y="1679"/>
                    <a:pt x="1878" y="1873"/>
                    <a:pt x="1577" y="2041"/>
                  </a:cubicBezTo>
                  <a:cubicBezTo>
                    <a:pt x="1370" y="2155"/>
                    <a:pt x="1274" y="2207"/>
                    <a:pt x="1215" y="2207"/>
                  </a:cubicBezTo>
                  <a:cubicBezTo>
                    <a:pt x="1151" y="2207"/>
                    <a:pt x="1132" y="2144"/>
                    <a:pt x="1068" y="2034"/>
                  </a:cubicBezTo>
                  <a:cubicBezTo>
                    <a:pt x="971" y="1867"/>
                    <a:pt x="285" y="654"/>
                    <a:pt x="292" y="622"/>
                  </a:cubicBezTo>
                  <a:cubicBezTo>
                    <a:pt x="297" y="596"/>
                    <a:pt x="643" y="264"/>
                    <a:pt x="996" y="264"/>
                  </a:cubicBezTo>
                  <a:close/>
                  <a:moveTo>
                    <a:pt x="996" y="0"/>
                  </a:moveTo>
                  <a:cubicBezTo>
                    <a:pt x="576" y="0"/>
                    <a:pt x="74" y="367"/>
                    <a:pt x="32" y="572"/>
                  </a:cubicBezTo>
                  <a:cubicBezTo>
                    <a:pt x="13" y="669"/>
                    <a:pt x="0" y="728"/>
                    <a:pt x="840" y="2168"/>
                  </a:cubicBezTo>
                  <a:cubicBezTo>
                    <a:pt x="852" y="2189"/>
                    <a:pt x="861" y="2206"/>
                    <a:pt x="869" y="2222"/>
                  </a:cubicBezTo>
                  <a:cubicBezTo>
                    <a:pt x="917" y="2309"/>
                    <a:pt x="1007" y="2472"/>
                    <a:pt x="1214" y="2472"/>
                  </a:cubicBezTo>
                  <a:cubicBezTo>
                    <a:pt x="1344" y="2472"/>
                    <a:pt x="1465" y="2405"/>
                    <a:pt x="1703" y="2272"/>
                  </a:cubicBezTo>
                  <a:cubicBezTo>
                    <a:pt x="1881" y="2173"/>
                    <a:pt x="2425" y="1870"/>
                    <a:pt x="2211" y="1264"/>
                  </a:cubicBezTo>
                  <a:cubicBezTo>
                    <a:pt x="2119" y="990"/>
                    <a:pt x="1920" y="875"/>
                    <a:pt x="1786" y="816"/>
                  </a:cubicBezTo>
                  <a:cubicBezTo>
                    <a:pt x="1752" y="433"/>
                    <a:pt x="1542" y="133"/>
                    <a:pt x="1227" y="35"/>
                  </a:cubicBezTo>
                  <a:cubicBezTo>
                    <a:pt x="1153" y="13"/>
                    <a:pt x="1076" y="0"/>
                    <a:pt x="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89" name="Google Shape;2389;p37"/>
            <p:cNvSpPr/>
            <p:nvPr/>
          </p:nvSpPr>
          <p:spPr>
            <a:xfrm>
              <a:off x="2097416" y="1602876"/>
              <a:ext cx="62473" cy="82913"/>
            </a:xfrm>
            <a:custGeom>
              <a:avLst/>
              <a:gdLst/>
              <a:ahLst/>
              <a:cxnLst/>
              <a:rect l="l" t="t" r="r" b="b"/>
              <a:pathLst>
                <a:path w="1898" h="2519" extrusionOk="0">
                  <a:moveTo>
                    <a:pt x="804" y="265"/>
                  </a:moveTo>
                  <a:cubicBezTo>
                    <a:pt x="1105" y="265"/>
                    <a:pt x="1434" y="505"/>
                    <a:pt x="1468" y="990"/>
                  </a:cubicBezTo>
                  <a:lnTo>
                    <a:pt x="1087" y="1054"/>
                  </a:lnTo>
                  <a:cubicBezTo>
                    <a:pt x="1043" y="933"/>
                    <a:pt x="1038" y="739"/>
                    <a:pt x="889" y="739"/>
                  </a:cubicBezTo>
                  <a:cubicBezTo>
                    <a:pt x="873" y="739"/>
                    <a:pt x="856" y="742"/>
                    <a:pt x="837" y="746"/>
                  </a:cubicBezTo>
                  <a:cubicBezTo>
                    <a:pt x="651" y="789"/>
                    <a:pt x="706" y="910"/>
                    <a:pt x="729" y="1042"/>
                  </a:cubicBezTo>
                  <a:cubicBezTo>
                    <a:pt x="746" y="1146"/>
                    <a:pt x="803" y="1454"/>
                    <a:pt x="842" y="1592"/>
                  </a:cubicBezTo>
                  <a:cubicBezTo>
                    <a:pt x="889" y="1745"/>
                    <a:pt x="970" y="1800"/>
                    <a:pt x="1044" y="1800"/>
                  </a:cubicBezTo>
                  <a:cubicBezTo>
                    <a:pt x="1119" y="1800"/>
                    <a:pt x="1187" y="1743"/>
                    <a:pt x="1204" y="1674"/>
                  </a:cubicBezTo>
                  <a:cubicBezTo>
                    <a:pt x="1226" y="1586"/>
                    <a:pt x="1187" y="1411"/>
                    <a:pt x="1187" y="1411"/>
                  </a:cubicBezTo>
                  <a:lnTo>
                    <a:pt x="1538" y="1358"/>
                  </a:lnTo>
                  <a:lnTo>
                    <a:pt x="1538" y="1358"/>
                  </a:lnTo>
                  <a:cubicBezTo>
                    <a:pt x="1554" y="1358"/>
                    <a:pt x="1631" y="1714"/>
                    <a:pt x="1530" y="1942"/>
                  </a:cubicBezTo>
                  <a:cubicBezTo>
                    <a:pt x="1445" y="2131"/>
                    <a:pt x="1185" y="2257"/>
                    <a:pt x="949" y="2257"/>
                  </a:cubicBezTo>
                  <a:cubicBezTo>
                    <a:pt x="758" y="2257"/>
                    <a:pt x="583" y="2176"/>
                    <a:pt x="524" y="1984"/>
                  </a:cubicBezTo>
                  <a:cubicBezTo>
                    <a:pt x="489" y="1841"/>
                    <a:pt x="269" y="883"/>
                    <a:pt x="298" y="729"/>
                  </a:cubicBezTo>
                  <a:cubicBezTo>
                    <a:pt x="340" y="419"/>
                    <a:pt x="564" y="265"/>
                    <a:pt x="804" y="265"/>
                  </a:cubicBezTo>
                  <a:close/>
                  <a:moveTo>
                    <a:pt x="804" y="0"/>
                  </a:moveTo>
                  <a:cubicBezTo>
                    <a:pt x="400" y="0"/>
                    <a:pt x="91" y="278"/>
                    <a:pt x="35" y="692"/>
                  </a:cubicBezTo>
                  <a:cubicBezTo>
                    <a:pt x="1" y="962"/>
                    <a:pt x="265" y="2036"/>
                    <a:pt x="268" y="2046"/>
                  </a:cubicBezTo>
                  <a:cubicBezTo>
                    <a:pt x="269" y="2050"/>
                    <a:pt x="270" y="2055"/>
                    <a:pt x="270" y="2059"/>
                  </a:cubicBezTo>
                  <a:cubicBezTo>
                    <a:pt x="355" y="2342"/>
                    <a:pt x="615" y="2518"/>
                    <a:pt x="948" y="2518"/>
                  </a:cubicBezTo>
                  <a:cubicBezTo>
                    <a:pt x="1307" y="2518"/>
                    <a:pt x="1647" y="2325"/>
                    <a:pt x="1770" y="2046"/>
                  </a:cubicBezTo>
                  <a:cubicBezTo>
                    <a:pt x="1898" y="1761"/>
                    <a:pt x="1841" y="1335"/>
                    <a:pt x="1762" y="1213"/>
                  </a:cubicBezTo>
                  <a:cubicBezTo>
                    <a:pt x="1741" y="1182"/>
                    <a:pt x="1716" y="1157"/>
                    <a:pt x="1686" y="1135"/>
                  </a:cubicBezTo>
                  <a:cubicBezTo>
                    <a:pt x="1718" y="1087"/>
                    <a:pt x="1735" y="1031"/>
                    <a:pt x="1731" y="969"/>
                  </a:cubicBezTo>
                  <a:cubicBezTo>
                    <a:pt x="1688" y="334"/>
                    <a:pt x="1232" y="0"/>
                    <a:pt x="8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90" name="Google Shape;2390;p37"/>
            <p:cNvSpPr/>
            <p:nvPr/>
          </p:nvSpPr>
          <p:spPr>
            <a:xfrm>
              <a:off x="1878236" y="1645534"/>
              <a:ext cx="47595" cy="42724"/>
            </a:xfrm>
            <a:custGeom>
              <a:avLst/>
              <a:gdLst/>
              <a:ahLst/>
              <a:cxnLst/>
              <a:rect l="l" t="t" r="r" b="b"/>
              <a:pathLst>
                <a:path w="1446" h="1298" extrusionOk="0">
                  <a:moveTo>
                    <a:pt x="723" y="265"/>
                  </a:moveTo>
                  <a:cubicBezTo>
                    <a:pt x="889" y="265"/>
                    <a:pt x="1043" y="374"/>
                    <a:pt x="1092" y="544"/>
                  </a:cubicBezTo>
                  <a:cubicBezTo>
                    <a:pt x="1153" y="747"/>
                    <a:pt x="1034" y="961"/>
                    <a:pt x="831" y="1020"/>
                  </a:cubicBezTo>
                  <a:cubicBezTo>
                    <a:pt x="794" y="1031"/>
                    <a:pt x="759" y="1036"/>
                    <a:pt x="723" y="1036"/>
                  </a:cubicBezTo>
                  <a:cubicBezTo>
                    <a:pt x="557" y="1036"/>
                    <a:pt x="403" y="928"/>
                    <a:pt x="353" y="759"/>
                  </a:cubicBezTo>
                  <a:cubicBezTo>
                    <a:pt x="293" y="555"/>
                    <a:pt x="411" y="341"/>
                    <a:pt x="616" y="281"/>
                  </a:cubicBezTo>
                  <a:cubicBezTo>
                    <a:pt x="651" y="269"/>
                    <a:pt x="688" y="265"/>
                    <a:pt x="723" y="265"/>
                  </a:cubicBezTo>
                  <a:close/>
                  <a:moveTo>
                    <a:pt x="723" y="1"/>
                  </a:moveTo>
                  <a:cubicBezTo>
                    <a:pt x="661" y="1"/>
                    <a:pt x="601" y="10"/>
                    <a:pt x="542" y="25"/>
                  </a:cubicBezTo>
                  <a:cubicBezTo>
                    <a:pt x="199" y="125"/>
                    <a:pt x="1" y="486"/>
                    <a:pt x="101" y="830"/>
                  </a:cubicBezTo>
                  <a:cubicBezTo>
                    <a:pt x="180" y="1105"/>
                    <a:pt x="437" y="1298"/>
                    <a:pt x="723" y="1298"/>
                  </a:cubicBezTo>
                  <a:cubicBezTo>
                    <a:pt x="784" y="1298"/>
                    <a:pt x="845" y="1289"/>
                    <a:pt x="904" y="1273"/>
                  </a:cubicBezTo>
                  <a:cubicBezTo>
                    <a:pt x="1247" y="1173"/>
                    <a:pt x="1445" y="813"/>
                    <a:pt x="1345" y="469"/>
                  </a:cubicBezTo>
                  <a:cubicBezTo>
                    <a:pt x="1266" y="194"/>
                    <a:pt x="1010" y="1"/>
                    <a:pt x="7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91" name="Google Shape;2391;p37"/>
            <p:cNvSpPr/>
            <p:nvPr/>
          </p:nvSpPr>
          <p:spPr>
            <a:xfrm>
              <a:off x="2047879" y="1678054"/>
              <a:ext cx="44139" cy="42724"/>
            </a:xfrm>
            <a:custGeom>
              <a:avLst/>
              <a:gdLst/>
              <a:ahLst/>
              <a:cxnLst/>
              <a:rect l="l" t="t" r="r" b="b"/>
              <a:pathLst>
                <a:path w="1341" h="1298" extrusionOk="0">
                  <a:moveTo>
                    <a:pt x="671" y="265"/>
                  </a:moveTo>
                  <a:cubicBezTo>
                    <a:pt x="837" y="265"/>
                    <a:pt x="991" y="375"/>
                    <a:pt x="1040" y="543"/>
                  </a:cubicBezTo>
                  <a:cubicBezTo>
                    <a:pt x="1100" y="747"/>
                    <a:pt x="981" y="961"/>
                    <a:pt x="778" y="1021"/>
                  </a:cubicBezTo>
                  <a:cubicBezTo>
                    <a:pt x="742" y="1031"/>
                    <a:pt x="707" y="1037"/>
                    <a:pt x="671" y="1037"/>
                  </a:cubicBezTo>
                  <a:cubicBezTo>
                    <a:pt x="505" y="1037"/>
                    <a:pt x="350" y="928"/>
                    <a:pt x="300" y="759"/>
                  </a:cubicBezTo>
                  <a:cubicBezTo>
                    <a:pt x="241" y="556"/>
                    <a:pt x="359" y="341"/>
                    <a:pt x="563" y="281"/>
                  </a:cubicBezTo>
                  <a:cubicBezTo>
                    <a:pt x="598" y="271"/>
                    <a:pt x="634" y="265"/>
                    <a:pt x="671" y="265"/>
                  </a:cubicBezTo>
                  <a:close/>
                  <a:moveTo>
                    <a:pt x="671" y="0"/>
                  </a:moveTo>
                  <a:cubicBezTo>
                    <a:pt x="609" y="0"/>
                    <a:pt x="548" y="10"/>
                    <a:pt x="490" y="26"/>
                  </a:cubicBezTo>
                  <a:cubicBezTo>
                    <a:pt x="324" y="74"/>
                    <a:pt x="185" y="184"/>
                    <a:pt x="102" y="335"/>
                  </a:cubicBezTo>
                  <a:cubicBezTo>
                    <a:pt x="18" y="488"/>
                    <a:pt x="0" y="663"/>
                    <a:pt x="48" y="829"/>
                  </a:cubicBezTo>
                  <a:cubicBezTo>
                    <a:pt x="128" y="1105"/>
                    <a:pt x="384" y="1297"/>
                    <a:pt x="671" y="1297"/>
                  </a:cubicBezTo>
                  <a:cubicBezTo>
                    <a:pt x="731" y="1297"/>
                    <a:pt x="793" y="1288"/>
                    <a:pt x="851" y="1272"/>
                  </a:cubicBezTo>
                  <a:cubicBezTo>
                    <a:pt x="1017" y="1224"/>
                    <a:pt x="1156" y="1114"/>
                    <a:pt x="1239" y="962"/>
                  </a:cubicBezTo>
                  <a:cubicBezTo>
                    <a:pt x="1322" y="811"/>
                    <a:pt x="1341" y="635"/>
                    <a:pt x="1293" y="468"/>
                  </a:cubicBezTo>
                  <a:cubicBezTo>
                    <a:pt x="1213" y="194"/>
                    <a:pt x="957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  <p:sp>
          <p:nvSpPr>
            <p:cNvPr id="2392" name="Google Shape;2392;p37"/>
            <p:cNvSpPr/>
            <p:nvPr/>
          </p:nvSpPr>
          <p:spPr>
            <a:xfrm>
              <a:off x="1909077" y="1721798"/>
              <a:ext cx="45884" cy="42724"/>
            </a:xfrm>
            <a:custGeom>
              <a:avLst/>
              <a:gdLst/>
              <a:ahLst/>
              <a:cxnLst/>
              <a:rect l="l" t="t" r="r" b="b"/>
              <a:pathLst>
                <a:path w="1394" h="1298" extrusionOk="0">
                  <a:moveTo>
                    <a:pt x="671" y="264"/>
                  </a:moveTo>
                  <a:cubicBezTo>
                    <a:pt x="838" y="264"/>
                    <a:pt x="993" y="373"/>
                    <a:pt x="1041" y="542"/>
                  </a:cubicBezTo>
                  <a:cubicBezTo>
                    <a:pt x="1101" y="745"/>
                    <a:pt x="983" y="959"/>
                    <a:pt x="780" y="1018"/>
                  </a:cubicBezTo>
                  <a:cubicBezTo>
                    <a:pt x="744" y="1029"/>
                    <a:pt x="707" y="1034"/>
                    <a:pt x="671" y="1034"/>
                  </a:cubicBezTo>
                  <a:cubicBezTo>
                    <a:pt x="505" y="1034"/>
                    <a:pt x="351" y="926"/>
                    <a:pt x="302" y="757"/>
                  </a:cubicBezTo>
                  <a:cubicBezTo>
                    <a:pt x="242" y="553"/>
                    <a:pt x="361" y="340"/>
                    <a:pt x="564" y="280"/>
                  </a:cubicBezTo>
                  <a:cubicBezTo>
                    <a:pt x="601" y="269"/>
                    <a:pt x="637" y="264"/>
                    <a:pt x="671" y="264"/>
                  </a:cubicBezTo>
                  <a:close/>
                  <a:moveTo>
                    <a:pt x="671" y="0"/>
                  </a:moveTo>
                  <a:cubicBezTo>
                    <a:pt x="611" y="0"/>
                    <a:pt x="549" y="10"/>
                    <a:pt x="490" y="26"/>
                  </a:cubicBezTo>
                  <a:cubicBezTo>
                    <a:pt x="324" y="74"/>
                    <a:pt x="186" y="184"/>
                    <a:pt x="104" y="335"/>
                  </a:cubicBezTo>
                  <a:cubicBezTo>
                    <a:pt x="20" y="487"/>
                    <a:pt x="1" y="663"/>
                    <a:pt x="49" y="829"/>
                  </a:cubicBezTo>
                  <a:cubicBezTo>
                    <a:pt x="129" y="1105"/>
                    <a:pt x="386" y="1297"/>
                    <a:pt x="671" y="1297"/>
                  </a:cubicBezTo>
                  <a:cubicBezTo>
                    <a:pt x="733" y="1297"/>
                    <a:pt x="794" y="1288"/>
                    <a:pt x="852" y="1272"/>
                  </a:cubicBezTo>
                  <a:cubicBezTo>
                    <a:pt x="1196" y="1172"/>
                    <a:pt x="1394" y="812"/>
                    <a:pt x="1294" y="467"/>
                  </a:cubicBezTo>
                  <a:cubicBezTo>
                    <a:pt x="1216" y="192"/>
                    <a:pt x="959" y="0"/>
                    <a:pt x="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omic Sans MS" panose="030F0702030302020204" pitchFamily="66" charset="0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EF99116-FA1E-9C61-6ABE-9E7FB34A9551}"/>
              </a:ext>
            </a:extLst>
          </p:cNvPr>
          <p:cNvSpPr/>
          <p:nvPr/>
        </p:nvSpPr>
        <p:spPr>
          <a:xfrm>
            <a:off x="1566777" y="361064"/>
            <a:ext cx="6147837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6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Let’s meet some </a:t>
            </a:r>
          </a:p>
          <a:p>
            <a:pPr algn="ctr"/>
            <a:r>
              <a:rPr lang="en-US" sz="56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friends.</a:t>
            </a:r>
          </a:p>
        </p:txBody>
      </p:sp>
      <p:sp>
        <p:nvSpPr>
          <p:cNvPr id="26" name="Google Shape;210;p32">
            <a:extLst>
              <a:ext uri="{FF2B5EF4-FFF2-40B4-BE49-F238E27FC236}">
                <a16:creationId xmlns:a16="http://schemas.microsoft.com/office/drawing/2014/main" id="{44F2EDB5-1E97-7314-37F2-F954D56A6638}"/>
              </a:ext>
            </a:extLst>
          </p:cNvPr>
          <p:cNvSpPr txBox="1">
            <a:spLocks/>
          </p:cNvSpPr>
          <p:nvPr/>
        </p:nvSpPr>
        <p:spPr>
          <a:xfrm>
            <a:off x="1266546" y="3191272"/>
            <a:ext cx="7516844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Lobster Two"/>
              <a:buNone/>
              <a:defRPr sz="3600" b="0" i="0" u="none" strike="noStrike" cap="none">
                <a:solidFill>
                  <a:schemeClr val="accent4"/>
                </a:solidFill>
                <a:latin typeface="Lobster Two"/>
                <a:ea typeface="Lobster Two"/>
                <a:cs typeface="Lobster Two"/>
                <a:sym typeface="Lobster Tw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5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What can / can’t they do?</a:t>
            </a:r>
          </a:p>
        </p:txBody>
      </p:sp>
      <p:grpSp>
        <p:nvGrpSpPr>
          <p:cNvPr id="28" name="Google Shape;2032;p71">
            <a:extLst>
              <a:ext uri="{FF2B5EF4-FFF2-40B4-BE49-F238E27FC236}">
                <a16:creationId xmlns:a16="http://schemas.microsoft.com/office/drawing/2014/main" id="{C7B02F6A-AB2B-8642-F715-21D21319C816}"/>
              </a:ext>
            </a:extLst>
          </p:cNvPr>
          <p:cNvGrpSpPr/>
          <p:nvPr/>
        </p:nvGrpSpPr>
        <p:grpSpPr>
          <a:xfrm rot="16200000">
            <a:off x="4077740" y="-34071"/>
            <a:ext cx="1588516" cy="7406038"/>
            <a:chOff x="3140775" y="3213569"/>
            <a:chExt cx="927252" cy="2565352"/>
          </a:xfrm>
        </p:grpSpPr>
        <p:sp>
          <p:nvSpPr>
            <p:cNvPr id="29" name="Google Shape;2033;p71">
              <a:extLst>
                <a:ext uri="{FF2B5EF4-FFF2-40B4-BE49-F238E27FC236}">
                  <a16:creationId xmlns:a16="http://schemas.microsoft.com/office/drawing/2014/main" id="{DAD3FEE8-3BD0-7FD1-C2A5-35830DBB68D0}"/>
                </a:ext>
              </a:extLst>
            </p:cNvPr>
            <p:cNvSpPr/>
            <p:nvPr/>
          </p:nvSpPr>
          <p:spPr>
            <a:xfrm>
              <a:off x="3140775" y="3213569"/>
              <a:ext cx="927252" cy="2565352"/>
            </a:xfrm>
            <a:custGeom>
              <a:avLst/>
              <a:gdLst/>
              <a:ahLst/>
              <a:cxnLst/>
              <a:rect l="l" t="t" r="r" b="b"/>
              <a:pathLst>
                <a:path w="54867" h="151796" extrusionOk="0">
                  <a:moveTo>
                    <a:pt x="7218" y="2717"/>
                  </a:moveTo>
                  <a:lnTo>
                    <a:pt x="14774" y="9783"/>
                  </a:lnTo>
                  <a:cubicBezTo>
                    <a:pt x="14925" y="9934"/>
                    <a:pt x="15121" y="10009"/>
                    <a:pt x="15325" y="10009"/>
                  </a:cubicBezTo>
                  <a:cubicBezTo>
                    <a:pt x="15462" y="10009"/>
                    <a:pt x="15603" y="9976"/>
                    <a:pt x="15737" y="9909"/>
                  </a:cubicBezTo>
                  <a:cubicBezTo>
                    <a:pt x="19853" y="8015"/>
                    <a:pt x="24286" y="7040"/>
                    <a:pt x="28789" y="7040"/>
                  </a:cubicBezTo>
                  <a:cubicBezTo>
                    <a:pt x="29459" y="7040"/>
                    <a:pt x="30131" y="7061"/>
                    <a:pt x="30803" y="7105"/>
                  </a:cubicBezTo>
                  <a:cubicBezTo>
                    <a:pt x="34612" y="7314"/>
                    <a:pt x="38378" y="7356"/>
                    <a:pt x="41852" y="9197"/>
                  </a:cubicBezTo>
                  <a:cubicBezTo>
                    <a:pt x="47460" y="12211"/>
                    <a:pt x="50055" y="18363"/>
                    <a:pt x="51143" y="24306"/>
                  </a:cubicBezTo>
                  <a:cubicBezTo>
                    <a:pt x="52608" y="32509"/>
                    <a:pt x="51561" y="41172"/>
                    <a:pt x="51436" y="49417"/>
                  </a:cubicBezTo>
                  <a:cubicBezTo>
                    <a:pt x="51268" y="60172"/>
                    <a:pt x="51268" y="70928"/>
                    <a:pt x="51561" y="81684"/>
                  </a:cubicBezTo>
                  <a:cubicBezTo>
                    <a:pt x="51561" y="81684"/>
                    <a:pt x="51561" y="81684"/>
                    <a:pt x="51561" y="81684"/>
                  </a:cubicBezTo>
                  <a:lnTo>
                    <a:pt x="51561" y="81684"/>
                  </a:lnTo>
                  <a:cubicBezTo>
                    <a:pt x="51561" y="81701"/>
                    <a:pt x="51562" y="81718"/>
                    <a:pt x="51563" y="81735"/>
                  </a:cubicBezTo>
                  <a:lnTo>
                    <a:pt x="51563" y="81735"/>
                  </a:lnTo>
                  <a:cubicBezTo>
                    <a:pt x="51857" y="92432"/>
                    <a:pt x="52858" y="103087"/>
                    <a:pt x="52482" y="113826"/>
                  </a:cubicBezTo>
                  <a:cubicBezTo>
                    <a:pt x="52147" y="124205"/>
                    <a:pt x="51310" y="137639"/>
                    <a:pt x="43610" y="145507"/>
                  </a:cubicBezTo>
                  <a:cubicBezTo>
                    <a:pt x="40254" y="148923"/>
                    <a:pt x="35812" y="150337"/>
                    <a:pt x="31148" y="150337"/>
                  </a:cubicBezTo>
                  <a:cubicBezTo>
                    <a:pt x="22838" y="150337"/>
                    <a:pt x="13824" y="145848"/>
                    <a:pt x="8999" y="140192"/>
                  </a:cubicBezTo>
                  <a:cubicBezTo>
                    <a:pt x="3056" y="133329"/>
                    <a:pt x="2135" y="123912"/>
                    <a:pt x="1842" y="115165"/>
                  </a:cubicBezTo>
                  <a:cubicBezTo>
                    <a:pt x="1382" y="102819"/>
                    <a:pt x="2428" y="90473"/>
                    <a:pt x="2930" y="78169"/>
                  </a:cubicBezTo>
                  <a:cubicBezTo>
                    <a:pt x="3516" y="64651"/>
                    <a:pt x="2595" y="51174"/>
                    <a:pt x="3181" y="37656"/>
                  </a:cubicBezTo>
                  <a:cubicBezTo>
                    <a:pt x="3474" y="31002"/>
                    <a:pt x="3600" y="23594"/>
                    <a:pt x="7115" y="17735"/>
                  </a:cubicBezTo>
                  <a:cubicBezTo>
                    <a:pt x="7701" y="16773"/>
                    <a:pt x="9208" y="15643"/>
                    <a:pt x="9417" y="14596"/>
                  </a:cubicBezTo>
                  <a:cubicBezTo>
                    <a:pt x="9626" y="13717"/>
                    <a:pt x="9166" y="12922"/>
                    <a:pt x="8957" y="12085"/>
                  </a:cubicBezTo>
                  <a:cubicBezTo>
                    <a:pt x="8090" y="9033"/>
                    <a:pt x="7510" y="5894"/>
                    <a:pt x="7218" y="2717"/>
                  </a:cubicBezTo>
                  <a:close/>
                  <a:moveTo>
                    <a:pt x="6258" y="1"/>
                  </a:moveTo>
                  <a:cubicBezTo>
                    <a:pt x="5859" y="1"/>
                    <a:pt x="5483" y="309"/>
                    <a:pt x="5483" y="785"/>
                  </a:cubicBezTo>
                  <a:cubicBezTo>
                    <a:pt x="5650" y="3757"/>
                    <a:pt x="6069" y="6728"/>
                    <a:pt x="6697" y="9658"/>
                  </a:cubicBezTo>
                  <a:cubicBezTo>
                    <a:pt x="6990" y="10871"/>
                    <a:pt x="7869" y="12629"/>
                    <a:pt x="7701" y="13843"/>
                  </a:cubicBezTo>
                  <a:cubicBezTo>
                    <a:pt x="7534" y="14889"/>
                    <a:pt x="6320" y="15977"/>
                    <a:pt x="5776" y="16898"/>
                  </a:cubicBezTo>
                  <a:cubicBezTo>
                    <a:pt x="2888" y="21669"/>
                    <a:pt x="2344" y="27277"/>
                    <a:pt x="1926" y="32760"/>
                  </a:cubicBezTo>
                  <a:cubicBezTo>
                    <a:pt x="921" y="45566"/>
                    <a:pt x="1842" y="58373"/>
                    <a:pt x="1591" y="71221"/>
                  </a:cubicBezTo>
                  <a:cubicBezTo>
                    <a:pt x="1340" y="84572"/>
                    <a:pt x="1" y="97839"/>
                    <a:pt x="168" y="111189"/>
                  </a:cubicBezTo>
                  <a:cubicBezTo>
                    <a:pt x="252" y="120146"/>
                    <a:pt x="586" y="129897"/>
                    <a:pt x="5357" y="137807"/>
                  </a:cubicBezTo>
                  <a:cubicBezTo>
                    <a:pt x="9543" y="144796"/>
                    <a:pt x="16908" y="148897"/>
                    <a:pt x="24693" y="150864"/>
                  </a:cubicBezTo>
                  <a:cubicBezTo>
                    <a:pt x="26994" y="151435"/>
                    <a:pt x="29400" y="151795"/>
                    <a:pt x="31791" y="151795"/>
                  </a:cubicBezTo>
                  <a:cubicBezTo>
                    <a:pt x="34835" y="151795"/>
                    <a:pt x="37854" y="151211"/>
                    <a:pt x="40596" y="149734"/>
                  </a:cubicBezTo>
                  <a:cubicBezTo>
                    <a:pt x="50348" y="144503"/>
                    <a:pt x="52649" y="131278"/>
                    <a:pt x="53612" y="121317"/>
                  </a:cubicBezTo>
                  <a:cubicBezTo>
                    <a:pt x="54867" y="108100"/>
                    <a:pt x="53488" y="94925"/>
                    <a:pt x="53110" y="81708"/>
                  </a:cubicBezTo>
                  <a:lnTo>
                    <a:pt x="53110" y="81708"/>
                  </a:lnTo>
                  <a:cubicBezTo>
                    <a:pt x="53110" y="81700"/>
                    <a:pt x="53110" y="81692"/>
                    <a:pt x="53110" y="81684"/>
                  </a:cubicBezTo>
                  <a:lnTo>
                    <a:pt x="53110" y="81684"/>
                  </a:lnTo>
                  <a:cubicBezTo>
                    <a:pt x="53110" y="81684"/>
                    <a:pt x="53110" y="81684"/>
                    <a:pt x="53110" y="81684"/>
                  </a:cubicBezTo>
                  <a:cubicBezTo>
                    <a:pt x="53110" y="81670"/>
                    <a:pt x="53109" y="81655"/>
                    <a:pt x="53109" y="81641"/>
                  </a:cubicBezTo>
                  <a:lnTo>
                    <a:pt x="53109" y="81641"/>
                  </a:lnTo>
                  <a:cubicBezTo>
                    <a:pt x="52900" y="72322"/>
                    <a:pt x="52859" y="62962"/>
                    <a:pt x="52942" y="53644"/>
                  </a:cubicBezTo>
                  <a:cubicBezTo>
                    <a:pt x="53068" y="45441"/>
                    <a:pt x="53779" y="37154"/>
                    <a:pt x="53235" y="28993"/>
                  </a:cubicBezTo>
                  <a:cubicBezTo>
                    <a:pt x="52608" y="19284"/>
                    <a:pt x="48715" y="8611"/>
                    <a:pt x="38169" y="6226"/>
                  </a:cubicBezTo>
                  <a:cubicBezTo>
                    <a:pt x="35657" y="5684"/>
                    <a:pt x="32932" y="5472"/>
                    <a:pt x="30284" y="5472"/>
                  </a:cubicBezTo>
                  <a:cubicBezTo>
                    <a:pt x="29049" y="5472"/>
                    <a:pt x="27831" y="5518"/>
                    <a:pt x="26660" y="5598"/>
                  </a:cubicBezTo>
                  <a:cubicBezTo>
                    <a:pt x="22804" y="5797"/>
                    <a:pt x="19023" y="6751"/>
                    <a:pt x="15497" y="8317"/>
                  </a:cubicBezTo>
                  <a:lnTo>
                    <a:pt x="15497" y="8317"/>
                  </a:lnTo>
                  <a:lnTo>
                    <a:pt x="6822" y="241"/>
                  </a:lnTo>
                  <a:cubicBezTo>
                    <a:pt x="6657" y="76"/>
                    <a:pt x="6454" y="1"/>
                    <a:pt x="6258" y="1"/>
                  </a:cubicBezTo>
                  <a:close/>
                </a:path>
              </a:pathLst>
            </a:custGeom>
            <a:solidFill>
              <a:srgbClr val="399795"/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Berlin Sans FB" panose="020E0602020502020306" pitchFamily="34" charset="77"/>
              </a:endParaRPr>
            </a:p>
          </p:txBody>
        </p:sp>
        <p:sp>
          <p:nvSpPr>
            <p:cNvPr id="30" name="Google Shape;2034;p71">
              <a:extLst>
                <a:ext uri="{FF2B5EF4-FFF2-40B4-BE49-F238E27FC236}">
                  <a16:creationId xmlns:a16="http://schemas.microsoft.com/office/drawing/2014/main" id="{371F7DD2-C689-0435-9F01-27ED429DC948}"/>
                </a:ext>
              </a:extLst>
            </p:cNvPr>
            <p:cNvSpPr/>
            <p:nvPr/>
          </p:nvSpPr>
          <p:spPr>
            <a:xfrm>
              <a:off x="3281519" y="5381940"/>
              <a:ext cx="154449" cy="197764"/>
            </a:xfrm>
            <a:custGeom>
              <a:avLst/>
              <a:gdLst/>
              <a:ahLst/>
              <a:cxnLst/>
              <a:rect l="l" t="t" r="r" b="b"/>
              <a:pathLst>
                <a:path w="9139" h="11702" extrusionOk="0">
                  <a:moveTo>
                    <a:pt x="770" y="1"/>
                  </a:moveTo>
                  <a:cubicBezTo>
                    <a:pt x="378" y="1"/>
                    <a:pt x="1" y="252"/>
                    <a:pt x="43" y="754"/>
                  </a:cubicBezTo>
                  <a:cubicBezTo>
                    <a:pt x="252" y="5525"/>
                    <a:pt x="3182" y="9710"/>
                    <a:pt x="7534" y="11635"/>
                  </a:cubicBezTo>
                  <a:cubicBezTo>
                    <a:pt x="7646" y="11681"/>
                    <a:pt x="7755" y="11701"/>
                    <a:pt x="7860" y="11701"/>
                  </a:cubicBezTo>
                  <a:cubicBezTo>
                    <a:pt x="8622" y="11701"/>
                    <a:pt x="9139" y="10622"/>
                    <a:pt x="8329" y="10254"/>
                  </a:cubicBezTo>
                  <a:cubicBezTo>
                    <a:pt x="4437" y="8664"/>
                    <a:pt x="1842" y="4939"/>
                    <a:pt x="1591" y="754"/>
                  </a:cubicBezTo>
                  <a:cubicBezTo>
                    <a:pt x="1570" y="252"/>
                    <a:pt x="1162" y="1"/>
                    <a:pt x="770" y="1"/>
                  </a:cubicBezTo>
                  <a:close/>
                </a:path>
              </a:pathLst>
            </a:custGeom>
            <a:solidFill>
              <a:srgbClr val="3997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Berlin Sans FB" panose="020E0602020502020306" pitchFamily="34" charset="77"/>
              </a:endParaRPr>
            </a:p>
          </p:txBody>
        </p:sp>
        <p:sp>
          <p:nvSpPr>
            <p:cNvPr id="31" name="Google Shape;2035;p71">
              <a:extLst>
                <a:ext uri="{FF2B5EF4-FFF2-40B4-BE49-F238E27FC236}">
                  <a16:creationId xmlns:a16="http://schemas.microsoft.com/office/drawing/2014/main" id="{CF8E2395-5B4A-7EDD-0835-940482BAB8F4}"/>
                </a:ext>
              </a:extLst>
            </p:cNvPr>
            <p:cNvSpPr/>
            <p:nvPr/>
          </p:nvSpPr>
          <p:spPr>
            <a:xfrm>
              <a:off x="3870957" y="3647324"/>
              <a:ext cx="87457" cy="675814"/>
            </a:xfrm>
            <a:custGeom>
              <a:avLst/>
              <a:gdLst/>
              <a:ahLst/>
              <a:cxnLst/>
              <a:rect l="l" t="t" r="r" b="b"/>
              <a:pathLst>
                <a:path w="5175" h="39989" extrusionOk="0">
                  <a:moveTo>
                    <a:pt x="1072" y="1"/>
                  </a:moveTo>
                  <a:cubicBezTo>
                    <a:pt x="521" y="1"/>
                    <a:pt x="0" y="798"/>
                    <a:pt x="445" y="1402"/>
                  </a:cubicBezTo>
                  <a:cubicBezTo>
                    <a:pt x="2538" y="4080"/>
                    <a:pt x="2789" y="7429"/>
                    <a:pt x="2915" y="10693"/>
                  </a:cubicBezTo>
                  <a:cubicBezTo>
                    <a:pt x="3082" y="13874"/>
                    <a:pt x="3124" y="17054"/>
                    <a:pt x="3082" y="20235"/>
                  </a:cubicBezTo>
                  <a:cubicBezTo>
                    <a:pt x="2956" y="26597"/>
                    <a:pt x="2496" y="32916"/>
                    <a:pt x="1659" y="39236"/>
                  </a:cubicBezTo>
                  <a:cubicBezTo>
                    <a:pt x="1596" y="39738"/>
                    <a:pt x="1962" y="39989"/>
                    <a:pt x="2360" y="39989"/>
                  </a:cubicBezTo>
                  <a:cubicBezTo>
                    <a:pt x="2758" y="39989"/>
                    <a:pt x="3187" y="39738"/>
                    <a:pt x="3249" y="39236"/>
                  </a:cubicBezTo>
                  <a:cubicBezTo>
                    <a:pt x="4212" y="31953"/>
                    <a:pt x="4672" y="24588"/>
                    <a:pt x="4631" y="17222"/>
                  </a:cubicBezTo>
                  <a:cubicBezTo>
                    <a:pt x="4631" y="11656"/>
                    <a:pt x="5175" y="4917"/>
                    <a:pt x="1575" y="272"/>
                  </a:cubicBezTo>
                  <a:cubicBezTo>
                    <a:pt x="1424" y="81"/>
                    <a:pt x="1247" y="1"/>
                    <a:pt x="1072" y="1"/>
                  </a:cubicBezTo>
                  <a:close/>
                </a:path>
              </a:pathLst>
            </a:custGeom>
            <a:solidFill>
              <a:srgbClr val="3997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399795"/>
                </a:solidFill>
                <a:latin typeface="Berlin Sans FB" panose="020E0602020502020306" pitchFamily="34" charset="77"/>
              </a:endParaRPr>
            </a:p>
          </p:txBody>
        </p:sp>
        <p:sp>
          <p:nvSpPr>
            <p:cNvPr id="2048" name="Google Shape;2036;p71">
              <a:extLst>
                <a:ext uri="{FF2B5EF4-FFF2-40B4-BE49-F238E27FC236}">
                  <a16:creationId xmlns:a16="http://schemas.microsoft.com/office/drawing/2014/main" id="{AB8100A7-72B8-37A6-A837-DD0E3CA5ADB1}"/>
                </a:ext>
              </a:extLst>
            </p:cNvPr>
            <p:cNvSpPr/>
            <p:nvPr/>
          </p:nvSpPr>
          <p:spPr>
            <a:xfrm>
              <a:off x="3249341" y="3608032"/>
              <a:ext cx="58525" cy="190311"/>
            </a:xfrm>
            <a:custGeom>
              <a:avLst/>
              <a:gdLst/>
              <a:ahLst/>
              <a:cxnLst/>
              <a:rect l="l" t="t" r="r" b="b"/>
              <a:pathLst>
                <a:path w="3463" h="11261" extrusionOk="0">
                  <a:moveTo>
                    <a:pt x="2511" y="0"/>
                  </a:moveTo>
                  <a:cubicBezTo>
                    <a:pt x="2202" y="0"/>
                    <a:pt x="1895" y="165"/>
                    <a:pt x="1779" y="546"/>
                  </a:cubicBezTo>
                  <a:cubicBezTo>
                    <a:pt x="775" y="3769"/>
                    <a:pt x="189" y="7117"/>
                    <a:pt x="22" y="10507"/>
                  </a:cubicBezTo>
                  <a:cubicBezTo>
                    <a:pt x="1" y="11009"/>
                    <a:pt x="377" y="11260"/>
                    <a:pt x="764" y="11260"/>
                  </a:cubicBezTo>
                  <a:cubicBezTo>
                    <a:pt x="1152" y="11260"/>
                    <a:pt x="1549" y="11009"/>
                    <a:pt x="1570" y="10507"/>
                  </a:cubicBezTo>
                  <a:cubicBezTo>
                    <a:pt x="1738" y="7284"/>
                    <a:pt x="2323" y="4062"/>
                    <a:pt x="3286" y="965"/>
                  </a:cubicBezTo>
                  <a:cubicBezTo>
                    <a:pt x="3463" y="383"/>
                    <a:pt x="2983" y="0"/>
                    <a:pt x="2511" y="0"/>
                  </a:cubicBezTo>
                  <a:close/>
                </a:path>
              </a:pathLst>
            </a:custGeom>
            <a:solidFill>
              <a:srgbClr val="3997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erlin Sans FB" panose="020E0602020502020306" pitchFamily="34" charset="7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1317876" y="130596"/>
            <a:ext cx="7365974" cy="830176"/>
          </a:xfrm>
          <a:prstGeom prst="wedgeRoundRectCallout">
            <a:avLst>
              <a:gd name="adj1" fmla="val -36893"/>
              <a:gd name="adj2" fmla="val 94102"/>
              <a:gd name="adj3" fmla="val 16667"/>
            </a:avLst>
          </a:prstGeom>
          <a:solidFill>
            <a:schemeClr val="bg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Can he play badminton?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294351" y="4158269"/>
            <a:ext cx="4152362" cy="787097"/>
          </a:xfrm>
          <a:prstGeom prst="wedgeRoundRectCallout">
            <a:avLst>
              <a:gd name="adj1" fmla="val 63378"/>
              <a:gd name="adj2" fmla="val -830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Yes, he can.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948052" y="4154882"/>
            <a:ext cx="4588249" cy="787097"/>
          </a:xfrm>
          <a:prstGeom prst="wedgeRoundRectCallout">
            <a:avLst>
              <a:gd name="adj1" fmla="val 63378"/>
              <a:gd name="adj2" fmla="val -830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  <a:sym typeface="Barriecito"/>
              </a:rPr>
              <a:t>No, he can’t.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9E6FBE-9C8D-3851-BECC-6D10A7CFE1DB}"/>
              </a:ext>
            </a:extLst>
          </p:cNvPr>
          <p:cNvGrpSpPr/>
          <p:nvPr/>
        </p:nvGrpSpPr>
        <p:grpSpPr>
          <a:xfrm>
            <a:off x="3856346" y="1027681"/>
            <a:ext cx="2776240" cy="2916141"/>
            <a:chOff x="3571054" y="1290099"/>
            <a:chExt cx="3415582" cy="3479898"/>
          </a:xfrm>
        </p:grpSpPr>
        <p:pic>
          <p:nvPicPr>
            <p:cNvPr id="2" name="Picture 2" descr="happy boy playing badminton 1 - Clipart World">
              <a:extLst>
                <a:ext uri="{FF2B5EF4-FFF2-40B4-BE49-F238E27FC236}">
                  <a16:creationId xmlns:a16="http://schemas.microsoft.com/office/drawing/2014/main" id="{96137749-0320-325F-45BC-3C4C5790C7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47" t="5432" r="17858" b="6468"/>
            <a:stretch/>
          </p:blipFill>
          <p:spPr bwMode="auto">
            <a:xfrm>
              <a:off x="4070026" y="1331089"/>
              <a:ext cx="2318151" cy="34348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9B07E8-1687-C574-00E8-E320DCFD9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69" b="90583" l="9057" r="93962">
                          <a14:foregroundMark x1="20755" y1="37220" x2="9057" y2="49776"/>
                          <a14:foregroundMark x1="13585" y1="48430" x2="10566" y2="54709"/>
                          <a14:foregroundMark x1="12453" y1="57399" x2="41887" y2="90583"/>
                          <a14:foregroundMark x1="41887" y1="90583" x2="41887" y2="90583"/>
                          <a14:foregroundMark x1="90189" y1="25112" x2="87925" y2="42152"/>
                          <a14:foregroundMark x1="93585" y1="29148" x2="93962" y2="29596"/>
                          <a14:foregroundMark x1="75094" y1="17489" x2="45660" y2="520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94613" y="1609933"/>
              <a:ext cx="992023" cy="834797"/>
            </a:xfrm>
            <a:prstGeom prst="rect">
              <a:avLst/>
            </a:prstGeom>
          </p:spPr>
        </p:pic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278A791-D546-1324-51D0-6501C265E0BD}"/>
                </a:ext>
              </a:extLst>
            </p:cNvPr>
            <p:cNvSpPr/>
            <p:nvPr/>
          </p:nvSpPr>
          <p:spPr>
            <a:xfrm>
              <a:off x="3571054" y="1290099"/>
              <a:ext cx="3407870" cy="3479898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E94F41-5F1B-AFB7-1506-5E8C5572F8E7}"/>
              </a:ext>
            </a:extLst>
          </p:cNvPr>
          <p:cNvGrpSpPr/>
          <p:nvPr/>
        </p:nvGrpSpPr>
        <p:grpSpPr>
          <a:xfrm>
            <a:off x="3856346" y="1031068"/>
            <a:ext cx="2769972" cy="2916141"/>
            <a:chOff x="271576" y="1885220"/>
            <a:chExt cx="2769972" cy="2916141"/>
          </a:xfrm>
        </p:grpSpPr>
        <p:pic>
          <p:nvPicPr>
            <p:cNvPr id="9218" name="Picture 2" descr="Boy Playing Badminton Stock Vector (Royalty Free) 63346495 | Shutterstock">
              <a:extLst>
                <a:ext uri="{FF2B5EF4-FFF2-40B4-BE49-F238E27FC236}">
                  <a16:creationId xmlns:a16="http://schemas.microsoft.com/office/drawing/2014/main" id="{D519B8D9-B8C4-18B7-22F1-3A4C27F8B4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19"/>
            <a:stretch/>
          </p:blipFill>
          <p:spPr bwMode="auto">
            <a:xfrm>
              <a:off x="814946" y="1901988"/>
              <a:ext cx="1617849" cy="285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4706B46-3239-14A7-CFF2-20448474E73E}"/>
                </a:ext>
              </a:extLst>
            </p:cNvPr>
            <p:cNvSpPr/>
            <p:nvPr/>
          </p:nvSpPr>
          <p:spPr>
            <a:xfrm>
              <a:off x="271576" y="1885220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8" name="Picture 6" descr="Káº¿t quáº£ hÃ¬nh áº£nh cho right wrong tick icon">
              <a:extLst>
                <a:ext uri="{FF2B5EF4-FFF2-40B4-BE49-F238E27FC236}">
                  <a16:creationId xmlns:a16="http://schemas.microsoft.com/office/drawing/2014/main" id="{2C5FE821-80C4-4A7B-0FB3-4794FE4918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7" t="18657" r="55100" b="30178"/>
            <a:stretch/>
          </p:blipFill>
          <p:spPr bwMode="auto">
            <a:xfrm>
              <a:off x="2246539" y="2027331"/>
              <a:ext cx="667818" cy="676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Google Shape;631;p33" descr="page9image17120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007761" y="784154"/>
            <a:ext cx="4067499" cy="4944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592;p31" descr="page7image177248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6536301" y="818159"/>
            <a:ext cx="3280968" cy="4910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58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2" grpId="1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1868836" y="104720"/>
            <a:ext cx="5891136" cy="830176"/>
          </a:xfrm>
          <a:prstGeom prst="wedgeRoundRectCallout">
            <a:avLst>
              <a:gd name="adj1" fmla="val -49511"/>
              <a:gd name="adj2" fmla="val 91259"/>
              <a:gd name="adj3" fmla="val 16667"/>
            </a:avLst>
          </a:prstGeom>
          <a:solidFill>
            <a:schemeClr val="bg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Can she swim?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094271" y="4158269"/>
            <a:ext cx="4352442" cy="787097"/>
          </a:xfrm>
          <a:prstGeom prst="wedgeRoundRectCallout">
            <a:avLst>
              <a:gd name="adj1" fmla="val 63378"/>
              <a:gd name="adj2" fmla="val -830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Yes, she can.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868836" y="4180928"/>
            <a:ext cx="4588249" cy="787097"/>
          </a:xfrm>
          <a:prstGeom prst="wedgeRoundRectCallout">
            <a:avLst>
              <a:gd name="adj1" fmla="val 63378"/>
              <a:gd name="adj2" fmla="val -830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  <a:sym typeface="Barriecito"/>
              </a:rPr>
              <a:t>No, she can’t.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C2C131-847D-642D-2CE0-9F6DA830BD3A}"/>
              </a:ext>
            </a:extLst>
          </p:cNvPr>
          <p:cNvGrpSpPr/>
          <p:nvPr/>
        </p:nvGrpSpPr>
        <p:grpSpPr>
          <a:xfrm>
            <a:off x="3394527" y="1060024"/>
            <a:ext cx="2776240" cy="2916141"/>
            <a:chOff x="3394527" y="1060024"/>
            <a:chExt cx="2776240" cy="291614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278A791-D546-1324-51D0-6501C265E0BD}"/>
                </a:ext>
              </a:extLst>
            </p:cNvPr>
            <p:cNvSpPr/>
            <p:nvPr/>
          </p:nvSpPr>
          <p:spPr>
            <a:xfrm>
              <a:off x="3394527" y="1060024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314" name="Picture 2" descr="Can - can't | KIDS BOX 1 | Baamboozle - Baamboozle | The Most Fun Classroom  Games!">
              <a:extLst>
                <a:ext uri="{FF2B5EF4-FFF2-40B4-BE49-F238E27FC236}">
                  <a16:creationId xmlns:a16="http://schemas.microsoft.com/office/drawing/2014/main" id="{0C5D0F30-78DE-0CA1-92FD-10629BFBDB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8" t="16564" r="8193" b="13785"/>
            <a:stretch/>
          </p:blipFill>
          <p:spPr bwMode="auto">
            <a:xfrm>
              <a:off x="3537909" y="1812153"/>
              <a:ext cx="2483208" cy="1952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B9B07E8-1687-C574-00E8-E320DCFD9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69" b="90583" l="9057" r="93962">
                          <a14:foregroundMark x1="20755" y1="37220" x2="9057" y2="49776"/>
                          <a14:foregroundMark x1="13585" y1="48430" x2="10566" y2="54709"/>
                          <a14:foregroundMark x1="12453" y1="57399" x2="41887" y2="90583"/>
                          <a14:foregroundMark x1="41887" y1="90583" x2="41887" y2="90583"/>
                          <a14:foregroundMark x1="90189" y1="25112" x2="87925" y2="42152"/>
                          <a14:foregroundMark x1="93585" y1="29148" x2="93962" y2="29596"/>
                          <a14:foregroundMark x1="75094" y1="17489" x2="45660" y2="520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64435" y="1328044"/>
              <a:ext cx="806332" cy="699557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1D5BFC-BCFF-1168-9FD4-71132D8D5066}"/>
              </a:ext>
            </a:extLst>
          </p:cNvPr>
          <p:cNvGrpSpPr/>
          <p:nvPr/>
        </p:nvGrpSpPr>
        <p:grpSpPr>
          <a:xfrm>
            <a:off x="3394527" y="1060023"/>
            <a:ext cx="2769972" cy="2916141"/>
            <a:chOff x="483850" y="1218162"/>
            <a:chExt cx="2769972" cy="2916141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4706B46-3239-14A7-CFF2-20448474E73E}"/>
                </a:ext>
              </a:extLst>
            </p:cNvPr>
            <p:cNvSpPr/>
            <p:nvPr/>
          </p:nvSpPr>
          <p:spPr>
            <a:xfrm>
              <a:off x="483850" y="1218162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8" name="Picture 6" descr="Káº¿t quáº£ hÃ¬nh áº£nh cho right wrong tick icon">
              <a:extLst>
                <a:ext uri="{FF2B5EF4-FFF2-40B4-BE49-F238E27FC236}">
                  <a16:creationId xmlns:a16="http://schemas.microsoft.com/office/drawing/2014/main" id="{2C5FE821-80C4-4A7B-0FB3-4794FE4918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7" t="18657" r="55100" b="30178"/>
            <a:stretch/>
          </p:blipFill>
          <p:spPr bwMode="auto">
            <a:xfrm>
              <a:off x="2458813" y="1360273"/>
              <a:ext cx="667818" cy="676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316" name="Picture 4" descr="Can + can't: affirmative and negative sentences (I, you, he, she, it)  Flashcards | Quizlet">
              <a:extLst>
                <a:ext uri="{FF2B5EF4-FFF2-40B4-BE49-F238E27FC236}">
                  <a16:creationId xmlns:a16="http://schemas.microsoft.com/office/drawing/2014/main" id="{2B4E7627-8A66-7DB2-6869-C8FC9BAE6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EFB"/>
                </a:clrFrom>
                <a:clrTo>
                  <a:srgbClr val="FFFE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890"/>
            <a:stretch/>
          </p:blipFill>
          <p:spPr bwMode="auto">
            <a:xfrm>
              <a:off x="567768" y="1958586"/>
              <a:ext cx="2619267" cy="19231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Google Shape;631;p33" descr="page9image171200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007761" y="784154"/>
            <a:ext cx="4067499" cy="4944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92;p31" descr="page7image177248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6536301" y="818159"/>
            <a:ext cx="3280968" cy="4910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56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2" grpId="1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1231901" y="92479"/>
            <a:ext cx="7152208" cy="946753"/>
          </a:xfrm>
          <a:prstGeom prst="wedgeRoundRectCallout">
            <a:avLst>
              <a:gd name="adj1" fmla="val -40284"/>
              <a:gd name="adj2" fmla="val 77006"/>
              <a:gd name="adj3" fmla="val 16667"/>
            </a:avLst>
          </a:prstGeom>
          <a:solidFill>
            <a:schemeClr val="bg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Can she draw?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873174" y="4227388"/>
            <a:ext cx="4388931" cy="787097"/>
          </a:xfrm>
          <a:prstGeom prst="wedgeRoundRectCallout">
            <a:avLst>
              <a:gd name="adj1" fmla="val 54641"/>
              <a:gd name="adj2" fmla="val -86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Yes, she can.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719792" y="4251013"/>
            <a:ext cx="4588249" cy="787097"/>
          </a:xfrm>
          <a:prstGeom prst="wedgeRoundRectCallout">
            <a:avLst>
              <a:gd name="adj1" fmla="val 49235"/>
              <a:gd name="adj2" fmla="val -845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  <a:sym typeface="Barriecito"/>
              </a:rPr>
              <a:t>No, she can’t.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F06D786-BD3D-A159-1698-6582AE829748}"/>
              </a:ext>
            </a:extLst>
          </p:cNvPr>
          <p:cNvGrpSpPr/>
          <p:nvPr/>
        </p:nvGrpSpPr>
        <p:grpSpPr>
          <a:xfrm>
            <a:off x="3692552" y="1161762"/>
            <a:ext cx="2769972" cy="2916141"/>
            <a:chOff x="193889" y="1704795"/>
            <a:chExt cx="2769972" cy="2916141"/>
          </a:xfrm>
        </p:grpSpPr>
        <p:pic>
          <p:nvPicPr>
            <p:cNvPr id="4" name="Picture 2" descr="Draw Stock Illustrations – 802,833 Draw Stock Illustrations, Vectors &amp;  Clipart - Dreamstime">
              <a:extLst>
                <a:ext uri="{FF2B5EF4-FFF2-40B4-BE49-F238E27FC236}">
                  <a16:creationId xmlns:a16="http://schemas.microsoft.com/office/drawing/2014/main" id="{79D81DDF-4E5C-27F9-4EF0-50226EF02B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19" t="7366" r="4781" b="9153"/>
            <a:stretch/>
          </p:blipFill>
          <p:spPr bwMode="auto">
            <a:xfrm>
              <a:off x="345984" y="2174192"/>
              <a:ext cx="2493114" cy="2296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859FFA7-68D0-72B2-1FAF-9ED2808DD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969" b="90583" l="9057" r="93962">
                          <a14:foregroundMark x1="20755" y1="37220" x2="9057" y2="49776"/>
                          <a14:foregroundMark x1="13585" y1="48430" x2="10566" y2="54709"/>
                          <a14:foregroundMark x1="12453" y1="57399" x2="41887" y2="90583"/>
                          <a14:foregroundMark x1="41887" y1="90583" x2="41887" y2="90583"/>
                          <a14:foregroundMark x1="90189" y1="25112" x2="87925" y2="42152"/>
                          <a14:foregroundMark x1="93585" y1="29148" x2="93962" y2="29596"/>
                          <a14:foregroundMark x1="75094" y1="17489" x2="45660" y2="520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126826" y="1753818"/>
              <a:ext cx="806332" cy="699557"/>
            </a:xfrm>
            <a:prstGeom prst="rect">
              <a:avLst/>
            </a:prstGeom>
          </p:spPr>
        </p:pic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1D73314-0AF8-0493-1A4B-1C110A34CD19}"/>
                </a:ext>
              </a:extLst>
            </p:cNvPr>
            <p:cNvSpPr/>
            <p:nvPr/>
          </p:nvSpPr>
          <p:spPr>
            <a:xfrm>
              <a:off x="193889" y="1704795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7ACF2A-5FA7-40D8-D703-3717A71C7D09}"/>
              </a:ext>
            </a:extLst>
          </p:cNvPr>
          <p:cNvGrpSpPr/>
          <p:nvPr/>
        </p:nvGrpSpPr>
        <p:grpSpPr>
          <a:xfrm>
            <a:off x="3692552" y="1161761"/>
            <a:ext cx="2769972" cy="2916141"/>
            <a:chOff x="167579" y="2042129"/>
            <a:chExt cx="2769972" cy="291614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14815A3-F1F6-24B6-2913-C20C7B20E83F}"/>
                </a:ext>
              </a:extLst>
            </p:cNvPr>
            <p:cNvSpPr/>
            <p:nvPr/>
          </p:nvSpPr>
          <p:spPr>
            <a:xfrm>
              <a:off x="167579" y="2042129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1266" name="Picture 2" descr="this is all but a dream's Drawception Drawings">
              <a:extLst>
                <a:ext uri="{FF2B5EF4-FFF2-40B4-BE49-F238E27FC236}">
                  <a16:creationId xmlns:a16="http://schemas.microsoft.com/office/drawing/2014/main" id="{A2A67760-79B4-03CB-9B33-EFE5A71D81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369" y="2751682"/>
              <a:ext cx="1422697" cy="1500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Káº¿t quáº£ hÃ¬nh áº£nh cho right wrong tick icon">
              <a:extLst>
                <a:ext uri="{FF2B5EF4-FFF2-40B4-BE49-F238E27FC236}">
                  <a16:creationId xmlns:a16="http://schemas.microsoft.com/office/drawing/2014/main" id="{B3D6C152-8FA2-CECB-EC6A-B80F076F39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7" t="18657" r="55100" b="30178"/>
            <a:stretch/>
          </p:blipFill>
          <p:spPr bwMode="auto">
            <a:xfrm>
              <a:off x="2142542" y="2184240"/>
              <a:ext cx="667818" cy="676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1F9074A-6457-AC0F-0782-A623383638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3551" y="2705673"/>
            <a:ext cx="2141115" cy="2575470"/>
          </a:xfrm>
          <a:prstGeom prst="rect">
            <a:avLst/>
          </a:prstGeom>
        </p:spPr>
      </p:pic>
      <p:pic>
        <p:nvPicPr>
          <p:cNvPr id="22" name="Google Shape;633;p33" descr="page4image175030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621498" y="1631160"/>
            <a:ext cx="3314926" cy="4585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26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2" grpId="1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1231901" y="92479"/>
            <a:ext cx="7152208" cy="946753"/>
          </a:xfrm>
          <a:prstGeom prst="wedgeRoundRectCallout">
            <a:avLst>
              <a:gd name="adj1" fmla="val -40284"/>
              <a:gd name="adj2" fmla="val 77006"/>
              <a:gd name="adj3" fmla="val 16667"/>
            </a:avLst>
          </a:prstGeom>
          <a:solidFill>
            <a:schemeClr val="bg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Can he cook?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873174" y="4227388"/>
            <a:ext cx="4388931" cy="787097"/>
          </a:xfrm>
          <a:prstGeom prst="wedgeRoundRectCallout">
            <a:avLst>
              <a:gd name="adj1" fmla="val 54641"/>
              <a:gd name="adj2" fmla="val -868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</a:rPr>
              <a:t>Yes, he can.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773514" y="4236692"/>
            <a:ext cx="4588249" cy="787097"/>
          </a:xfrm>
          <a:prstGeom prst="wedgeRoundRectCallout">
            <a:avLst>
              <a:gd name="adj1" fmla="val 49235"/>
              <a:gd name="adj2" fmla="val -845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Comic Sans MS" panose="030F0702030302020204" pitchFamily="66" charset="0"/>
                <a:ea typeface="Barriecito"/>
                <a:cs typeface="Barriecito"/>
                <a:sym typeface="Barriecito"/>
              </a:rPr>
              <a:t>No, he can’t.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DDCDA1F-B797-C959-678E-330610461640}"/>
              </a:ext>
            </a:extLst>
          </p:cNvPr>
          <p:cNvGrpSpPr/>
          <p:nvPr/>
        </p:nvGrpSpPr>
        <p:grpSpPr>
          <a:xfrm>
            <a:off x="3692552" y="1141102"/>
            <a:ext cx="2769972" cy="2923923"/>
            <a:chOff x="588740" y="1631159"/>
            <a:chExt cx="2769972" cy="2923923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14815A3-F1F6-24B6-2913-C20C7B20E83F}"/>
                </a:ext>
              </a:extLst>
            </p:cNvPr>
            <p:cNvSpPr/>
            <p:nvPr/>
          </p:nvSpPr>
          <p:spPr>
            <a:xfrm>
              <a:off x="588740" y="1631159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5" name="Picture 6" descr="Káº¿t quáº£ hÃ¬nh áº£nh cho right wrong tick icon">
              <a:extLst>
                <a:ext uri="{FF2B5EF4-FFF2-40B4-BE49-F238E27FC236}">
                  <a16:creationId xmlns:a16="http://schemas.microsoft.com/office/drawing/2014/main" id="{B3D6C152-8FA2-CECB-EC6A-B80F076F39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7" t="18657" r="55100" b="30178"/>
            <a:stretch/>
          </p:blipFill>
          <p:spPr bwMode="auto">
            <a:xfrm>
              <a:off x="2563703" y="1773270"/>
              <a:ext cx="667818" cy="676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38" name="Picture 2" descr="Triste - Ejemplo De Male Chef Vector Del Camarero De La Historieta Stock de  ilustración - Ilustración de enfermo, vértigos: 148310496">
              <a:extLst>
                <a:ext uri="{FF2B5EF4-FFF2-40B4-BE49-F238E27FC236}">
                  <a16:creationId xmlns:a16="http://schemas.microsoft.com/office/drawing/2014/main" id="{9ACEC6AB-E6E7-7B47-57B8-8A53FC7C31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8" t="9061" r="8668" b="14093"/>
            <a:stretch/>
          </p:blipFill>
          <p:spPr bwMode="auto">
            <a:xfrm>
              <a:off x="1238997" y="1638941"/>
              <a:ext cx="1313875" cy="2916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572F4D9-A6D6-3D50-3BD0-4E5AA85D40E5}"/>
              </a:ext>
            </a:extLst>
          </p:cNvPr>
          <p:cNvGrpSpPr/>
          <p:nvPr/>
        </p:nvGrpSpPr>
        <p:grpSpPr>
          <a:xfrm>
            <a:off x="3692552" y="1161762"/>
            <a:ext cx="2769972" cy="2916141"/>
            <a:chOff x="3692552" y="1161762"/>
            <a:chExt cx="2769972" cy="291614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859FFA7-68D0-72B2-1FAF-9ED2808DD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969" b="90583" l="9057" r="93962">
                          <a14:foregroundMark x1="20755" y1="37220" x2="9057" y2="49776"/>
                          <a14:foregroundMark x1="13585" y1="48430" x2="10566" y2="54709"/>
                          <a14:foregroundMark x1="12453" y1="57399" x2="41887" y2="90583"/>
                          <a14:foregroundMark x1="41887" y1="90583" x2="41887" y2="90583"/>
                          <a14:foregroundMark x1="90189" y1="25112" x2="87925" y2="42152"/>
                          <a14:foregroundMark x1="93585" y1="29148" x2="93962" y2="29596"/>
                          <a14:foregroundMark x1="75094" y1="17489" x2="45660" y2="52018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625489" y="1210785"/>
              <a:ext cx="806332" cy="699557"/>
            </a:xfrm>
            <a:prstGeom prst="rect">
              <a:avLst/>
            </a:prstGeom>
          </p:spPr>
        </p:pic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1D73314-0AF8-0493-1A4B-1C110A34CD19}"/>
                </a:ext>
              </a:extLst>
            </p:cNvPr>
            <p:cNvSpPr/>
            <p:nvPr/>
          </p:nvSpPr>
          <p:spPr>
            <a:xfrm>
              <a:off x="3692552" y="1161762"/>
              <a:ext cx="2769972" cy="2916141"/>
            </a:xfrm>
            <a:prstGeom prst="round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4340" name="Picture 4" descr="Little chef Vectors &amp; Illustrations for Free Download | Freepik">
              <a:extLst>
                <a:ext uri="{FF2B5EF4-FFF2-40B4-BE49-F238E27FC236}">
                  <a16:creationId xmlns:a16="http://schemas.microsoft.com/office/drawing/2014/main" id="{7F6F2CC5-8109-D6D2-03B4-9E9F261E9B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2" t="4932" r="6407" b="4918"/>
            <a:stretch/>
          </p:blipFill>
          <p:spPr bwMode="auto">
            <a:xfrm>
              <a:off x="4124247" y="1188717"/>
              <a:ext cx="1501242" cy="2723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Google Shape;633;p33" descr="page4image175030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621498" y="1631160"/>
            <a:ext cx="3314926" cy="458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1F9074A-6457-AC0F-0782-A623383638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3551" y="2705673"/>
            <a:ext cx="2141115" cy="257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2" grpId="1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92;p46">
            <a:extLst>
              <a:ext uri="{FF2B5EF4-FFF2-40B4-BE49-F238E27FC236}">
                <a16:creationId xmlns:a16="http://schemas.microsoft.com/office/drawing/2014/main" id="{918656C6-D9C0-3DBD-25A0-EACE5AB66ADC}"/>
              </a:ext>
            </a:extLst>
          </p:cNvPr>
          <p:cNvSpPr/>
          <p:nvPr/>
        </p:nvSpPr>
        <p:spPr>
          <a:xfrm>
            <a:off x="412416" y="1171983"/>
            <a:ext cx="2787387" cy="2427875"/>
          </a:xfrm>
          <a:custGeom>
            <a:avLst/>
            <a:gdLst/>
            <a:ahLst/>
            <a:cxnLst/>
            <a:rect l="l" t="t" r="r" b="b"/>
            <a:pathLst>
              <a:path w="270658" h="38392" extrusionOk="0">
                <a:moveTo>
                  <a:pt x="1498" y="0"/>
                </a:moveTo>
                <a:lnTo>
                  <a:pt x="10721" y="12698"/>
                </a:lnTo>
                <a:lnTo>
                  <a:pt x="5990" y="15692"/>
                </a:lnTo>
                <a:lnTo>
                  <a:pt x="11500" y="20424"/>
                </a:lnTo>
                <a:lnTo>
                  <a:pt x="1" y="24916"/>
                </a:lnTo>
                <a:lnTo>
                  <a:pt x="8984" y="31444"/>
                </a:lnTo>
                <a:lnTo>
                  <a:pt x="1" y="38392"/>
                </a:lnTo>
                <a:lnTo>
                  <a:pt x="270657" y="38392"/>
                </a:lnTo>
                <a:lnTo>
                  <a:pt x="258918" y="34199"/>
                </a:lnTo>
                <a:lnTo>
                  <a:pt x="268921" y="29947"/>
                </a:lnTo>
                <a:lnTo>
                  <a:pt x="257421" y="25215"/>
                </a:lnTo>
                <a:lnTo>
                  <a:pt x="268921" y="19465"/>
                </a:lnTo>
                <a:lnTo>
                  <a:pt x="258679" y="12458"/>
                </a:lnTo>
                <a:lnTo>
                  <a:pt x="26892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Google Shape;2395;p46">
            <a:extLst>
              <a:ext uri="{FF2B5EF4-FFF2-40B4-BE49-F238E27FC236}">
                <a16:creationId xmlns:a16="http://schemas.microsoft.com/office/drawing/2014/main" id="{D547410E-668E-FADF-C5CA-3D83B4506FC7}"/>
              </a:ext>
            </a:extLst>
          </p:cNvPr>
          <p:cNvPicPr preferRelativeResize="0"/>
          <p:nvPr/>
        </p:nvPicPr>
        <p:blipFill rotWithShape="1">
          <a:blip r:embed="rId2"/>
          <a:srcRect t="6400" b="6400"/>
          <a:stretch/>
        </p:blipFill>
        <p:spPr>
          <a:xfrm>
            <a:off x="628560" y="1428480"/>
            <a:ext cx="2357622" cy="185440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pic>
      <p:grpSp>
        <p:nvGrpSpPr>
          <p:cNvPr id="6" name="Google Shape;2602;p46">
            <a:extLst>
              <a:ext uri="{FF2B5EF4-FFF2-40B4-BE49-F238E27FC236}">
                <a16:creationId xmlns:a16="http://schemas.microsoft.com/office/drawing/2014/main" id="{156F0BE2-0CFB-809A-9A75-BE946774CFBE}"/>
              </a:ext>
            </a:extLst>
          </p:cNvPr>
          <p:cNvGrpSpPr/>
          <p:nvPr/>
        </p:nvGrpSpPr>
        <p:grpSpPr>
          <a:xfrm>
            <a:off x="345902" y="3843810"/>
            <a:ext cx="648914" cy="895558"/>
            <a:chOff x="3810375" y="3371700"/>
            <a:chExt cx="648914" cy="895558"/>
          </a:xfrm>
        </p:grpSpPr>
        <p:sp>
          <p:nvSpPr>
            <p:cNvPr id="7" name="Google Shape;2603;p46">
              <a:extLst>
                <a:ext uri="{FF2B5EF4-FFF2-40B4-BE49-F238E27FC236}">
                  <a16:creationId xmlns:a16="http://schemas.microsoft.com/office/drawing/2014/main" id="{D876E6C0-C5CF-3A76-BCB7-7EDFE5857B34}"/>
                </a:ext>
              </a:extLst>
            </p:cNvPr>
            <p:cNvSpPr/>
            <p:nvPr/>
          </p:nvSpPr>
          <p:spPr>
            <a:xfrm>
              <a:off x="3810375" y="3371700"/>
              <a:ext cx="648914" cy="895558"/>
            </a:xfrm>
            <a:custGeom>
              <a:avLst/>
              <a:gdLst/>
              <a:ahLst/>
              <a:cxnLst/>
              <a:rect l="l" t="t" r="r" b="b"/>
              <a:pathLst>
                <a:path w="11792" h="16274" extrusionOk="0">
                  <a:moveTo>
                    <a:pt x="4348" y="1"/>
                  </a:moveTo>
                  <a:cubicBezTo>
                    <a:pt x="3441" y="1"/>
                    <a:pt x="2667" y="192"/>
                    <a:pt x="2027" y="574"/>
                  </a:cubicBezTo>
                  <a:lnTo>
                    <a:pt x="2007" y="584"/>
                  </a:lnTo>
                  <a:lnTo>
                    <a:pt x="1960" y="622"/>
                  </a:lnTo>
                  <a:lnTo>
                    <a:pt x="1950" y="631"/>
                  </a:lnTo>
                  <a:cubicBezTo>
                    <a:pt x="651" y="1596"/>
                    <a:pt x="947" y="3011"/>
                    <a:pt x="1138" y="3861"/>
                  </a:cubicBezTo>
                  <a:cubicBezTo>
                    <a:pt x="1176" y="4090"/>
                    <a:pt x="1224" y="4272"/>
                    <a:pt x="1243" y="4463"/>
                  </a:cubicBezTo>
                  <a:lnTo>
                    <a:pt x="1243" y="4482"/>
                  </a:lnTo>
                  <a:lnTo>
                    <a:pt x="1253" y="4501"/>
                  </a:lnTo>
                  <a:cubicBezTo>
                    <a:pt x="1405" y="5390"/>
                    <a:pt x="1425" y="6288"/>
                    <a:pt x="1415" y="7110"/>
                  </a:cubicBezTo>
                  <a:cubicBezTo>
                    <a:pt x="928" y="7282"/>
                    <a:pt x="517" y="7654"/>
                    <a:pt x="316" y="8142"/>
                  </a:cubicBezTo>
                  <a:cubicBezTo>
                    <a:pt x="1" y="8925"/>
                    <a:pt x="201" y="9823"/>
                    <a:pt x="813" y="10492"/>
                  </a:cubicBezTo>
                  <a:cubicBezTo>
                    <a:pt x="813" y="10511"/>
                    <a:pt x="803" y="10521"/>
                    <a:pt x="803" y="10540"/>
                  </a:cubicBezTo>
                  <a:cubicBezTo>
                    <a:pt x="775" y="10817"/>
                    <a:pt x="861" y="11094"/>
                    <a:pt x="1042" y="11305"/>
                  </a:cubicBezTo>
                  <a:cubicBezTo>
                    <a:pt x="1100" y="11371"/>
                    <a:pt x="1157" y="11419"/>
                    <a:pt x="1224" y="11467"/>
                  </a:cubicBezTo>
                  <a:cubicBezTo>
                    <a:pt x="1224" y="11620"/>
                    <a:pt x="1224" y="11763"/>
                    <a:pt x="1224" y="11907"/>
                  </a:cubicBezTo>
                  <a:lnTo>
                    <a:pt x="1233" y="11935"/>
                  </a:lnTo>
                  <a:lnTo>
                    <a:pt x="1233" y="12002"/>
                  </a:lnTo>
                  <a:lnTo>
                    <a:pt x="1233" y="12021"/>
                  </a:lnTo>
                  <a:cubicBezTo>
                    <a:pt x="1281" y="12327"/>
                    <a:pt x="1358" y="12623"/>
                    <a:pt x="1491" y="12910"/>
                  </a:cubicBezTo>
                  <a:cubicBezTo>
                    <a:pt x="1482" y="12929"/>
                    <a:pt x="1482" y="12938"/>
                    <a:pt x="1482" y="12958"/>
                  </a:cubicBezTo>
                  <a:cubicBezTo>
                    <a:pt x="1415" y="13502"/>
                    <a:pt x="1491" y="14095"/>
                    <a:pt x="1711" y="14658"/>
                  </a:cubicBezTo>
                  <a:cubicBezTo>
                    <a:pt x="1549" y="14897"/>
                    <a:pt x="1482" y="15203"/>
                    <a:pt x="1568" y="15509"/>
                  </a:cubicBezTo>
                  <a:cubicBezTo>
                    <a:pt x="1683" y="15958"/>
                    <a:pt x="2093" y="16273"/>
                    <a:pt x="2562" y="16273"/>
                  </a:cubicBezTo>
                  <a:cubicBezTo>
                    <a:pt x="2638" y="16273"/>
                    <a:pt x="2724" y="16264"/>
                    <a:pt x="2810" y="16245"/>
                  </a:cubicBezTo>
                  <a:cubicBezTo>
                    <a:pt x="2963" y="16206"/>
                    <a:pt x="3087" y="16149"/>
                    <a:pt x="3183" y="16101"/>
                  </a:cubicBezTo>
                  <a:cubicBezTo>
                    <a:pt x="3202" y="16101"/>
                    <a:pt x="3221" y="16092"/>
                    <a:pt x="3240" y="16082"/>
                  </a:cubicBezTo>
                  <a:cubicBezTo>
                    <a:pt x="3555" y="16034"/>
                    <a:pt x="3842" y="15834"/>
                    <a:pt x="3985" y="15547"/>
                  </a:cubicBezTo>
                  <a:cubicBezTo>
                    <a:pt x="4081" y="15366"/>
                    <a:pt x="4119" y="15165"/>
                    <a:pt x="4090" y="14974"/>
                  </a:cubicBezTo>
                  <a:lnTo>
                    <a:pt x="4090" y="14974"/>
                  </a:lnTo>
                  <a:cubicBezTo>
                    <a:pt x="4473" y="15041"/>
                    <a:pt x="5208" y="15155"/>
                    <a:pt x="6059" y="15155"/>
                  </a:cubicBezTo>
                  <a:cubicBezTo>
                    <a:pt x="7119" y="15155"/>
                    <a:pt x="8056" y="14974"/>
                    <a:pt x="8830" y="14630"/>
                  </a:cubicBezTo>
                  <a:lnTo>
                    <a:pt x="8830" y="14630"/>
                  </a:lnTo>
                  <a:cubicBezTo>
                    <a:pt x="8811" y="14697"/>
                    <a:pt x="8792" y="14764"/>
                    <a:pt x="8773" y="14840"/>
                  </a:cubicBezTo>
                  <a:cubicBezTo>
                    <a:pt x="8725" y="14974"/>
                    <a:pt x="8706" y="15127"/>
                    <a:pt x="8715" y="15280"/>
                  </a:cubicBezTo>
                  <a:cubicBezTo>
                    <a:pt x="8744" y="15480"/>
                    <a:pt x="8820" y="15662"/>
                    <a:pt x="8954" y="15805"/>
                  </a:cubicBezTo>
                  <a:cubicBezTo>
                    <a:pt x="9097" y="15987"/>
                    <a:pt x="9308" y="16101"/>
                    <a:pt x="9537" y="16130"/>
                  </a:cubicBezTo>
                  <a:cubicBezTo>
                    <a:pt x="9642" y="16149"/>
                    <a:pt x="9747" y="16168"/>
                    <a:pt x="9833" y="16178"/>
                  </a:cubicBezTo>
                  <a:lnTo>
                    <a:pt x="9890" y="16187"/>
                  </a:lnTo>
                  <a:cubicBezTo>
                    <a:pt x="9986" y="16197"/>
                    <a:pt x="10110" y="16216"/>
                    <a:pt x="10234" y="16216"/>
                  </a:cubicBezTo>
                  <a:cubicBezTo>
                    <a:pt x="10282" y="16216"/>
                    <a:pt x="10330" y="16206"/>
                    <a:pt x="10368" y="16206"/>
                  </a:cubicBezTo>
                  <a:cubicBezTo>
                    <a:pt x="10865" y="16168"/>
                    <a:pt x="11247" y="15776"/>
                    <a:pt x="11286" y="15280"/>
                  </a:cubicBezTo>
                  <a:cubicBezTo>
                    <a:pt x="11305" y="14983"/>
                    <a:pt x="11190" y="14697"/>
                    <a:pt x="10980" y="14496"/>
                  </a:cubicBezTo>
                  <a:cubicBezTo>
                    <a:pt x="11028" y="14104"/>
                    <a:pt x="10999" y="13741"/>
                    <a:pt x="10980" y="13540"/>
                  </a:cubicBezTo>
                  <a:cubicBezTo>
                    <a:pt x="10942" y="13254"/>
                    <a:pt x="10875" y="12977"/>
                    <a:pt x="10779" y="12709"/>
                  </a:cubicBezTo>
                  <a:cubicBezTo>
                    <a:pt x="10980" y="12193"/>
                    <a:pt x="11056" y="11658"/>
                    <a:pt x="11066" y="11133"/>
                  </a:cubicBezTo>
                  <a:cubicBezTo>
                    <a:pt x="11477" y="10999"/>
                    <a:pt x="11773" y="10617"/>
                    <a:pt x="11782" y="10167"/>
                  </a:cubicBezTo>
                  <a:cubicBezTo>
                    <a:pt x="11792" y="9890"/>
                    <a:pt x="11696" y="9623"/>
                    <a:pt x="11515" y="9432"/>
                  </a:cubicBezTo>
                  <a:cubicBezTo>
                    <a:pt x="11620" y="8897"/>
                    <a:pt x="11582" y="8342"/>
                    <a:pt x="11391" y="7893"/>
                  </a:cubicBezTo>
                  <a:cubicBezTo>
                    <a:pt x="11276" y="7616"/>
                    <a:pt x="11104" y="7387"/>
                    <a:pt x="10894" y="7196"/>
                  </a:cubicBezTo>
                  <a:cubicBezTo>
                    <a:pt x="10856" y="5944"/>
                    <a:pt x="10817" y="4654"/>
                    <a:pt x="10387" y="3383"/>
                  </a:cubicBezTo>
                  <a:lnTo>
                    <a:pt x="10378" y="3355"/>
                  </a:lnTo>
                  <a:cubicBezTo>
                    <a:pt x="10062" y="2485"/>
                    <a:pt x="9461" y="1730"/>
                    <a:pt x="8696" y="1224"/>
                  </a:cubicBezTo>
                  <a:lnTo>
                    <a:pt x="8667" y="1205"/>
                  </a:lnTo>
                  <a:lnTo>
                    <a:pt x="8648" y="1195"/>
                  </a:lnTo>
                  <a:cubicBezTo>
                    <a:pt x="7693" y="641"/>
                    <a:pt x="5992" y="1"/>
                    <a:pt x="4348" y="1"/>
                  </a:cubicBezTo>
                  <a:close/>
                </a:path>
              </a:pathLst>
            </a:cu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228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04;p46">
              <a:extLst>
                <a:ext uri="{FF2B5EF4-FFF2-40B4-BE49-F238E27FC236}">
                  <a16:creationId xmlns:a16="http://schemas.microsoft.com/office/drawing/2014/main" id="{5060F9DE-4FE1-4754-9D3E-A1ECEE316552}"/>
                </a:ext>
              </a:extLst>
            </p:cNvPr>
            <p:cNvSpPr/>
            <p:nvPr/>
          </p:nvSpPr>
          <p:spPr>
            <a:xfrm>
              <a:off x="3932924" y="4053186"/>
              <a:ext cx="60093" cy="168172"/>
            </a:xfrm>
            <a:custGeom>
              <a:avLst/>
              <a:gdLst/>
              <a:ahLst/>
              <a:cxnLst/>
              <a:rect l="l" t="t" r="r" b="b"/>
              <a:pathLst>
                <a:path w="1092" h="3056" extrusionOk="0">
                  <a:moveTo>
                    <a:pt x="670" y="1"/>
                  </a:moveTo>
                  <a:cubicBezTo>
                    <a:pt x="371" y="1"/>
                    <a:pt x="128" y="342"/>
                    <a:pt x="86" y="679"/>
                  </a:cubicBezTo>
                  <a:cubicBezTo>
                    <a:pt x="0" y="1319"/>
                    <a:pt x="210" y="2026"/>
                    <a:pt x="573" y="2561"/>
                  </a:cubicBezTo>
                  <a:cubicBezTo>
                    <a:pt x="449" y="2599"/>
                    <a:pt x="335" y="2647"/>
                    <a:pt x="230" y="2704"/>
                  </a:cubicBezTo>
                  <a:cubicBezTo>
                    <a:pt x="55" y="2800"/>
                    <a:pt x="151" y="3056"/>
                    <a:pt x="329" y="3056"/>
                  </a:cubicBezTo>
                  <a:cubicBezTo>
                    <a:pt x="346" y="3056"/>
                    <a:pt x="364" y="3053"/>
                    <a:pt x="382" y="3048"/>
                  </a:cubicBezTo>
                  <a:cubicBezTo>
                    <a:pt x="478" y="3029"/>
                    <a:pt x="573" y="2972"/>
                    <a:pt x="669" y="2934"/>
                  </a:cubicBezTo>
                  <a:cubicBezTo>
                    <a:pt x="726" y="2905"/>
                    <a:pt x="765" y="2886"/>
                    <a:pt x="812" y="2857"/>
                  </a:cubicBezTo>
                  <a:cubicBezTo>
                    <a:pt x="829" y="2866"/>
                    <a:pt x="848" y="2870"/>
                    <a:pt x="866" y="2870"/>
                  </a:cubicBezTo>
                  <a:cubicBezTo>
                    <a:pt x="973" y="2870"/>
                    <a:pt x="1086" y="2743"/>
                    <a:pt x="1013" y="2638"/>
                  </a:cubicBezTo>
                  <a:cubicBezTo>
                    <a:pt x="793" y="2322"/>
                    <a:pt x="602" y="2016"/>
                    <a:pt x="497" y="1644"/>
                  </a:cubicBezTo>
                  <a:cubicBezTo>
                    <a:pt x="440" y="1453"/>
                    <a:pt x="411" y="1262"/>
                    <a:pt x="392" y="1070"/>
                  </a:cubicBezTo>
                  <a:cubicBezTo>
                    <a:pt x="382" y="984"/>
                    <a:pt x="382" y="908"/>
                    <a:pt x="382" y="832"/>
                  </a:cubicBezTo>
                  <a:cubicBezTo>
                    <a:pt x="344" y="526"/>
                    <a:pt x="507" y="363"/>
                    <a:pt x="870" y="335"/>
                  </a:cubicBezTo>
                  <a:cubicBezTo>
                    <a:pt x="890" y="348"/>
                    <a:pt x="910" y="354"/>
                    <a:pt x="929" y="354"/>
                  </a:cubicBezTo>
                  <a:cubicBezTo>
                    <a:pt x="1021" y="354"/>
                    <a:pt x="1092" y="224"/>
                    <a:pt x="1013" y="153"/>
                  </a:cubicBezTo>
                  <a:cubicBezTo>
                    <a:pt x="896" y="46"/>
                    <a:pt x="779" y="1"/>
                    <a:pt x="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605;p46">
              <a:extLst>
                <a:ext uri="{FF2B5EF4-FFF2-40B4-BE49-F238E27FC236}">
                  <a16:creationId xmlns:a16="http://schemas.microsoft.com/office/drawing/2014/main" id="{8965694C-7B65-DC89-7F20-5F52385DF972}"/>
                </a:ext>
              </a:extLst>
            </p:cNvPr>
            <p:cNvSpPr/>
            <p:nvPr/>
          </p:nvSpPr>
          <p:spPr>
            <a:xfrm>
              <a:off x="4310642" y="4028092"/>
              <a:ext cx="78748" cy="189798"/>
            </a:xfrm>
            <a:custGeom>
              <a:avLst/>
              <a:gdLst/>
              <a:ahLst/>
              <a:cxnLst/>
              <a:rect l="l" t="t" r="r" b="b"/>
              <a:pathLst>
                <a:path w="1431" h="3449" extrusionOk="0">
                  <a:moveTo>
                    <a:pt x="149" y="1"/>
                  </a:moveTo>
                  <a:cubicBezTo>
                    <a:pt x="67" y="1"/>
                    <a:pt x="0" y="109"/>
                    <a:pt x="73" y="189"/>
                  </a:cubicBezTo>
                  <a:cubicBezTo>
                    <a:pt x="484" y="647"/>
                    <a:pt x="733" y="1240"/>
                    <a:pt x="752" y="1861"/>
                  </a:cubicBezTo>
                  <a:cubicBezTo>
                    <a:pt x="761" y="2119"/>
                    <a:pt x="723" y="2377"/>
                    <a:pt x="656" y="2625"/>
                  </a:cubicBezTo>
                  <a:cubicBezTo>
                    <a:pt x="599" y="2826"/>
                    <a:pt x="513" y="2979"/>
                    <a:pt x="494" y="3170"/>
                  </a:cubicBezTo>
                  <a:cubicBezTo>
                    <a:pt x="446" y="3218"/>
                    <a:pt x="446" y="3294"/>
                    <a:pt x="494" y="3332"/>
                  </a:cubicBezTo>
                  <a:cubicBezTo>
                    <a:pt x="513" y="3361"/>
                    <a:pt x="542" y="3371"/>
                    <a:pt x="580" y="3371"/>
                  </a:cubicBezTo>
                  <a:cubicBezTo>
                    <a:pt x="666" y="3399"/>
                    <a:pt x="752" y="3409"/>
                    <a:pt x="847" y="3418"/>
                  </a:cubicBezTo>
                  <a:cubicBezTo>
                    <a:pt x="946" y="3427"/>
                    <a:pt x="1052" y="3449"/>
                    <a:pt x="1158" y="3449"/>
                  </a:cubicBezTo>
                  <a:cubicBezTo>
                    <a:pt x="1176" y="3449"/>
                    <a:pt x="1193" y="3448"/>
                    <a:pt x="1210" y="3447"/>
                  </a:cubicBezTo>
                  <a:cubicBezTo>
                    <a:pt x="1373" y="3428"/>
                    <a:pt x="1430" y="3189"/>
                    <a:pt x="1249" y="3141"/>
                  </a:cubicBezTo>
                  <a:cubicBezTo>
                    <a:pt x="1134" y="3113"/>
                    <a:pt x="1010" y="3122"/>
                    <a:pt x="895" y="3113"/>
                  </a:cubicBezTo>
                  <a:lnTo>
                    <a:pt x="857" y="3113"/>
                  </a:lnTo>
                  <a:cubicBezTo>
                    <a:pt x="1096" y="2730"/>
                    <a:pt x="1096" y="2090"/>
                    <a:pt x="1057" y="1708"/>
                  </a:cubicBezTo>
                  <a:cubicBezTo>
                    <a:pt x="981" y="1058"/>
                    <a:pt x="694" y="495"/>
                    <a:pt x="226" y="36"/>
                  </a:cubicBezTo>
                  <a:cubicBezTo>
                    <a:pt x="201" y="11"/>
                    <a:pt x="174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06;p46">
              <a:extLst>
                <a:ext uri="{FF2B5EF4-FFF2-40B4-BE49-F238E27FC236}">
                  <a16:creationId xmlns:a16="http://schemas.microsoft.com/office/drawing/2014/main" id="{19208FF7-EACE-FB97-EE32-5F782FBB6598}"/>
                </a:ext>
              </a:extLst>
            </p:cNvPr>
            <p:cNvSpPr/>
            <p:nvPr/>
          </p:nvSpPr>
          <p:spPr>
            <a:xfrm>
              <a:off x="3854563" y="3804012"/>
              <a:ext cx="102466" cy="162999"/>
            </a:xfrm>
            <a:custGeom>
              <a:avLst/>
              <a:gdLst/>
              <a:ahLst/>
              <a:cxnLst/>
              <a:rect l="l" t="t" r="r" b="b"/>
              <a:pathLst>
                <a:path w="1862" h="2962" extrusionOk="0">
                  <a:moveTo>
                    <a:pt x="1176" y="1"/>
                  </a:moveTo>
                  <a:cubicBezTo>
                    <a:pt x="813" y="1"/>
                    <a:pt x="441" y="235"/>
                    <a:pt x="287" y="601"/>
                  </a:cubicBezTo>
                  <a:cubicBezTo>
                    <a:pt x="0" y="1308"/>
                    <a:pt x="440" y="2034"/>
                    <a:pt x="1032" y="2417"/>
                  </a:cubicBezTo>
                  <a:cubicBezTo>
                    <a:pt x="1023" y="2436"/>
                    <a:pt x="1004" y="2455"/>
                    <a:pt x="994" y="2464"/>
                  </a:cubicBezTo>
                  <a:cubicBezTo>
                    <a:pt x="918" y="2569"/>
                    <a:pt x="851" y="2655"/>
                    <a:pt x="832" y="2789"/>
                  </a:cubicBezTo>
                  <a:cubicBezTo>
                    <a:pt x="817" y="2892"/>
                    <a:pt x="921" y="2961"/>
                    <a:pt x="1018" y="2961"/>
                  </a:cubicBezTo>
                  <a:cubicBezTo>
                    <a:pt x="1047" y="2961"/>
                    <a:pt x="1075" y="2955"/>
                    <a:pt x="1099" y="2942"/>
                  </a:cubicBezTo>
                  <a:cubicBezTo>
                    <a:pt x="1195" y="2885"/>
                    <a:pt x="1262" y="2770"/>
                    <a:pt x="1319" y="2675"/>
                  </a:cubicBezTo>
                  <a:cubicBezTo>
                    <a:pt x="1348" y="2617"/>
                    <a:pt x="1386" y="2569"/>
                    <a:pt x="1415" y="2512"/>
                  </a:cubicBezTo>
                  <a:cubicBezTo>
                    <a:pt x="1501" y="2445"/>
                    <a:pt x="1520" y="2292"/>
                    <a:pt x="1396" y="2206"/>
                  </a:cubicBezTo>
                  <a:cubicBezTo>
                    <a:pt x="994" y="1939"/>
                    <a:pt x="574" y="1604"/>
                    <a:pt x="555" y="1079"/>
                  </a:cubicBezTo>
                  <a:cubicBezTo>
                    <a:pt x="541" y="673"/>
                    <a:pt x="859" y="299"/>
                    <a:pt x="1222" y="299"/>
                  </a:cubicBezTo>
                  <a:cubicBezTo>
                    <a:pt x="1355" y="299"/>
                    <a:pt x="1494" y="349"/>
                    <a:pt x="1625" y="467"/>
                  </a:cubicBezTo>
                  <a:cubicBezTo>
                    <a:pt x="1650" y="488"/>
                    <a:pt x="1677" y="497"/>
                    <a:pt x="1702" y="497"/>
                  </a:cubicBezTo>
                  <a:cubicBezTo>
                    <a:pt x="1791" y="497"/>
                    <a:pt x="1862" y="385"/>
                    <a:pt x="1787" y="295"/>
                  </a:cubicBezTo>
                  <a:cubicBezTo>
                    <a:pt x="1623" y="91"/>
                    <a:pt x="1401" y="1"/>
                    <a:pt x="1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607;p46">
              <a:extLst>
                <a:ext uri="{FF2B5EF4-FFF2-40B4-BE49-F238E27FC236}">
                  <a16:creationId xmlns:a16="http://schemas.microsoft.com/office/drawing/2014/main" id="{8D6FAC07-DEC3-560D-03EF-8551D69B4F1D}"/>
                </a:ext>
              </a:extLst>
            </p:cNvPr>
            <p:cNvSpPr/>
            <p:nvPr/>
          </p:nvSpPr>
          <p:spPr>
            <a:xfrm>
              <a:off x="4316530" y="3788494"/>
              <a:ext cx="100705" cy="152763"/>
            </a:xfrm>
            <a:custGeom>
              <a:avLst/>
              <a:gdLst/>
              <a:ahLst/>
              <a:cxnLst/>
              <a:rect l="l" t="t" r="r" b="b"/>
              <a:pathLst>
                <a:path w="1830" h="2776" extrusionOk="0">
                  <a:moveTo>
                    <a:pt x="499" y="0"/>
                  </a:moveTo>
                  <a:cubicBezTo>
                    <a:pt x="381" y="0"/>
                    <a:pt x="259" y="23"/>
                    <a:pt x="138" y="71"/>
                  </a:cubicBezTo>
                  <a:cubicBezTo>
                    <a:pt x="1" y="123"/>
                    <a:pt x="33" y="337"/>
                    <a:pt x="167" y="337"/>
                  </a:cubicBezTo>
                  <a:cubicBezTo>
                    <a:pt x="182" y="337"/>
                    <a:pt x="198" y="335"/>
                    <a:pt x="215" y="329"/>
                  </a:cubicBezTo>
                  <a:cubicBezTo>
                    <a:pt x="294" y="302"/>
                    <a:pt x="370" y="290"/>
                    <a:pt x="441" y="290"/>
                  </a:cubicBezTo>
                  <a:cubicBezTo>
                    <a:pt x="886" y="290"/>
                    <a:pt x="1170" y="763"/>
                    <a:pt x="1170" y="1208"/>
                  </a:cubicBezTo>
                  <a:cubicBezTo>
                    <a:pt x="1170" y="1657"/>
                    <a:pt x="874" y="1991"/>
                    <a:pt x="798" y="2412"/>
                  </a:cubicBezTo>
                  <a:cubicBezTo>
                    <a:pt x="782" y="2523"/>
                    <a:pt x="865" y="2615"/>
                    <a:pt x="954" y="2615"/>
                  </a:cubicBezTo>
                  <a:cubicBezTo>
                    <a:pt x="972" y="2615"/>
                    <a:pt x="990" y="2611"/>
                    <a:pt x="1008" y="2603"/>
                  </a:cubicBezTo>
                  <a:cubicBezTo>
                    <a:pt x="1142" y="2710"/>
                    <a:pt x="1335" y="2776"/>
                    <a:pt x="1508" y="2776"/>
                  </a:cubicBezTo>
                  <a:cubicBezTo>
                    <a:pt x="1520" y="2776"/>
                    <a:pt x="1531" y="2776"/>
                    <a:pt x="1543" y="2775"/>
                  </a:cubicBezTo>
                  <a:cubicBezTo>
                    <a:pt x="1830" y="2756"/>
                    <a:pt x="1820" y="2374"/>
                    <a:pt x="1543" y="2335"/>
                  </a:cubicBezTo>
                  <a:cubicBezTo>
                    <a:pt x="1447" y="2326"/>
                    <a:pt x="1361" y="2307"/>
                    <a:pt x="1275" y="2278"/>
                  </a:cubicBezTo>
                  <a:cubicBezTo>
                    <a:pt x="1552" y="1800"/>
                    <a:pt x="1629" y="1122"/>
                    <a:pt x="1428" y="644"/>
                  </a:cubicBezTo>
                  <a:cubicBezTo>
                    <a:pt x="1259" y="254"/>
                    <a:pt x="897" y="0"/>
                    <a:pt x="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608;p46">
              <a:extLst>
                <a:ext uri="{FF2B5EF4-FFF2-40B4-BE49-F238E27FC236}">
                  <a16:creationId xmlns:a16="http://schemas.microsoft.com/office/drawing/2014/main" id="{41F49042-8329-77B4-50EB-F15D7E59B826}"/>
                </a:ext>
              </a:extLst>
            </p:cNvPr>
            <p:cNvSpPr/>
            <p:nvPr/>
          </p:nvSpPr>
          <p:spPr>
            <a:xfrm>
              <a:off x="3912398" y="3427995"/>
              <a:ext cx="452292" cy="722104"/>
            </a:xfrm>
            <a:custGeom>
              <a:avLst/>
              <a:gdLst/>
              <a:ahLst/>
              <a:cxnLst/>
              <a:rect l="l" t="t" r="r" b="b"/>
              <a:pathLst>
                <a:path w="8219" h="13122" extrusionOk="0">
                  <a:moveTo>
                    <a:pt x="2251" y="0"/>
                  </a:moveTo>
                  <a:cubicBezTo>
                    <a:pt x="1670" y="0"/>
                    <a:pt x="1113" y="105"/>
                    <a:pt x="698" y="421"/>
                  </a:cubicBezTo>
                  <a:cubicBezTo>
                    <a:pt x="1" y="956"/>
                    <a:pt x="39" y="1701"/>
                    <a:pt x="249" y="2456"/>
                  </a:cubicBezTo>
                  <a:cubicBezTo>
                    <a:pt x="297" y="2742"/>
                    <a:pt x="354" y="3029"/>
                    <a:pt x="392" y="3306"/>
                  </a:cubicBezTo>
                  <a:cubicBezTo>
                    <a:pt x="431" y="3622"/>
                    <a:pt x="469" y="3946"/>
                    <a:pt x="507" y="4252"/>
                  </a:cubicBezTo>
                  <a:cubicBezTo>
                    <a:pt x="564" y="5074"/>
                    <a:pt x="583" y="5905"/>
                    <a:pt x="574" y="6737"/>
                  </a:cubicBezTo>
                  <a:cubicBezTo>
                    <a:pt x="555" y="7520"/>
                    <a:pt x="507" y="8313"/>
                    <a:pt x="431" y="9097"/>
                  </a:cubicBezTo>
                  <a:cubicBezTo>
                    <a:pt x="364" y="9737"/>
                    <a:pt x="278" y="10387"/>
                    <a:pt x="421" y="11017"/>
                  </a:cubicBezTo>
                  <a:cubicBezTo>
                    <a:pt x="555" y="11696"/>
                    <a:pt x="956" y="12193"/>
                    <a:pt x="1482" y="12537"/>
                  </a:cubicBezTo>
                  <a:cubicBezTo>
                    <a:pt x="1912" y="12823"/>
                    <a:pt x="2428" y="12995"/>
                    <a:pt x="2963" y="13062"/>
                  </a:cubicBezTo>
                  <a:cubicBezTo>
                    <a:pt x="3275" y="13101"/>
                    <a:pt x="3613" y="13122"/>
                    <a:pt x="3961" y="13122"/>
                  </a:cubicBezTo>
                  <a:cubicBezTo>
                    <a:pt x="4888" y="13122"/>
                    <a:pt x="5887" y="12975"/>
                    <a:pt x="6680" y="12642"/>
                  </a:cubicBezTo>
                  <a:cubicBezTo>
                    <a:pt x="7817" y="12173"/>
                    <a:pt x="8218" y="11170"/>
                    <a:pt x="8189" y="9985"/>
                  </a:cubicBezTo>
                  <a:cubicBezTo>
                    <a:pt x="8170" y="8839"/>
                    <a:pt x="8103" y="7683"/>
                    <a:pt x="8036" y="6526"/>
                  </a:cubicBezTo>
                  <a:cubicBezTo>
                    <a:pt x="8017" y="6163"/>
                    <a:pt x="7998" y="5800"/>
                    <a:pt x="7989" y="5437"/>
                  </a:cubicBezTo>
                  <a:cubicBezTo>
                    <a:pt x="7931" y="4204"/>
                    <a:pt x="7884" y="2867"/>
                    <a:pt x="7119" y="1835"/>
                  </a:cubicBezTo>
                  <a:cubicBezTo>
                    <a:pt x="6441" y="917"/>
                    <a:pt x="5351" y="478"/>
                    <a:pt x="4262" y="268"/>
                  </a:cubicBezTo>
                  <a:cubicBezTo>
                    <a:pt x="3692" y="153"/>
                    <a:pt x="2954" y="0"/>
                    <a:pt x="225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609;p46">
              <a:extLst>
                <a:ext uri="{FF2B5EF4-FFF2-40B4-BE49-F238E27FC236}">
                  <a16:creationId xmlns:a16="http://schemas.microsoft.com/office/drawing/2014/main" id="{B6087474-A92D-F52A-5447-C0D7BB78D36D}"/>
                </a:ext>
              </a:extLst>
            </p:cNvPr>
            <p:cNvSpPr/>
            <p:nvPr/>
          </p:nvSpPr>
          <p:spPr>
            <a:xfrm>
              <a:off x="3927641" y="3473175"/>
              <a:ext cx="330785" cy="122607"/>
            </a:xfrm>
            <a:custGeom>
              <a:avLst/>
              <a:gdLst/>
              <a:ahLst/>
              <a:cxnLst/>
              <a:rect l="l" t="t" r="r" b="b"/>
              <a:pathLst>
                <a:path w="6011" h="2228" extrusionOk="0">
                  <a:moveTo>
                    <a:pt x="5629" y="1"/>
                  </a:moveTo>
                  <a:cubicBezTo>
                    <a:pt x="4750" y="546"/>
                    <a:pt x="3909" y="1205"/>
                    <a:pt x="2905" y="1463"/>
                  </a:cubicBezTo>
                  <a:cubicBezTo>
                    <a:pt x="2679" y="1519"/>
                    <a:pt x="2468" y="1540"/>
                    <a:pt x="2260" y="1540"/>
                  </a:cubicBezTo>
                  <a:cubicBezTo>
                    <a:pt x="1975" y="1540"/>
                    <a:pt x="1695" y="1501"/>
                    <a:pt x="1386" y="1463"/>
                  </a:cubicBezTo>
                  <a:cubicBezTo>
                    <a:pt x="1271" y="1450"/>
                    <a:pt x="1159" y="1442"/>
                    <a:pt x="1048" y="1442"/>
                  </a:cubicBezTo>
                  <a:cubicBezTo>
                    <a:pt x="827" y="1442"/>
                    <a:pt x="612" y="1476"/>
                    <a:pt x="402" y="1577"/>
                  </a:cubicBezTo>
                  <a:cubicBezTo>
                    <a:pt x="268" y="1644"/>
                    <a:pt x="134" y="1730"/>
                    <a:pt x="1" y="1826"/>
                  </a:cubicBezTo>
                  <a:cubicBezTo>
                    <a:pt x="29" y="1960"/>
                    <a:pt x="58" y="2093"/>
                    <a:pt x="77" y="2227"/>
                  </a:cubicBezTo>
                  <a:cubicBezTo>
                    <a:pt x="333" y="1953"/>
                    <a:pt x="625" y="1748"/>
                    <a:pt x="1127" y="1748"/>
                  </a:cubicBezTo>
                  <a:cubicBezTo>
                    <a:pt x="1149" y="1748"/>
                    <a:pt x="1172" y="1749"/>
                    <a:pt x="1195" y="1749"/>
                  </a:cubicBezTo>
                  <a:cubicBezTo>
                    <a:pt x="1548" y="1767"/>
                    <a:pt x="1885" y="1866"/>
                    <a:pt x="2235" y="1866"/>
                  </a:cubicBezTo>
                  <a:cubicBezTo>
                    <a:pt x="2264" y="1866"/>
                    <a:pt x="2293" y="1866"/>
                    <a:pt x="2323" y="1864"/>
                  </a:cubicBezTo>
                  <a:cubicBezTo>
                    <a:pt x="2695" y="1855"/>
                    <a:pt x="3068" y="1769"/>
                    <a:pt x="3421" y="1644"/>
                  </a:cubicBezTo>
                  <a:cubicBezTo>
                    <a:pt x="4367" y="1300"/>
                    <a:pt x="5160" y="718"/>
                    <a:pt x="6011" y="230"/>
                  </a:cubicBezTo>
                  <a:cubicBezTo>
                    <a:pt x="5887" y="144"/>
                    <a:pt x="5762" y="68"/>
                    <a:pt x="5629" y="1"/>
                  </a:cubicBezTo>
                  <a:close/>
                </a:path>
              </a:pathLst>
            </a:custGeom>
            <a:solidFill>
              <a:srgbClr val="292929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10;p46">
              <a:extLst>
                <a:ext uri="{FF2B5EF4-FFF2-40B4-BE49-F238E27FC236}">
                  <a16:creationId xmlns:a16="http://schemas.microsoft.com/office/drawing/2014/main" id="{FF64EC9F-ED1B-33F5-D8D7-B2F766CE05E0}"/>
                </a:ext>
              </a:extLst>
            </p:cNvPr>
            <p:cNvSpPr/>
            <p:nvPr/>
          </p:nvSpPr>
          <p:spPr>
            <a:xfrm>
              <a:off x="3942389" y="3575750"/>
              <a:ext cx="393354" cy="144124"/>
            </a:xfrm>
            <a:custGeom>
              <a:avLst/>
              <a:gdLst/>
              <a:ahLst/>
              <a:cxnLst/>
              <a:rect l="l" t="t" r="r" b="b"/>
              <a:pathLst>
                <a:path w="7148" h="2619" extrusionOk="0">
                  <a:moveTo>
                    <a:pt x="7033" y="0"/>
                  </a:moveTo>
                  <a:cubicBezTo>
                    <a:pt x="5982" y="698"/>
                    <a:pt x="5007" y="1548"/>
                    <a:pt x="3765" y="1854"/>
                  </a:cubicBezTo>
                  <a:cubicBezTo>
                    <a:pt x="3522" y="1915"/>
                    <a:pt x="3279" y="1936"/>
                    <a:pt x="3036" y="1936"/>
                  </a:cubicBezTo>
                  <a:cubicBezTo>
                    <a:pt x="2548" y="1936"/>
                    <a:pt x="2061" y="1852"/>
                    <a:pt x="1576" y="1852"/>
                  </a:cubicBezTo>
                  <a:cubicBezTo>
                    <a:pt x="1327" y="1852"/>
                    <a:pt x="1079" y="1874"/>
                    <a:pt x="831" y="1940"/>
                  </a:cubicBezTo>
                  <a:cubicBezTo>
                    <a:pt x="545" y="2007"/>
                    <a:pt x="258" y="2131"/>
                    <a:pt x="0" y="2274"/>
                  </a:cubicBezTo>
                  <a:cubicBezTo>
                    <a:pt x="10" y="2389"/>
                    <a:pt x="10" y="2504"/>
                    <a:pt x="10" y="2618"/>
                  </a:cubicBezTo>
                  <a:cubicBezTo>
                    <a:pt x="483" y="2327"/>
                    <a:pt x="1008" y="2149"/>
                    <a:pt x="1593" y="2149"/>
                  </a:cubicBezTo>
                  <a:cubicBezTo>
                    <a:pt x="1622" y="2149"/>
                    <a:pt x="1652" y="2149"/>
                    <a:pt x="1682" y="2150"/>
                  </a:cubicBezTo>
                  <a:cubicBezTo>
                    <a:pt x="2141" y="2159"/>
                    <a:pt x="2582" y="2265"/>
                    <a:pt x="3039" y="2265"/>
                  </a:cubicBezTo>
                  <a:cubicBezTo>
                    <a:pt x="3058" y="2265"/>
                    <a:pt x="3077" y="2265"/>
                    <a:pt x="3096" y="2265"/>
                  </a:cubicBezTo>
                  <a:cubicBezTo>
                    <a:pt x="3497" y="2246"/>
                    <a:pt x="3899" y="2160"/>
                    <a:pt x="4290" y="2026"/>
                  </a:cubicBezTo>
                  <a:cubicBezTo>
                    <a:pt x="5342" y="1644"/>
                    <a:pt x="6221" y="956"/>
                    <a:pt x="7148" y="344"/>
                  </a:cubicBezTo>
                  <a:cubicBezTo>
                    <a:pt x="7109" y="229"/>
                    <a:pt x="7071" y="115"/>
                    <a:pt x="7033" y="0"/>
                  </a:cubicBezTo>
                  <a:close/>
                </a:path>
              </a:pathLst>
            </a:custGeom>
            <a:solidFill>
              <a:srgbClr val="292929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611;p46">
              <a:extLst>
                <a:ext uri="{FF2B5EF4-FFF2-40B4-BE49-F238E27FC236}">
                  <a16:creationId xmlns:a16="http://schemas.microsoft.com/office/drawing/2014/main" id="{A8DBE760-079B-6692-7666-E604735125E7}"/>
                </a:ext>
              </a:extLst>
            </p:cNvPr>
            <p:cNvSpPr/>
            <p:nvPr/>
          </p:nvSpPr>
          <p:spPr>
            <a:xfrm>
              <a:off x="3939197" y="3705619"/>
              <a:ext cx="412835" cy="187762"/>
            </a:xfrm>
            <a:custGeom>
              <a:avLst/>
              <a:gdLst/>
              <a:ahLst/>
              <a:cxnLst/>
              <a:rect l="l" t="t" r="r" b="b"/>
              <a:pathLst>
                <a:path w="7502" h="3412" extrusionOk="0">
                  <a:moveTo>
                    <a:pt x="7483" y="0"/>
                  </a:moveTo>
                  <a:cubicBezTo>
                    <a:pt x="6986" y="363"/>
                    <a:pt x="6508" y="746"/>
                    <a:pt x="6021" y="1118"/>
                  </a:cubicBezTo>
                  <a:cubicBezTo>
                    <a:pt x="5610" y="1424"/>
                    <a:pt x="5208" y="1797"/>
                    <a:pt x="4750" y="2036"/>
                  </a:cubicBezTo>
                  <a:cubicBezTo>
                    <a:pt x="4572" y="2130"/>
                    <a:pt x="4423" y="2167"/>
                    <a:pt x="4289" y="2167"/>
                  </a:cubicBezTo>
                  <a:cubicBezTo>
                    <a:pt x="3948" y="2167"/>
                    <a:pt x="3703" y="1926"/>
                    <a:pt x="3326" y="1768"/>
                  </a:cubicBezTo>
                  <a:cubicBezTo>
                    <a:pt x="3101" y="1674"/>
                    <a:pt x="2882" y="1632"/>
                    <a:pt x="2669" y="1632"/>
                  </a:cubicBezTo>
                  <a:cubicBezTo>
                    <a:pt x="1698" y="1632"/>
                    <a:pt x="843" y="2493"/>
                    <a:pt x="20" y="3096"/>
                  </a:cubicBezTo>
                  <a:cubicBezTo>
                    <a:pt x="10" y="3201"/>
                    <a:pt x="10" y="3306"/>
                    <a:pt x="1" y="3411"/>
                  </a:cubicBezTo>
                  <a:cubicBezTo>
                    <a:pt x="555" y="3048"/>
                    <a:pt x="1033" y="2580"/>
                    <a:pt x="1616" y="2255"/>
                  </a:cubicBezTo>
                  <a:cubicBezTo>
                    <a:pt x="1956" y="2070"/>
                    <a:pt x="2354" y="1931"/>
                    <a:pt x="2747" y="1931"/>
                  </a:cubicBezTo>
                  <a:cubicBezTo>
                    <a:pt x="2861" y="1931"/>
                    <a:pt x="2975" y="1943"/>
                    <a:pt x="3087" y="1969"/>
                  </a:cubicBezTo>
                  <a:cubicBezTo>
                    <a:pt x="3489" y="2064"/>
                    <a:pt x="3747" y="2427"/>
                    <a:pt x="4157" y="2475"/>
                  </a:cubicBezTo>
                  <a:cubicBezTo>
                    <a:pt x="4200" y="2481"/>
                    <a:pt x="4243" y="2483"/>
                    <a:pt x="4285" y="2483"/>
                  </a:cubicBezTo>
                  <a:cubicBezTo>
                    <a:pt x="4987" y="2483"/>
                    <a:pt x="5679" y="1774"/>
                    <a:pt x="6183" y="1405"/>
                  </a:cubicBezTo>
                  <a:cubicBezTo>
                    <a:pt x="6613" y="1080"/>
                    <a:pt x="7062" y="774"/>
                    <a:pt x="7502" y="449"/>
                  </a:cubicBezTo>
                  <a:cubicBezTo>
                    <a:pt x="7502" y="430"/>
                    <a:pt x="7502" y="411"/>
                    <a:pt x="7502" y="392"/>
                  </a:cubicBezTo>
                  <a:cubicBezTo>
                    <a:pt x="7492" y="258"/>
                    <a:pt x="7483" y="125"/>
                    <a:pt x="7483" y="0"/>
                  </a:cubicBezTo>
                  <a:close/>
                </a:path>
              </a:pathLst>
            </a:custGeom>
            <a:solidFill>
              <a:srgbClr val="292929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612;p46">
              <a:extLst>
                <a:ext uri="{FF2B5EF4-FFF2-40B4-BE49-F238E27FC236}">
                  <a16:creationId xmlns:a16="http://schemas.microsoft.com/office/drawing/2014/main" id="{BB483A30-9B0B-73C1-00D3-42E9CA2A643C}"/>
                </a:ext>
              </a:extLst>
            </p:cNvPr>
            <p:cNvSpPr/>
            <p:nvPr/>
          </p:nvSpPr>
          <p:spPr>
            <a:xfrm>
              <a:off x="3931879" y="3841817"/>
              <a:ext cx="426978" cy="184075"/>
            </a:xfrm>
            <a:custGeom>
              <a:avLst/>
              <a:gdLst/>
              <a:ahLst/>
              <a:cxnLst/>
              <a:rect l="l" t="t" r="r" b="b"/>
              <a:pathLst>
                <a:path w="7759" h="3345" extrusionOk="0">
                  <a:moveTo>
                    <a:pt x="7740" y="0"/>
                  </a:moveTo>
                  <a:cubicBezTo>
                    <a:pt x="7339" y="287"/>
                    <a:pt x="6947" y="583"/>
                    <a:pt x="6555" y="860"/>
                  </a:cubicBezTo>
                  <a:cubicBezTo>
                    <a:pt x="6096" y="1185"/>
                    <a:pt x="5638" y="1510"/>
                    <a:pt x="5179" y="1835"/>
                  </a:cubicBezTo>
                  <a:cubicBezTo>
                    <a:pt x="4784" y="2118"/>
                    <a:pt x="4319" y="2579"/>
                    <a:pt x="3820" y="2579"/>
                  </a:cubicBezTo>
                  <a:cubicBezTo>
                    <a:pt x="3764" y="2579"/>
                    <a:pt x="3707" y="2573"/>
                    <a:pt x="3650" y="2561"/>
                  </a:cubicBezTo>
                  <a:cubicBezTo>
                    <a:pt x="3220" y="2475"/>
                    <a:pt x="2895" y="2207"/>
                    <a:pt x="2456" y="2160"/>
                  </a:cubicBezTo>
                  <a:cubicBezTo>
                    <a:pt x="2363" y="2148"/>
                    <a:pt x="2270" y="2143"/>
                    <a:pt x="2177" y="2143"/>
                  </a:cubicBezTo>
                  <a:cubicBezTo>
                    <a:pt x="1879" y="2143"/>
                    <a:pt x="1584" y="2199"/>
                    <a:pt x="1300" y="2293"/>
                  </a:cubicBezTo>
                  <a:cubicBezTo>
                    <a:pt x="822" y="2446"/>
                    <a:pt x="392" y="2704"/>
                    <a:pt x="0" y="3010"/>
                  </a:cubicBezTo>
                  <a:cubicBezTo>
                    <a:pt x="10" y="3125"/>
                    <a:pt x="19" y="3230"/>
                    <a:pt x="38" y="3344"/>
                  </a:cubicBezTo>
                  <a:cubicBezTo>
                    <a:pt x="640" y="2905"/>
                    <a:pt x="1280" y="2513"/>
                    <a:pt x="2054" y="2465"/>
                  </a:cubicBezTo>
                  <a:cubicBezTo>
                    <a:pt x="2094" y="2463"/>
                    <a:pt x="2132" y="2461"/>
                    <a:pt x="2169" y="2461"/>
                  </a:cubicBezTo>
                  <a:cubicBezTo>
                    <a:pt x="2669" y="2461"/>
                    <a:pt x="3017" y="2688"/>
                    <a:pt x="3488" y="2857"/>
                  </a:cubicBezTo>
                  <a:cubicBezTo>
                    <a:pt x="3619" y="2905"/>
                    <a:pt x="3742" y="2929"/>
                    <a:pt x="3865" y="2929"/>
                  </a:cubicBezTo>
                  <a:cubicBezTo>
                    <a:pt x="4010" y="2929"/>
                    <a:pt x="4154" y="2896"/>
                    <a:pt x="4309" y="2828"/>
                  </a:cubicBezTo>
                  <a:cubicBezTo>
                    <a:pt x="4739" y="2628"/>
                    <a:pt x="5131" y="2284"/>
                    <a:pt x="5523" y="2007"/>
                  </a:cubicBezTo>
                  <a:cubicBezTo>
                    <a:pt x="5982" y="1691"/>
                    <a:pt x="6440" y="1366"/>
                    <a:pt x="6899" y="1042"/>
                  </a:cubicBezTo>
                  <a:cubicBezTo>
                    <a:pt x="7186" y="841"/>
                    <a:pt x="7472" y="650"/>
                    <a:pt x="7759" y="459"/>
                  </a:cubicBezTo>
                  <a:cubicBezTo>
                    <a:pt x="7759" y="306"/>
                    <a:pt x="7749" y="153"/>
                    <a:pt x="7740" y="0"/>
                  </a:cubicBezTo>
                  <a:close/>
                </a:path>
              </a:pathLst>
            </a:custGeom>
            <a:solidFill>
              <a:srgbClr val="292929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613;p46">
              <a:extLst>
                <a:ext uri="{FF2B5EF4-FFF2-40B4-BE49-F238E27FC236}">
                  <a16:creationId xmlns:a16="http://schemas.microsoft.com/office/drawing/2014/main" id="{E1449AC1-D9CC-ACCD-4CEB-1EAE7685B880}"/>
                </a:ext>
              </a:extLst>
            </p:cNvPr>
            <p:cNvSpPr/>
            <p:nvPr/>
          </p:nvSpPr>
          <p:spPr>
            <a:xfrm>
              <a:off x="4025428" y="4007951"/>
              <a:ext cx="336619" cy="132567"/>
            </a:xfrm>
            <a:custGeom>
              <a:avLst/>
              <a:gdLst/>
              <a:ahLst/>
              <a:cxnLst/>
              <a:rect l="l" t="t" r="r" b="b"/>
              <a:pathLst>
                <a:path w="6117" h="2409" extrusionOk="0">
                  <a:moveTo>
                    <a:pt x="6116" y="1"/>
                  </a:moveTo>
                  <a:lnTo>
                    <a:pt x="6116" y="1"/>
                  </a:lnTo>
                  <a:cubicBezTo>
                    <a:pt x="5476" y="593"/>
                    <a:pt x="4826" y="1166"/>
                    <a:pt x="3919" y="1243"/>
                  </a:cubicBezTo>
                  <a:cubicBezTo>
                    <a:pt x="3830" y="1251"/>
                    <a:pt x="3741" y="1254"/>
                    <a:pt x="3653" y="1254"/>
                  </a:cubicBezTo>
                  <a:cubicBezTo>
                    <a:pt x="3334" y="1254"/>
                    <a:pt x="3017" y="1213"/>
                    <a:pt x="2695" y="1213"/>
                  </a:cubicBezTo>
                  <a:cubicBezTo>
                    <a:pt x="2578" y="1213"/>
                    <a:pt x="2461" y="1218"/>
                    <a:pt x="2342" y="1233"/>
                  </a:cubicBezTo>
                  <a:cubicBezTo>
                    <a:pt x="1864" y="1290"/>
                    <a:pt x="1415" y="1453"/>
                    <a:pt x="985" y="1663"/>
                  </a:cubicBezTo>
                  <a:cubicBezTo>
                    <a:pt x="632" y="1845"/>
                    <a:pt x="307" y="2055"/>
                    <a:pt x="1" y="2294"/>
                  </a:cubicBezTo>
                  <a:cubicBezTo>
                    <a:pt x="116" y="2332"/>
                    <a:pt x="221" y="2370"/>
                    <a:pt x="335" y="2408"/>
                  </a:cubicBezTo>
                  <a:cubicBezTo>
                    <a:pt x="593" y="2227"/>
                    <a:pt x="861" y="2064"/>
                    <a:pt x="1138" y="1931"/>
                  </a:cubicBezTo>
                  <a:cubicBezTo>
                    <a:pt x="1664" y="1673"/>
                    <a:pt x="2227" y="1529"/>
                    <a:pt x="2820" y="1529"/>
                  </a:cubicBezTo>
                  <a:cubicBezTo>
                    <a:pt x="3164" y="1529"/>
                    <a:pt x="3508" y="1576"/>
                    <a:pt x="3852" y="1576"/>
                  </a:cubicBezTo>
                  <a:cubicBezTo>
                    <a:pt x="4024" y="1576"/>
                    <a:pt x="4196" y="1564"/>
                    <a:pt x="4368" y="1529"/>
                  </a:cubicBezTo>
                  <a:cubicBezTo>
                    <a:pt x="4989" y="1405"/>
                    <a:pt x="5505" y="1032"/>
                    <a:pt x="5982" y="622"/>
                  </a:cubicBezTo>
                  <a:cubicBezTo>
                    <a:pt x="6049" y="431"/>
                    <a:pt x="6088" y="220"/>
                    <a:pt x="6116" y="1"/>
                  </a:cubicBezTo>
                  <a:close/>
                </a:path>
              </a:pathLst>
            </a:custGeom>
            <a:solidFill>
              <a:srgbClr val="292929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14;p46">
              <a:extLst>
                <a:ext uri="{FF2B5EF4-FFF2-40B4-BE49-F238E27FC236}">
                  <a16:creationId xmlns:a16="http://schemas.microsoft.com/office/drawing/2014/main" id="{4C469E29-8813-FBFF-2652-1855CDF2B077}"/>
                </a:ext>
              </a:extLst>
            </p:cNvPr>
            <p:cNvSpPr/>
            <p:nvPr/>
          </p:nvSpPr>
          <p:spPr>
            <a:xfrm>
              <a:off x="3993896" y="3787118"/>
              <a:ext cx="370792" cy="362978"/>
            </a:xfrm>
            <a:custGeom>
              <a:avLst/>
              <a:gdLst/>
              <a:ahLst/>
              <a:cxnLst/>
              <a:rect l="l" t="t" r="r" b="b"/>
              <a:pathLst>
                <a:path w="6738" h="6596" extrusionOk="0">
                  <a:moveTo>
                    <a:pt x="6555" y="0"/>
                  </a:moveTo>
                  <a:cubicBezTo>
                    <a:pt x="6536" y="153"/>
                    <a:pt x="6498" y="297"/>
                    <a:pt x="6460" y="449"/>
                  </a:cubicBezTo>
                  <a:cubicBezTo>
                    <a:pt x="6164" y="1634"/>
                    <a:pt x="5600" y="2752"/>
                    <a:pt x="4769" y="3660"/>
                  </a:cubicBezTo>
                  <a:cubicBezTo>
                    <a:pt x="3966" y="4549"/>
                    <a:pt x="2934" y="5217"/>
                    <a:pt x="1807" y="5609"/>
                  </a:cubicBezTo>
                  <a:cubicBezTo>
                    <a:pt x="1243" y="5810"/>
                    <a:pt x="650" y="5944"/>
                    <a:pt x="58" y="6011"/>
                  </a:cubicBezTo>
                  <a:lnTo>
                    <a:pt x="1" y="6011"/>
                  </a:lnTo>
                  <a:cubicBezTo>
                    <a:pt x="431" y="6297"/>
                    <a:pt x="947" y="6469"/>
                    <a:pt x="1482" y="6536"/>
                  </a:cubicBezTo>
                  <a:cubicBezTo>
                    <a:pt x="1794" y="6575"/>
                    <a:pt x="2132" y="6596"/>
                    <a:pt x="2480" y="6596"/>
                  </a:cubicBezTo>
                  <a:cubicBezTo>
                    <a:pt x="3407" y="6596"/>
                    <a:pt x="4406" y="6449"/>
                    <a:pt x="5199" y="6116"/>
                  </a:cubicBezTo>
                  <a:cubicBezTo>
                    <a:pt x="6336" y="5647"/>
                    <a:pt x="6737" y="4644"/>
                    <a:pt x="6708" y="3459"/>
                  </a:cubicBezTo>
                  <a:cubicBezTo>
                    <a:pt x="6689" y="2313"/>
                    <a:pt x="6622" y="1157"/>
                    <a:pt x="6555" y="0"/>
                  </a:cubicBezTo>
                  <a:close/>
                </a:path>
              </a:pathLst>
            </a:custGeom>
            <a:solidFill>
              <a:srgbClr val="292929">
                <a:alpha val="165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615;p46">
              <a:extLst>
                <a:ext uri="{FF2B5EF4-FFF2-40B4-BE49-F238E27FC236}">
                  <a16:creationId xmlns:a16="http://schemas.microsoft.com/office/drawing/2014/main" id="{A276CD89-0FF7-AF7B-1A8F-2D62C1A90BE2}"/>
                </a:ext>
              </a:extLst>
            </p:cNvPr>
            <p:cNvSpPr/>
            <p:nvPr/>
          </p:nvSpPr>
          <p:spPr>
            <a:xfrm>
              <a:off x="3967592" y="3516208"/>
              <a:ext cx="42648" cy="105768"/>
            </a:xfrm>
            <a:custGeom>
              <a:avLst/>
              <a:gdLst/>
              <a:ahLst/>
              <a:cxnLst/>
              <a:rect l="l" t="t" r="r" b="b"/>
              <a:pathLst>
                <a:path w="775" h="1922" extrusionOk="0">
                  <a:moveTo>
                    <a:pt x="265" y="0"/>
                  </a:moveTo>
                  <a:cubicBezTo>
                    <a:pt x="166" y="0"/>
                    <a:pt x="75" y="55"/>
                    <a:pt x="49" y="184"/>
                  </a:cubicBezTo>
                  <a:cubicBezTo>
                    <a:pt x="1" y="461"/>
                    <a:pt x="39" y="738"/>
                    <a:pt x="58" y="1015"/>
                  </a:cubicBezTo>
                  <a:cubicBezTo>
                    <a:pt x="87" y="1273"/>
                    <a:pt x="58" y="1579"/>
                    <a:pt x="211" y="1799"/>
                  </a:cubicBezTo>
                  <a:cubicBezTo>
                    <a:pt x="263" y="1871"/>
                    <a:pt x="366" y="1922"/>
                    <a:pt x="462" y="1922"/>
                  </a:cubicBezTo>
                  <a:cubicBezTo>
                    <a:pt x="544" y="1922"/>
                    <a:pt x="621" y="1886"/>
                    <a:pt x="660" y="1799"/>
                  </a:cubicBezTo>
                  <a:cubicBezTo>
                    <a:pt x="775" y="1541"/>
                    <a:pt x="708" y="1283"/>
                    <a:pt x="679" y="1015"/>
                  </a:cubicBezTo>
                  <a:cubicBezTo>
                    <a:pt x="651" y="738"/>
                    <a:pt x="651" y="442"/>
                    <a:pt x="545" y="184"/>
                  </a:cubicBezTo>
                  <a:cubicBezTo>
                    <a:pt x="500" y="72"/>
                    <a:pt x="377" y="0"/>
                    <a:pt x="2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616;p46">
              <a:extLst>
                <a:ext uri="{FF2B5EF4-FFF2-40B4-BE49-F238E27FC236}">
                  <a16:creationId xmlns:a16="http://schemas.microsoft.com/office/drawing/2014/main" id="{A06EB809-858F-1AAF-C81C-BFD396B36FB5}"/>
                </a:ext>
              </a:extLst>
            </p:cNvPr>
            <p:cNvSpPr/>
            <p:nvPr/>
          </p:nvSpPr>
          <p:spPr>
            <a:xfrm>
              <a:off x="3978653" y="3674418"/>
              <a:ext cx="41603" cy="176591"/>
            </a:xfrm>
            <a:custGeom>
              <a:avLst/>
              <a:gdLst/>
              <a:ahLst/>
              <a:cxnLst/>
              <a:rect l="l" t="t" r="r" b="b"/>
              <a:pathLst>
                <a:path w="756" h="3209" extrusionOk="0">
                  <a:moveTo>
                    <a:pt x="330" y="1"/>
                  </a:moveTo>
                  <a:cubicBezTo>
                    <a:pt x="232" y="1"/>
                    <a:pt x="131" y="75"/>
                    <a:pt x="115" y="204"/>
                  </a:cubicBezTo>
                  <a:cubicBezTo>
                    <a:pt x="48" y="701"/>
                    <a:pt x="106" y="1207"/>
                    <a:pt x="96" y="1714"/>
                  </a:cubicBezTo>
                  <a:cubicBezTo>
                    <a:pt x="96" y="2173"/>
                    <a:pt x="0" y="2641"/>
                    <a:pt x="163" y="3071"/>
                  </a:cubicBezTo>
                  <a:cubicBezTo>
                    <a:pt x="196" y="3158"/>
                    <a:pt x="275" y="3208"/>
                    <a:pt x="353" y="3208"/>
                  </a:cubicBezTo>
                  <a:cubicBezTo>
                    <a:pt x="412" y="3208"/>
                    <a:pt x="470" y="3180"/>
                    <a:pt x="507" y="3119"/>
                  </a:cubicBezTo>
                  <a:cubicBezTo>
                    <a:pt x="755" y="2698"/>
                    <a:pt x="717" y="2192"/>
                    <a:pt x="717" y="1714"/>
                  </a:cubicBezTo>
                  <a:cubicBezTo>
                    <a:pt x="708" y="1188"/>
                    <a:pt x="688" y="644"/>
                    <a:pt x="516" y="147"/>
                  </a:cubicBezTo>
                  <a:cubicBezTo>
                    <a:pt x="483" y="46"/>
                    <a:pt x="407" y="1"/>
                    <a:pt x="3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617;p46">
              <a:extLst>
                <a:ext uri="{FF2B5EF4-FFF2-40B4-BE49-F238E27FC236}">
                  <a16:creationId xmlns:a16="http://schemas.microsoft.com/office/drawing/2014/main" id="{81D45F9C-99E1-92BC-D022-6972A80D635A}"/>
                </a:ext>
              </a:extLst>
            </p:cNvPr>
            <p:cNvSpPr/>
            <p:nvPr/>
          </p:nvSpPr>
          <p:spPr>
            <a:xfrm>
              <a:off x="4010735" y="3809185"/>
              <a:ext cx="98889" cy="52168"/>
            </a:xfrm>
            <a:custGeom>
              <a:avLst/>
              <a:gdLst/>
              <a:ahLst/>
              <a:cxnLst/>
              <a:rect l="l" t="t" r="r" b="b"/>
              <a:pathLst>
                <a:path w="1797" h="948" extrusionOk="0">
                  <a:moveTo>
                    <a:pt x="1051" y="1"/>
                  </a:moveTo>
                  <a:cubicBezTo>
                    <a:pt x="927" y="10"/>
                    <a:pt x="813" y="29"/>
                    <a:pt x="698" y="77"/>
                  </a:cubicBezTo>
                  <a:cubicBezTo>
                    <a:pt x="478" y="134"/>
                    <a:pt x="268" y="259"/>
                    <a:pt x="105" y="402"/>
                  </a:cubicBezTo>
                  <a:cubicBezTo>
                    <a:pt x="0" y="488"/>
                    <a:pt x="39" y="650"/>
                    <a:pt x="144" y="717"/>
                  </a:cubicBezTo>
                  <a:cubicBezTo>
                    <a:pt x="372" y="872"/>
                    <a:pt x="646" y="947"/>
                    <a:pt x="922" y="947"/>
                  </a:cubicBezTo>
                  <a:cubicBezTo>
                    <a:pt x="1003" y="947"/>
                    <a:pt x="1085" y="941"/>
                    <a:pt x="1166" y="928"/>
                  </a:cubicBezTo>
                  <a:cubicBezTo>
                    <a:pt x="1434" y="880"/>
                    <a:pt x="1797" y="717"/>
                    <a:pt x="1739" y="383"/>
                  </a:cubicBezTo>
                  <a:cubicBezTo>
                    <a:pt x="1692" y="87"/>
                    <a:pt x="1309" y="1"/>
                    <a:pt x="10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618;p46">
              <a:extLst>
                <a:ext uri="{FF2B5EF4-FFF2-40B4-BE49-F238E27FC236}">
                  <a16:creationId xmlns:a16="http://schemas.microsoft.com/office/drawing/2014/main" id="{76AF5C7E-E0DA-3B38-A5E6-666014A22BB5}"/>
                </a:ext>
              </a:extLst>
            </p:cNvPr>
            <p:cNvSpPr/>
            <p:nvPr/>
          </p:nvSpPr>
          <p:spPr>
            <a:xfrm>
              <a:off x="4261556" y="3798949"/>
              <a:ext cx="86782" cy="53819"/>
            </a:xfrm>
            <a:custGeom>
              <a:avLst/>
              <a:gdLst/>
              <a:ahLst/>
              <a:cxnLst/>
              <a:rect l="l" t="t" r="r" b="b"/>
              <a:pathLst>
                <a:path w="1577" h="978" extrusionOk="0">
                  <a:moveTo>
                    <a:pt x="916" y="1"/>
                  </a:moveTo>
                  <a:cubicBezTo>
                    <a:pt x="814" y="1"/>
                    <a:pt x="712" y="28"/>
                    <a:pt x="612" y="72"/>
                  </a:cubicBezTo>
                  <a:cubicBezTo>
                    <a:pt x="580" y="69"/>
                    <a:pt x="548" y="67"/>
                    <a:pt x="516" y="67"/>
                  </a:cubicBezTo>
                  <a:cubicBezTo>
                    <a:pt x="430" y="67"/>
                    <a:pt x="344" y="81"/>
                    <a:pt x="268" y="129"/>
                  </a:cubicBezTo>
                  <a:cubicBezTo>
                    <a:pt x="105" y="215"/>
                    <a:pt x="0" y="397"/>
                    <a:pt x="38" y="588"/>
                  </a:cubicBezTo>
                  <a:cubicBezTo>
                    <a:pt x="105" y="869"/>
                    <a:pt x="485" y="978"/>
                    <a:pt x="791" y="978"/>
                  </a:cubicBezTo>
                  <a:cubicBezTo>
                    <a:pt x="881" y="978"/>
                    <a:pt x="965" y="968"/>
                    <a:pt x="1032" y="951"/>
                  </a:cubicBezTo>
                  <a:cubicBezTo>
                    <a:pt x="1395" y="856"/>
                    <a:pt x="1577" y="416"/>
                    <a:pt x="1271" y="139"/>
                  </a:cubicBezTo>
                  <a:cubicBezTo>
                    <a:pt x="1157" y="40"/>
                    <a:pt x="1037" y="1"/>
                    <a:pt x="9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619;p46">
              <a:extLst>
                <a:ext uri="{FF2B5EF4-FFF2-40B4-BE49-F238E27FC236}">
                  <a16:creationId xmlns:a16="http://schemas.microsoft.com/office/drawing/2014/main" id="{9DDD4011-EF0F-07D5-E131-EAD62CCA8D3F}"/>
                </a:ext>
              </a:extLst>
            </p:cNvPr>
            <p:cNvSpPr/>
            <p:nvPr/>
          </p:nvSpPr>
          <p:spPr>
            <a:xfrm>
              <a:off x="4035388" y="3778038"/>
              <a:ext cx="84251" cy="38466"/>
            </a:xfrm>
            <a:custGeom>
              <a:avLst/>
              <a:gdLst/>
              <a:ahLst/>
              <a:cxnLst/>
              <a:rect l="l" t="t" r="r" b="b"/>
              <a:pathLst>
                <a:path w="1531" h="699" extrusionOk="0">
                  <a:moveTo>
                    <a:pt x="1347" y="1"/>
                  </a:moveTo>
                  <a:cubicBezTo>
                    <a:pt x="1338" y="1"/>
                    <a:pt x="1329" y="1"/>
                    <a:pt x="1320" y="3"/>
                  </a:cubicBezTo>
                  <a:cubicBezTo>
                    <a:pt x="1215" y="12"/>
                    <a:pt x="1196" y="70"/>
                    <a:pt x="1129" y="146"/>
                  </a:cubicBezTo>
                  <a:cubicBezTo>
                    <a:pt x="1043" y="232"/>
                    <a:pt x="938" y="299"/>
                    <a:pt x="823" y="347"/>
                  </a:cubicBezTo>
                  <a:cubicBezTo>
                    <a:pt x="722" y="388"/>
                    <a:pt x="615" y="405"/>
                    <a:pt x="508" y="405"/>
                  </a:cubicBezTo>
                  <a:cubicBezTo>
                    <a:pt x="393" y="405"/>
                    <a:pt x="277" y="386"/>
                    <a:pt x="164" y="356"/>
                  </a:cubicBezTo>
                  <a:cubicBezTo>
                    <a:pt x="153" y="354"/>
                    <a:pt x="142" y="353"/>
                    <a:pt x="133" y="353"/>
                  </a:cubicBezTo>
                  <a:cubicBezTo>
                    <a:pt x="32" y="353"/>
                    <a:pt x="0" y="477"/>
                    <a:pt x="87" y="538"/>
                  </a:cubicBezTo>
                  <a:cubicBezTo>
                    <a:pt x="226" y="649"/>
                    <a:pt x="393" y="698"/>
                    <a:pt x="565" y="698"/>
                  </a:cubicBezTo>
                  <a:cubicBezTo>
                    <a:pt x="690" y="698"/>
                    <a:pt x="817" y="672"/>
                    <a:pt x="938" y="624"/>
                  </a:cubicBezTo>
                  <a:cubicBezTo>
                    <a:pt x="1129" y="557"/>
                    <a:pt x="1530" y="328"/>
                    <a:pt x="1444" y="70"/>
                  </a:cubicBezTo>
                  <a:cubicBezTo>
                    <a:pt x="1428" y="22"/>
                    <a:pt x="1392" y="1"/>
                    <a:pt x="13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620;p46">
              <a:extLst>
                <a:ext uri="{FF2B5EF4-FFF2-40B4-BE49-F238E27FC236}">
                  <a16:creationId xmlns:a16="http://schemas.microsoft.com/office/drawing/2014/main" id="{135A32B6-EF18-BCE4-225F-D4001FFC0F2D}"/>
                </a:ext>
              </a:extLst>
            </p:cNvPr>
            <p:cNvSpPr/>
            <p:nvPr/>
          </p:nvSpPr>
          <p:spPr>
            <a:xfrm>
              <a:off x="4234592" y="3768188"/>
              <a:ext cx="81169" cy="41548"/>
            </a:xfrm>
            <a:custGeom>
              <a:avLst/>
              <a:gdLst/>
              <a:ahLst/>
              <a:cxnLst/>
              <a:rect l="l" t="t" r="r" b="b"/>
              <a:pathLst>
                <a:path w="1475" h="755" extrusionOk="0">
                  <a:moveTo>
                    <a:pt x="157" y="0"/>
                  </a:moveTo>
                  <a:cubicBezTo>
                    <a:pt x="78" y="0"/>
                    <a:pt x="1" y="97"/>
                    <a:pt x="51" y="182"/>
                  </a:cubicBezTo>
                  <a:cubicBezTo>
                    <a:pt x="194" y="430"/>
                    <a:pt x="404" y="621"/>
                    <a:pt x="681" y="698"/>
                  </a:cubicBezTo>
                  <a:cubicBezTo>
                    <a:pt x="780" y="731"/>
                    <a:pt x="902" y="755"/>
                    <a:pt x="1021" y="755"/>
                  </a:cubicBezTo>
                  <a:cubicBezTo>
                    <a:pt x="1179" y="755"/>
                    <a:pt x="1334" y="713"/>
                    <a:pt x="1427" y="593"/>
                  </a:cubicBezTo>
                  <a:cubicBezTo>
                    <a:pt x="1474" y="526"/>
                    <a:pt x="1417" y="430"/>
                    <a:pt x="1350" y="402"/>
                  </a:cubicBezTo>
                  <a:cubicBezTo>
                    <a:pt x="1305" y="387"/>
                    <a:pt x="1258" y="383"/>
                    <a:pt x="1211" y="383"/>
                  </a:cubicBezTo>
                  <a:cubicBezTo>
                    <a:pt x="1116" y="383"/>
                    <a:pt x="1017" y="402"/>
                    <a:pt x="918" y="402"/>
                  </a:cubicBezTo>
                  <a:cubicBezTo>
                    <a:pt x="868" y="402"/>
                    <a:pt x="817" y="397"/>
                    <a:pt x="767" y="383"/>
                  </a:cubicBezTo>
                  <a:cubicBezTo>
                    <a:pt x="557" y="325"/>
                    <a:pt x="366" y="220"/>
                    <a:pt x="232" y="39"/>
                  </a:cubicBezTo>
                  <a:cubicBezTo>
                    <a:pt x="210" y="12"/>
                    <a:pt x="183" y="0"/>
                    <a:pt x="1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21;p46">
              <a:extLst>
                <a:ext uri="{FF2B5EF4-FFF2-40B4-BE49-F238E27FC236}">
                  <a16:creationId xmlns:a16="http://schemas.microsoft.com/office/drawing/2014/main" id="{87AA800C-FA80-E210-964F-3B8AA8E82656}"/>
                </a:ext>
              </a:extLst>
            </p:cNvPr>
            <p:cNvSpPr/>
            <p:nvPr/>
          </p:nvSpPr>
          <p:spPr>
            <a:xfrm>
              <a:off x="4149518" y="3832407"/>
              <a:ext cx="69503" cy="45840"/>
            </a:xfrm>
            <a:custGeom>
              <a:avLst/>
              <a:gdLst/>
              <a:ahLst/>
              <a:cxnLst/>
              <a:rect l="l" t="t" r="r" b="b"/>
              <a:pathLst>
                <a:path w="1263" h="833" extrusionOk="0">
                  <a:moveTo>
                    <a:pt x="1042" y="1"/>
                  </a:moveTo>
                  <a:cubicBezTo>
                    <a:pt x="998" y="1"/>
                    <a:pt x="954" y="27"/>
                    <a:pt x="928" y="66"/>
                  </a:cubicBezTo>
                  <a:cubicBezTo>
                    <a:pt x="870" y="142"/>
                    <a:pt x="899" y="238"/>
                    <a:pt x="861" y="324"/>
                  </a:cubicBezTo>
                  <a:cubicBezTo>
                    <a:pt x="823" y="410"/>
                    <a:pt x="746" y="496"/>
                    <a:pt x="651" y="506"/>
                  </a:cubicBezTo>
                  <a:cubicBezTo>
                    <a:pt x="637" y="507"/>
                    <a:pt x="625" y="508"/>
                    <a:pt x="613" y="508"/>
                  </a:cubicBezTo>
                  <a:cubicBezTo>
                    <a:pt x="416" y="508"/>
                    <a:pt x="365" y="299"/>
                    <a:pt x="230" y="200"/>
                  </a:cubicBezTo>
                  <a:cubicBezTo>
                    <a:pt x="217" y="192"/>
                    <a:pt x="202" y="188"/>
                    <a:pt x="188" y="188"/>
                  </a:cubicBezTo>
                  <a:cubicBezTo>
                    <a:pt x="153" y="188"/>
                    <a:pt x="120" y="211"/>
                    <a:pt x="106" y="238"/>
                  </a:cubicBezTo>
                  <a:cubicBezTo>
                    <a:pt x="1" y="372"/>
                    <a:pt x="125" y="572"/>
                    <a:pt x="230" y="678"/>
                  </a:cubicBezTo>
                  <a:cubicBezTo>
                    <a:pt x="329" y="776"/>
                    <a:pt x="476" y="833"/>
                    <a:pt x="623" y="833"/>
                  </a:cubicBezTo>
                  <a:cubicBezTo>
                    <a:pt x="661" y="833"/>
                    <a:pt x="699" y="829"/>
                    <a:pt x="737" y="821"/>
                  </a:cubicBezTo>
                  <a:cubicBezTo>
                    <a:pt x="909" y="783"/>
                    <a:pt x="1052" y="668"/>
                    <a:pt x="1138" y="506"/>
                  </a:cubicBezTo>
                  <a:cubicBezTo>
                    <a:pt x="1214" y="353"/>
                    <a:pt x="1262" y="123"/>
                    <a:pt x="1100" y="18"/>
                  </a:cubicBezTo>
                  <a:cubicBezTo>
                    <a:pt x="1082" y="6"/>
                    <a:pt x="1062" y="1"/>
                    <a:pt x="10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22;p46">
              <a:extLst>
                <a:ext uri="{FF2B5EF4-FFF2-40B4-BE49-F238E27FC236}">
                  <a16:creationId xmlns:a16="http://schemas.microsoft.com/office/drawing/2014/main" id="{7DFD0DDE-F573-2998-3B65-3E1E4D98AC32}"/>
                </a:ext>
              </a:extLst>
            </p:cNvPr>
            <p:cNvSpPr/>
            <p:nvPr/>
          </p:nvSpPr>
          <p:spPr>
            <a:xfrm>
              <a:off x="3897155" y="3417925"/>
              <a:ext cx="481733" cy="742025"/>
            </a:xfrm>
            <a:custGeom>
              <a:avLst/>
              <a:gdLst/>
              <a:ahLst/>
              <a:cxnLst/>
              <a:rect l="l" t="t" r="r" b="b"/>
              <a:pathLst>
                <a:path w="8754" h="13484" extrusionOk="0">
                  <a:moveTo>
                    <a:pt x="2770" y="359"/>
                  </a:moveTo>
                  <a:cubicBezTo>
                    <a:pt x="4080" y="359"/>
                    <a:pt x="5553" y="855"/>
                    <a:pt x="6469" y="1378"/>
                  </a:cubicBezTo>
                  <a:cubicBezTo>
                    <a:pt x="7024" y="1750"/>
                    <a:pt x="7454" y="2295"/>
                    <a:pt x="7683" y="2925"/>
                  </a:cubicBezTo>
                  <a:cubicBezTo>
                    <a:pt x="8056" y="4034"/>
                    <a:pt x="8094" y="5257"/>
                    <a:pt x="8122" y="6442"/>
                  </a:cubicBezTo>
                  <a:cubicBezTo>
                    <a:pt x="8142" y="6996"/>
                    <a:pt x="8161" y="7569"/>
                    <a:pt x="8208" y="8133"/>
                  </a:cubicBezTo>
                  <a:cubicBezTo>
                    <a:pt x="8208" y="8448"/>
                    <a:pt x="8237" y="8783"/>
                    <a:pt x="8256" y="9098"/>
                  </a:cubicBezTo>
                  <a:cubicBezTo>
                    <a:pt x="8323" y="10101"/>
                    <a:pt x="8390" y="11124"/>
                    <a:pt x="7826" y="11936"/>
                  </a:cubicBezTo>
                  <a:cubicBezTo>
                    <a:pt x="7007" y="12887"/>
                    <a:pt x="5642" y="13123"/>
                    <a:pt x="4495" y="13123"/>
                  </a:cubicBezTo>
                  <a:cubicBezTo>
                    <a:pt x="3728" y="13123"/>
                    <a:pt x="3059" y="13018"/>
                    <a:pt x="2714" y="12949"/>
                  </a:cubicBezTo>
                  <a:cubicBezTo>
                    <a:pt x="1902" y="12729"/>
                    <a:pt x="994" y="12108"/>
                    <a:pt x="841" y="11028"/>
                  </a:cubicBezTo>
                  <a:cubicBezTo>
                    <a:pt x="832" y="10111"/>
                    <a:pt x="880" y="9175"/>
                    <a:pt x="937" y="8267"/>
                  </a:cubicBezTo>
                  <a:cubicBezTo>
                    <a:pt x="1032" y="6690"/>
                    <a:pt x="1128" y="5066"/>
                    <a:pt x="851" y="3470"/>
                  </a:cubicBezTo>
                  <a:cubicBezTo>
                    <a:pt x="822" y="3241"/>
                    <a:pt x="774" y="3002"/>
                    <a:pt x="727" y="2773"/>
                  </a:cubicBezTo>
                  <a:cubicBezTo>
                    <a:pt x="555" y="1999"/>
                    <a:pt x="402" y="1263"/>
                    <a:pt x="1071" y="756"/>
                  </a:cubicBezTo>
                  <a:cubicBezTo>
                    <a:pt x="1546" y="474"/>
                    <a:pt x="2139" y="359"/>
                    <a:pt x="2770" y="359"/>
                  </a:cubicBezTo>
                  <a:close/>
                  <a:moveTo>
                    <a:pt x="2762" y="0"/>
                  </a:moveTo>
                  <a:cubicBezTo>
                    <a:pt x="2077" y="0"/>
                    <a:pt x="1422" y="129"/>
                    <a:pt x="880" y="451"/>
                  </a:cubicBezTo>
                  <a:lnTo>
                    <a:pt x="870" y="460"/>
                  </a:lnTo>
                  <a:cubicBezTo>
                    <a:pt x="0" y="1110"/>
                    <a:pt x="201" y="2027"/>
                    <a:pt x="373" y="2839"/>
                  </a:cubicBezTo>
                  <a:cubicBezTo>
                    <a:pt x="421" y="3078"/>
                    <a:pt x="469" y="3298"/>
                    <a:pt x="497" y="3518"/>
                  </a:cubicBezTo>
                  <a:cubicBezTo>
                    <a:pt x="765" y="5085"/>
                    <a:pt x="669" y="6690"/>
                    <a:pt x="583" y="8238"/>
                  </a:cubicBezTo>
                  <a:cubicBezTo>
                    <a:pt x="526" y="9165"/>
                    <a:pt x="469" y="10111"/>
                    <a:pt x="488" y="11047"/>
                  </a:cubicBezTo>
                  <a:lnTo>
                    <a:pt x="488" y="11067"/>
                  </a:lnTo>
                  <a:cubicBezTo>
                    <a:pt x="631" y="12118"/>
                    <a:pt x="1443" y="12978"/>
                    <a:pt x="2628" y="13302"/>
                  </a:cubicBezTo>
                  <a:lnTo>
                    <a:pt x="2638" y="13302"/>
                  </a:lnTo>
                  <a:cubicBezTo>
                    <a:pt x="2991" y="13369"/>
                    <a:pt x="3679" y="13484"/>
                    <a:pt x="4482" y="13484"/>
                  </a:cubicBezTo>
                  <a:cubicBezTo>
                    <a:pt x="5714" y="13484"/>
                    <a:pt x="7196" y="13226"/>
                    <a:pt x="8103" y="12165"/>
                  </a:cubicBezTo>
                  <a:lnTo>
                    <a:pt x="8113" y="12146"/>
                  </a:lnTo>
                  <a:cubicBezTo>
                    <a:pt x="8753" y="11239"/>
                    <a:pt x="8686" y="10140"/>
                    <a:pt x="8610" y="9079"/>
                  </a:cubicBezTo>
                  <a:cubicBezTo>
                    <a:pt x="8591" y="8745"/>
                    <a:pt x="8571" y="8429"/>
                    <a:pt x="8571" y="8124"/>
                  </a:cubicBezTo>
                  <a:lnTo>
                    <a:pt x="8571" y="8104"/>
                  </a:lnTo>
                  <a:cubicBezTo>
                    <a:pt x="8514" y="7550"/>
                    <a:pt x="8505" y="6986"/>
                    <a:pt x="8485" y="6432"/>
                  </a:cubicBezTo>
                  <a:cubicBezTo>
                    <a:pt x="8447" y="5219"/>
                    <a:pt x="8409" y="3977"/>
                    <a:pt x="8017" y="2801"/>
                  </a:cubicBezTo>
                  <a:cubicBezTo>
                    <a:pt x="7759" y="2104"/>
                    <a:pt x="7282" y="1492"/>
                    <a:pt x="6660" y="1081"/>
                  </a:cubicBezTo>
                  <a:cubicBezTo>
                    <a:pt x="5743" y="558"/>
                    <a:pt x="4189" y="0"/>
                    <a:pt x="27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" name="Google Shape;2623;p46">
            <a:extLst>
              <a:ext uri="{FF2B5EF4-FFF2-40B4-BE49-F238E27FC236}">
                <a16:creationId xmlns:a16="http://schemas.microsoft.com/office/drawing/2014/main" id="{BF26846C-3CFF-A51E-2130-076751977CBF}"/>
              </a:ext>
            </a:extLst>
          </p:cNvPr>
          <p:cNvGrpSpPr/>
          <p:nvPr/>
        </p:nvGrpSpPr>
        <p:grpSpPr>
          <a:xfrm>
            <a:off x="8310840" y="265451"/>
            <a:ext cx="155400" cy="155400"/>
            <a:chOff x="1666623" y="2623621"/>
            <a:chExt cx="155400" cy="155400"/>
          </a:xfrm>
        </p:grpSpPr>
        <p:sp>
          <p:nvSpPr>
            <p:cNvPr id="28" name="Google Shape;2624;p46">
              <a:extLst>
                <a:ext uri="{FF2B5EF4-FFF2-40B4-BE49-F238E27FC236}">
                  <a16:creationId xmlns:a16="http://schemas.microsoft.com/office/drawing/2014/main" id="{CC03B135-6C7E-AFA3-1B6C-45EDD1E1C284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1474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96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625;p46">
              <a:extLst>
                <a:ext uri="{FF2B5EF4-FFF2-40B4-BE49-F238E27FC236}">
                  <a16:creationId xmlns:a16="http://schemas.microsoft.com/office/drawing/2014/main" id="{FAEA8645-0C5E-C72B-A282-D26CB2C0A891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3855"/>
              </a:avLst>
            </a:pr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2626;p46">
            <a:extLst>
              <a:ext uri="{FF2B5EF4-FFF2-40B4-BE49-F238E27FC236}">
                <a16:creationId xmlns:a16="http://schemas.microsoft.com/office/drawing/2014/main" id="{7DB56AE3-4860-A504-5B0B-FFD2D8366AC5}"/>
              </a:ext>
            </a:extLst>
          </p:cNvPr>
          <p:cNvGrpSpPr/>
          <p:nvPr/>
        </p:nvGrpSpPr>
        <p:grpSpPr>
          <a:xfrm rot="-5085004" flipH="1">
            <a:off x="7750536" y="489729"/>
            <a:ext cx="450607" cy="494088"/>
            <a:chOff x="1584644" y="2497374"/>
            <a:chExt cx="450609" cy="494091"/>
          </a:xfrm>
        </p:grpSpPr>
        <p:sp>
          <p:nvSpPr>
            <p:cNvPr id="31" name="Google Shape;2627;p46">
              <a:extLst>
                <a:ext uri="{FF2B5EF4-FFF2-40B4-BE49-F238E27FC236}">
                  <a16:creationId xmlns:a16="http://schemas.microsoft.com/office/drawing/2014/main" id="{E00A32C4-CE7A-F1BA-963B-32F24A8178AD}"/>
                </a:ext>
              </a:extLst>
            </p:cNvPr>
            <p:cNvSpPr/>
            <p:nvPr/>
          </p:nvSpPr>
          <p:spPr>
            <a:xfrm rot="-2029707">
              <a:off x="1679395" y="2534520"/>
              <a:ext cx="261108" cy="419799"/>
            </a:xfrm>
            <a:custGeom>
              <a:avLst/>
              <a:gdLst/>
              <a:ahLst/>
              <a:cxnLst/>
              <a:rect l="l" t="t" r="r" b="b"/>
              <a:pathLst>
                <a:path w="5025" h="8079" extrusionOk="0">
                  <a:moveTo>
                    <a:pt x="1735" y="1110"/>
                  </a:moveTo>
                  <a:cubicBezTo>
                    <a:pt x="1957" y="1110"/>
                    <a:pt x="2179" y="1166"/>
                    <a:pt x="2360" y="1319"/>
                  </a:cubicBezTo>
                  <a:cubicBezTo>
                    <a:pt x="2789" y="1666"/>
                    <a:pt x="2859" y="2208"/>
                    <a:pt x="2540" y="2679"/>
                  </a:cubicBezTo>
                  <a:cubicBezTo>
                    <a:pt x="2401" y="2859"/>
                    <a:pt x="2276" y="3054"/>
                    <a:pt x="2206" y="3276"/>
                  </a:cubicBezTo>
                  <a:cubicBezTo>
                    <a:pt x="2110" y="3526"/>
                    <a:pt x="2151" y="3623"/>
                    <a:pt x="2401" y="3748"/>
                  </a:cubicBezTo>
                  <a:cubicBezTo>
                    <a:pt x="2512" y="3818"/>
                    <a:pt x="2637" y="3859"/>
                    <a:pt x="2762" y="3914"/>
                  </a:cubicBezTo>
                  <a:cubicBezTo>
                    <a:pt x="2970" y="4012"/>
                    <a:pt x="3150" y="4151"/>
                    <a:pt x="3261" y="4358"/>
                  </a:cubicBezTo>
                  <a:cubicBezTo>
                    <a:pt x="3428" y="4664"/>
                    <a:pt x="3415" y="4983"/>
                    <a:pt x="3193" y="5261"/>
                  </a:cubicBezTo>
                  <a:cubicBezTo>
                    <a:pt x="3054" y="5455"/>
                    <a:pt x="2928" y="5663"/>
                    <a:pt x="2832" y="5885"/>
                  </a:cubicBezTo>
                  <a:cubicBezTo>
                    <a:pt x="2721" y="6149"/>
                    <a:pt x="2762" y="6246"/>
                    <a:pt x="3039" y="6344"/>
                  </a:cubicBezTo>
                  <a:cubicBezTo>
                    <a:pt x="3206" y="6399"/>
                    <a:pt x="3387" y="6440"/>
                    <a:pt x="3581" y="6482"/>
                  </a:cubicBezTo>
                  <a:cubicBezTo>
                    <a:pt x="3692" y="6510"/>
                    <a:pt x="3775" y="6566"/>
                    <a:pt x="3831" y="6662"/>
                  </a:cubicBezTo>
                  <a:cubicBezTo>
                    <a:pt x="3900" y="6760"/>
                    <a:pt x="3859" y="6884"/>
                    <a:pt x="3748" y="6927"/>
                  </a:cubicBezTo>
                  <a:cubicBezTo>
                    <a:pt x="3678" y="6954"/>
                    <a:pt x="3609" y="6968"/>
                    <a:pt x="3539" y="6968"/>
                  </a:cubicBezTo>
                  <a:lnTo>
                    <a:pt x="3470" y="6968"/>
                  </a:lnTo>
                  <a:cubicBezTo>
                    <a:pt x="3220" y="6912"/>
                    <a:pt x="2943" y="6871"/>
                    <a:pt x="2706" y="6746"/>
                  </a:cubicBezTo>
                  <a:cubicBezTo>
                    <a:pt x="2304" y="6551"/>
                    <a:pt x="2179" y="6205"/>
                    <a:pt x="2318" y="5774"/>
                  </a:cubicBezTo>
                  <a:cubicBezTo>
                    <a:pt x="2401" y="5552"/>
                    <a:pt x="2526" y="5344"/>
                    <a:pt x="2651" y="5150"/>
                  </a:cubicBezTo>
                  <a:cubicBezTo>
                    <a:pt x="2678" y="5108"/>
                    <a:pt x="2706" y="5080"/>
                    <a:pt x="2734" y="5052"/>
                  </a:cubicBezTo>
                  <a:cubicBezTo>
                    <a:pt x="2970" y="4719"/>
                    <a:pt x="2915" y="4553"/>
                    <a:pt x="2540" y="4373"/>
                  </a:cubicBezTo>
                  <a:cubicBezTo>
                    <a:pt x="2484" y="4345"/>
                    <a:pt x="2415" y="4317"/>
                    <a:pt x="2401" y="4303"/>
                  </a:cubicBezTo>
                  <a:cubicBezTo>
                    <a:pt x="2262" y="4247"/>
                    <a:pt x="2151" y="4206"/>
                    <a:pt x="2068" y="4151"/>
                  </a:cubicBezTo>
                  <a:cubicBezTo>
                    <a:pt x="1749" y="3984"/>
                    <a:pt x="1624" y="3707"/>
                    <a:pt x="1666" y="3346"/>
                  </a:cubicBezTo>
                  <a:cubicBezTo>
                    <a:pt x="1707" y="3068"/>
                    <a:pt x="1846" y="2818"/>
                    <a:pt x="1999" y="2582"/>
                  </a:cubicBezTo>
                  <a:cubicBezTo>
                    <a:pt x="2068" y="2485"/>
                    <a:pt x="2138" y="2387"/>
                    <a:pt x="2193" y="2276"/>
                  </a:cubicBezTo>
                  <a:cubicBezTo>
                    <a:pt x="2345" y="1971"/>
                    <a:pt x="2206" y="1693"/>
                    <a:pt x="1888" y="1582"/>
                  </a:cubicBezTo>
                  <a:cubicBezTo>
                    <a:pt x="1735" y="1541"/>
                    <a:pt x="1568" y="1541"/>
                    <a:pt x="1416" y="1541"/>
                  </a:cubicBezTo>
                  <a:cubicBezTo>
                    <a:pt x="1207" y="1541"/>
                    <a:pt x="1179" y="1486"/>
                    <a:pt x="1166" y="1388"/>
                  </a:cubicBezTo>
                  <a:cubicBezTo>
                    <a:pt x="1138" y="1277"/>
                    <a:pt x="1222" y="1180"/>
                    <a:pt x="1374" y="1153"/>
                  </a:cubicBezTo>
                  <a:cubicBezTo>
                    <a:pt x="1499" y="1125"/>
                    <a:pt x="1624" y="1110"/>
                    <a:pt x="1735" y="1110"/>
                  </a:cubicBezTo>
                  <a:close/>
                  <a:moveTo>
                    <a:pt x="1735" y="0"/>
                  </a:moveTo>
                  <a:cubicBezTo>
                    <a:pt x="1555" y="0"/>
                    <a:pt x="1360" y="15"/>
                    <a:pt x="1152" y="56"/>
                  </a:cubicBezTo>
                  <a:cubicBezTo>
                    <a:pt x="763" y="139"/>
                    <a:pt x="444" y="361"/>
                    <a:pt x="250" y="666"/>
                  </a:cubicBezTo>
                  <a:cubicBezTo>
                    <a:pt x="56" y="958"/>
                    <a:pt x="0" y="1319"/>
                    <a:pt x="83" y="1652"/>
                  </a:cubicBezTo>
                  <a:cubicBezTo>
                    <a:pt x="167" y="1985"/>
                    <a:pt x="333" y="2235"/>
                    <a:pt x="583" y="2415"/>
                  </a:cubicBezTo>
                  <a:cubicBezTo>
                    <a:pt x="639" y="2457"/>
                    <a:pt x="707" y="2485"/>
                    <a:pt x="763" y="2513"/>
                  </a:cubicBezTo>
                  <a:cubicBezTo>
                    <a:pt x="680" y="2721"/>
                    <a:pt x="596" y="2943"/>
                    <a:pt x="569" y="3207"/>
                  </a:cubicBezTo>
                  <a:cubicBezTo>
                    <a:pt x="458" y="3970"/>
                    <a:pt x="777" y="4664"/>
                    <a:pt x="1416" y="5067"/>
                  </a:cubicBezTo>
                  <a:cubicBezTo>
                    <a:pt x="1374" y="5178"/>
                    <a:pt x="1318" y="5289"/>
                    <a:pt x="1277" y="5413"/>
                  </a:cubicBezTo>
                  <a:cubicBezTo>
                    <a:pt x="944" y="6371"/>
                    <a:pt x="1305" y="7287"/>
                    <a:pt x="2206" y="7745"/>
                  </a:cubicBezTo>
                  <a:cubicBezTo>
                    <a:pt x="2567" y="7926"/>
                    <a:pt x="2928" y="7995"/>
                    <a:pt x="3220" y="8050"/>
                  </a:cubicBezTo>
                  <a:lnTo>
                    <a:pt x="3276" y="8050"/>
                  </a:lnTo>
                  <a:cubicBezTo>
                    <a:pt x="3359" y="8078"/>
                    <a:pt x="3456" y="8078"/>
                    <a:pt x="3539" y="8078"/>
                  </a:cubicBezTo>
                  <a:cubicBezTo>
                    <a:pt x="3748" y="8078"/>
                    <a:pt x="3955" y="8037"/>
                    <a:pt x="4164" y="7954"/>
                  </a:cubicBezTo>
                  <a:cubicBezTo>
                    <a:pt x="4525" y="7815"/>
                    <a:pt x="4803" y="7523"/>
                    <a:pt x="4914" y="7162"/>
                  </a:cubicBezTo>
                  <a:cubicBezTo>
                    <a:pt x="5025" y="6788"/>
                    <a:pt x="4969" y="6385"/>
                    <a:pt x="4760" y="6066"/>
                  </a:cubicBezTo>
                  <a:cubicBezTo>
                    <a:pt x="4636" y="5872"/>
                    <a:pt x="4483" y="5705"/>
                    <a:pt x="4288" y="5594"/>
                  </a:cubicBezTo>
                  <a:cubicBezTo>
                    <a:pt x="4399" y="5372"/>
                    <a:pt x="4455" y="5136"/>
                    <a:pt x="4483" y="4900"/>
                  </a:cubicBezTo>
                  <a:cubicBezTo>
                    <a:pt x="4511" y="4539"/>
                    <a:pt x="4427" y="4178"/>
                    <a:pt x="4247" y="3831"/>
                  </a:cubicBezTo>
                  <a:cubicBezTo>
                    <a:pt x="4081" y="3540"/>
                    <a:pt x="3859" y="3303"/>
                    <a:pt x="3581" y="3109"/>
                  </a:cubicBezTo>
                  <a:cubicBezTo>
                    <a:pt x="4081" y="2193"/>
                    <a:pt x="3886" y="1110"/>
                    <a:pt x="3054" y="444"/>
                  </a:cubicBezTo>
                  <a:cubicBezTo>
                    <a:pt x="2693" y="153"/>
                    <a:pt x="2249" y="0"/>
                    <a:pt x="1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114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2628;p46">
              <a:extLst>
                <a:ext uri="{FF2B5EF4-FFF2-40B4-BE49-F238E27FC236}">
                  <a16:creationId xmlns:a16="http://schemas.microsoft.com/office/drawing/2014/main" id="{58C6F73D-156B-7B23-4E62-9EC5F7DF714F}"/>
                </a:ext>
              </a:extLst>
            </p:cNvPr>
            <p:cNvSpPr/>
            <p:nvPr/>
          </p:nvSpPr>
          <p:spPr>
            <a:xfrm rot="-2029707">
              <a:off x="1738538" y="2592090"/>
              <a:ext cx="143518" cy="304496"/>
            </a:xfrm>
            <a:custGeom>
              <a:avLst/>
              <a:gdLst/>
              <a:ahLst/>
              <a:cxnLst/>
              <a:rect l="l" t="t" r="r" b="b"/>
              <a:pathLst>
                <a:path w="2762" h="5860" extrusionOk="0">
                  <a:moveTo>
                    <a:pt x="600" y="0"/>
                  </a:moveTo>
                  <a:cubicBezTo>
                    <a:pt x="480" y="0"/>
                    <a:pt x="358" y="16"/>
                    <a:pt x="236" y="41"/>
                  </a:cubicBezTo>
                  <a:cubicBezTo>
                    <a:pt x="84" y="68"/>
                    <a:pt x="0" y="165"/>
                    <a:pt x="28" y="276"/>
                  </a:cubicBezTo>
                  <a:cubicBezTo>
                    <a:pt x="41" y="374"/>
                    <a:pt x="69" y="429"/>
                    <a:pt x="278" y="429"/>
                  </a:cubicBezTo>
                  <a:cubicBezTo>
                    <a:pt x="430" y="429"/>
                    <a:pt x="597" y="429"/>
                    <a:pt x="750" y="470"/>
                  </a:cubicBezTo>
                  <a:cubicBezTo>
                    <a:pt x="1068" y="581"/>
                    <a:pt x="1207" y="859"/>
                    <a:pt x="1055" y="1164"/>
                  </a:cubicBezTo>
                  <a:cubicBezTo>
                    <a:pt x="1000" y="1275"/>
                    <a:pt x="930" y="1373"/>
                    <a:pt x="861" y="1470"/>
                  </a:cubicBezTo>
                  <a:cubicBezTo>
                    <a:pt x="708" y="1706"/>
                    <a:pt x="569" y="1956"/>
                    <a:pt x="528" y="2234"/>
                  </a:cubicBezTo>
                  <a:cubicBezTo>
                    <a:pt x="486" y="2595"/>
                    <a:pt x="611" y="2872"/>
                    <a:pt x="930" y="3039"/>
                  </a:cubicBezTo>
                  <a:cubicBezTo>
                    <a:pt x="1013" y="3094"/>
                    <a:pt x="1124" y="3135"/>
                    <a:pt x="1263" y="3191"/>
                  </a:cubicBezTo>
                  <a:cubicBezTo>
                    <a:pt x="1277" y="3205"/>
                    <a:pt x="1346" y="3233"/>
                    <a:pt x="1402" y="3261"/>
                  </a:cubicBezTo>
                  <a:cubicBezTo>
                    <a:pt x="1777" y="3441"/>
                    <a:pt x="1832" y="3607"/>
                    <a:pt x="1596" y="3940"/>
                  </a:cubicBezTo>
                  <a:cubicBezTo>
                    <a:pt x="1568" y="3968"/>
                    <a:pt x="1540" y="3996"/>
                    <a:pt x="1513" y="4038"/>
                  </a:cubicBezTo>
                  <a:cubicBezTo>
                    <a:pt x="1388" y="4232"/>
                    <a:pt x="1263" y="4440"/>
                    <a:pt x="1180" y="4662"/>
                  </a:cubicBezTo>
                  <a:cubicBezTo>
                    <a:pt x="1041" y="5093"/>
                    <a:pt x="1166" y="5439"/>
                    <a:pt x="1568" y="5634"/>
                  </a:cubicBezTo>
                  <a:cubicBezTo>
                    <a:pt x="1805" y="5759"/>
                    <a:pt x="2082" y="5800"/>
                    <a:pt x="2332" y="5856"/>
                  </a:cubicBezTo>
                  <a:cubicBezTo>
                    <a:pt x="2350" y="5858"/>
                    <a:pt x="2369" y="5860"/>
                    <a:pt x="2387" y="5860"/>
                  </a:cubicBezTo>
                  <a:cubicBezTo>
                    <a:pt x="2465" y="5860"/>
                    <a:pt x="2542" y="5837"/>
                    <a:pt x="2610" y="5815"/>
                  </a:cubicBezTo>
                  <a:cubicBezTo>
                    <a:pt x="2721" y="5772"/>
                    <a:pt x="2762" y="5648"/>
                    <a:pt x="2693" y="5550"/>
                  </a:cubicBezTo>
                  <a:cubicBezTo>
                    <a:pt x="2637" y="5454"/>
                    <a:pt x="2554" y="5398"/>
                    <a:pt x="2443" y="5370"/>
                  </a:cubicBezTo>
                  <a:cubicBezTo>
                    <a:pt x="2249" y="5328"/>
                    <a:pt x="2068" y="5287"/>
                    <a:pt x="1901" y="5232"/>
                  </a:cubicBezTo>
                  <a:cubicBezTo>
                    <a:pt x="1624" y="5134"/>
                    <a:pt x="1583" y="5037"/>
                    <a:pt x="1694" y="4773"/>
                  </a:cubicBezTo>
                  <a:cubicBezTo>
                    <a:pt x="1790" y="4551"/>
                    <a:pt x="1916" y="4343"/>
                    <a:pt x="2055" y="4149"/>
                  </a:cubicBezTo>
                  <a:cubicBezTo>
                    <a:pt x="2277" y="3871"/>
                    <a:pt x="2290" y="3552"/>
                    <a:pt x="2123" y="3246"/>
                  </a:cubicBezTo>
                  <a:cubicBezTo>
                    <a:pt x="2012" y="3039"/>
                    <a:pt x="1832" y="2900"/>
                    <a:pt x="1624" y="2802"/>
                  </a:cubicBezTo>
                  <a:cubicBezTo>
                    <a:pt x="1499" y="2747"/>
                    <a:pt x="1374" y="2706"/>
                    <a:pt x="1263" y="2636"/>
                  </a:cubicBezTo>
                  <a:cubicBezTo>
                    <a:pt x="1013" y="2511"/>
                    <a:pt x="972" y="2414"/>
                    <a:pt x="1068" y="2164"/>
                  </a:cubicBezTo>
                  <a:cubicBezTo>
                    <a:pt x="1138" y="1942"/>
                    <a:pt x="1263" y="1747"/>
                    <a:pt x="1402" y="1567"/>
                  </a:cubicBezTo>
                  <a:cubicBezTo>
                    <a:pt x="1721" y="1096"/>
                    <a:pt x="1651" y="554"/>
                    <a:pt x="1222" y="207"/>
                  </a:cubicBezTo>
                  <a:cubicBezTo>
                    <a:pt x="1033" y="54"/>
                    <a:pt x="821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2629;p46">
            <a:extLst>
              <a:ext uri="{FF2B5EF4-FFF2-40B4-BE49-F238E27FC236}">
                <a16:creationId xmlns:a16="http://schemas.microsoft.com/office/drawing/2014/main" id="{5F38BF78-A092-F7E6-BA7F-D8620A91CC31}"/>
              </a:ext>
            </a:extLst>
          </p:cNvPr>
          <p:cNvGrpSpPr/>
          <p:nvPr/>
        </p:nvGrpSpPr>
        <p:grpSpPr>
          <a:xfrm>
            <a:off x="2139617" y="623469"/>
            <a:ext cx="155400" cy="155400"/>
            <a:chOff x="1666623" y="2623621"/>
            <a:chExt cx="155400" cy="155400"/>
          </a:xfrm>
        </p:grpSpPr>
        <p:sp>
          <p:nvSpPr>
            <p:cNvPr id="1027" name="Google Shape;2630;p46">
              <a:extLst>
                <a:ext uri="{FF2B5EF4-FFF2-40B4-BE49-F238E27FC236}">
                  <a16:creationId xmlns:a16="http://schemas.microsoft.com/office/drawing/2014/main" id="{26204FB3-6711-53BD-97E6-517C3D5B2FB4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1474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96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2631;p46">
              <a:extLst>
                <a:ext uri="{FF2B5EF4-FFF2-40B4-BE49-F238E27FC236}">
                  <a16:creationId xmlns:a16="http://schemas.microsoft.com/office/drawing/2014/main" id="{70F53853-7ACA-69DE-948F-7F9EEE5CC34B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3855"/>
              </a:avLst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2632;p46">
            <a:extLst>
              <a:ext uri="{FF2B5EF4-FFF2-40B4-BE49-F238E27FC236}">
                <a16:creationId xmlns:a16="http://schemas.microsoft.com/office/drawing/2014/main" id="{C811BF8B-82CF-1344-708B-E622035C4804}"/>
              </a:ext>
            </a:extLst>
          </p:cNvPr>
          <p:cNvGrpSpPr/>
          <p:nvPr/>
        </p:nvGrpSpPr>
        <p:grpSpPr>
          <a:xfrm>
            <a:off x="8474950" y="892736"/>
            <a:ext cx="155400" cy="155400"/>
            <a:chOff x="1666623" y="2623621"/>
            <a:chExt cx="155400" cy="155400"/>
          </a:xfrm>
        </p:grpSpPr>
        <p:sp>
          <p:nvSpPr>
            <p:cNvPr id="1030" name="Google Shape;2633;p46">
              <a:extLst>
                <a:ext uri="{FF2B5EF4-FFF2-40B4-BE49-F238E27FC236}">
                  <a16:creationId xmlns:a16="http://schemas.microsoft.com/office/drawing/2014/main" id="{B3470641-4B41-47B4-560A-ABC5FDB71E57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1474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96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2634;p46">
              <a:extLst>
                <a:ext uri="{FF2B5EF4-FFF2-40B4-BE49-F238E27FC236}">
                  <a16:creationId xmlns:a16="http://schemas.microsoft.com/office/drawing/2014/main" id="{F4A13D9E-4BFF-44FC-37BB-6C36CC33580B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3855"/>
              </a:avLst>
            </a:prstGeom>
            <a:solidFill>
              <a:schemeClr val="accent3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2" name="Google Shape;2635;p46">
            <a:extLst>
              <a:ext uri="{FF2B5EF4-FFF2-40B4-BE49-F238E27FC236}">
                <a16:creationId xmlns:a16="http://schemas.microsoft.com/office/drawing/2014/main" id="{78279D5F-1C7C-42B4-1DAC-D44DC78FB851}"/>
              </a:ext>
            </a:extLst>
          </p:cNvPr>
          <p:cNvGrpSpPr/>
          <p:nvPr/>
        </p:nvGrpSpPr>
        <p:grpSpPr>
          <a:xfrm rot="-5085004" flipH="1">
            <a:off x="1253098" y="3363679"/>
            <a:ext cx="450607" cy="494088"/>
            <a:chOff x="1584644" y="2497374"/>
            <a:chExt cx="450609" cy="494091"/>
          </a:xfrm>
        </p:grpSpPr>
        <p:sp>
          <p:nvSpPr>
            <p:cNvPr id="1033" name="Google Shape;2636;p46">
              <a:extLst>
                <a:ext uri="{FF2B5EF4-FFF2-40B4-BE49-F238E27FC236}">
                  <a16:creationId xmlns:a16="http://schemas.microsoft.com/office/drawing/2014/main" id="{21B6F109-4F1D-71F3-BAA6-5922F223C892}"/>
                </a:ext>
              </a:extLst>
            </p:cNvPr>
            <p:cNvSpPr/>
            <p:nvPr/>
          </p:nvSpPr>
          <p:spPr>
            <a:xfrm rot="-2029707">
              <a:off x="1679395" y="2534520"/>
              <a:ext cx="261108" cy="419799"/>
            </a:xfrm>
            <a:custGeom>
              <a:avLst/>
              <a:gdLst/>
              <a:ahLst/>
              <a:cxnLst/>
              <a:rect l="l" t="t" r="r" b="b"/>
              <a:pathLst>
                <a:path w="5025" h="8079" extrusionOk="0">
                  <a:moveTo>
                    <a:pt x="1735" y="1110"/>
                  </a:moveTo>
                  <a:cubicBezTo>
                    <a:pt x="1957" y="1110"/>
                    <a:pt x="2179" y="1166"/>
                    <a:pt x="2360" y="1319"/>
                  </a:cubicBezTo>
                  <a:cubicBezTo>
                    <a:pt x="2789" y="1666"/>
                    <a:pt x="2859" y="2208"/>
                    <a:pt x="2540" y="2679"/>
                  </a:cubicBezTo>
                  <a:cubicBezTo>
                    <a:pt x="2401" y="2859"/>
                    <a:pt x="2276" y="3054"/>
                    <a:pt x="2206" y="3276"/>
                  </a:cubicBezTo>
                  <a:cubicBezTo>
                    <a:pt x="2110" y="3526"/>
                    <a:pt x="2151" y="3623"/>
                    <a:pt x="2401" y="3748"/>
                  </a:cubicBezTo>
                  <a:cubicBezTo>
                    <a:pt x="2512" y="3818"/>
                    <a:pt x="2637" y="3859"/>
                    <a:pt x="2762" y="3914"/>
                  </a:cubicBezTo>
                  <a:cubicBezTo>
                    <a:pt x="2970" y="4012"/>
                    <a:pt x="3150" y="4151"/>
                    <a:pt x="3261" y="4358"/>
                  </a:cubicBezTo>
                  <a:cubicBezTo>
                    <a:pt x="3428" y="4664"/>
                    <a:pt x="3415" y="4983"/>
                    <a:pt x="3193" y="5261"/>
                  </a:cubicBezTo>
                  <a:cubicBezTo>
                    <a:pt x="3054" y="5455"/>
                    <a:pt x="2928" y="5663"/>
                    <a:pt x="2832" y="5885"/>
                  </a:cubicBezTo>
                  <a:cubicBezTo>
                    <a:pt x="2721" y="6149"/>
                    <a:pt x="2762" y="6246"/>
                    <a:pt x="3039" y="6344"/>
                  </a:cubicBezTo>
                  <a:cubicBezTo>
                    <a:pt x="3206" y="6399"/>
                    <a:pt x="3387" y="6440"/>
                    <a:pt x="3581" y="6482"/>
                  </a:cubicBezTo>
                  <a:cubicBezTo>
                    <a:pt x="3692" y="6510"/>
                    <a:pt x="3775" y="6566"/>
                    <a:pt x="3831" y="6662"/>
                  </a:cubicBezTo>
                  <a:cubicBezTo>
                    <a:pt x="3900" y="6760"/>
                    <a:pt x="3859" y="6884"/>
                    <a:pt x="3748" y="6927"/>
                  </a:cubicBezTo>
                  <a:cubicBezTo>
                    <a:pt x="3678" y="6954"/>
                    <a:pt x="3609" y="6968"/>
                    <a:pt x="3539" y="6968"/>
                  </a:cubicBezTo>
                  <a:lnTo>
                    <a:pt x="3470" y="6968"/>
                  </a:lnTo>
                  <a:cubicBezTo>
                    <a:pt x="3220" y="6912"/>
                    <a:pt x="2943" y="6871"/>
                    <a:pt x="2706" y="6746"/>
                  </a:cubicBezTo>
                  <a:cubicBezTo>
                    <a:pt x="2304" y="6551"/>
                    <a:pt x="2179" y="6205"/>
                    <a:pt x="2318" y="5774"/>
                  </a:cubicBezTo>
                  <a:cubicBezTo>
                    <a:pt x="2401" y="5552"/>
                    <a:pt x="2526" y="5344"/>
                    <a:pt x="2651" y="5150"/>
                  </a:cubicBezTo>
                  <a:cubicBezTo>
                    <a:pt x="2678" y="5108"/>
                    <a:pt x="2706" y="5080"/>
                    <a:pt x="2734" y="5052"/>
                  </a:cubicBezTo>
                  <a:cubicBezTo>
                    <a:pt x="2970" y="4719"/>
                    <a:pt x="2915" y="4553"/>
                    <a:pt x="2540" y="4373"/>
                  </a:cubicBezTo>
                  <a:cubicBezTo>
                    <a:pt x="2484" y="4345"/>
                    <a:pt x="2415" y="4317"/>
                    <a:pt x="2401" y="4303"/>
                  </a:cubicBezTo>
                  <a:cubicBezTo>
                    <a:pt x="2262" y="4247"/>
                    <a:pt x="2151" y="4206"/>
                    <a:pt x="2068" y="4151"/>
                  </a:cubicBezTo>
                  <a:cubicBezTo>
                    <a:pt x="1749" y="3984"/>
                    <a:pt x="1624" y="3707"/>
                    <a:pt x="1666" y="3346"/>
                  </a:cubicBezTo>
                  <a:cubicBezTo>
                    <a:pt x="1707" y="3068"/>
                    <a:pt x="1846" y="2818"/>
                    <a:pt x="1999" y="2582"/>
                  </a:cubicBezTo>
                  <a:cubicBezTo>
                    <a:pt x="2068" y="2485"/>
                    <a:pt x="2138" y="2387"/>
                    <a:pt x="2193" y="2276"/>
                  </a:cubicBezTo>
                  <a:cubicBezTo>
                    <a:pt x="2345" y="1971"/>
                    <a:pt x="2206" y="1693"/>
                    <a:pt x="1888" y="1582"/>
                  </a:cubicBezTo>
                  <a:cubicBezTo>
                    <a:pt x="1735" y="1541"/>
                    <a:pt x="1568" y="1541"/>
                    <a:pt x="1416" y="1541"/>
                  </a:cubicBezTo>
                  <a:cubicBezTo>
                    <a:pt x="1207" y="1541"/>
                    <a:pt x="1179" y="1486"/>
                    <a:pt x="1166" y="1388"/>
                  </a:cubicBezTo>
                  <a:cubicBezTo>
                    <a:pt x="1138" y="1277"/>
                    <a:pt x="1222" y="1180"/>
                    <a:pt x="1374" y="1153"/>
                  </a:cubicBezTo>
                  <a:cubicBezTo>
                    <a:pt x="1499" y="1125"/>
                    <a:pt x="1624" y="1110"/>
                    <a:pt x="1735" y="1110"/>
                  </a:cubicBezTo>
                  <a:close/>
                  <a:moveTo>
                    <a:pt x="1735" y="0"/>
                  </a:moveTo>
                  <a:cubicBezTo>
                    <a:pt x="1555" y="0"/>
                    <a:pt x="1360" y="15"/>
                    <a:pt x="1152" y="56"/>
                  </a:cubicBezTo>
                  <a:cubicBezTo>
                    <a:pt x="763" y="139"/>
                    <a:pt x="444" y="361"/>
                    <a:pt x="250" y="666"/>
                  </a:cubicBezTo>
                  <a:cubicBezTo>
                    <a:pt x="56" y="958"/>
                    <a:pt x="0" y="1319"/>
                    <a:pt x="83" y="1652"/>
                  </a:cubicBezTo>
                  <a:cubicBezTo>
                    <a:pt x="167" y="1985"/>
                    <a:pt x="333" y="2235"/>
                    <a:pt x="583" y="2415"/>
                  </a:cubicBezTo>
                  <a:cubicBezTo>
                    <a:pt x="639" y="2457"/>
                    <a:pt x="707" y="2485"/>
                    <a:pt x="763" y="2513"/>
                  </a:cubicBezTo>
                  <a:cubicBezTo>
                    <a:pt x="680" y="2721"/>
                    <a:pt x="596" y="2943"/>
                    <a:pt x="569" y="3207"/>
                  </a:cubicBezTo>
                  <a:cubicBezTo>
                    <a:pt x="458" y="3970"/>
                    <a:pt x="777" y="4664"/>
                    <a:pt x="1416" y="5067"/>
                  </a:cubicBezTo>
                  <a:cubicBezTo>
                    <a:pt x="1374" y="5178"/>
                    <a:pt x="1318" y="5289"/>
                    <a:pt x="1277" y="5413"/>
                  </a:cubicBezTo>
                  <a:cubicBezTo>
                    <a:pt x="944" y="6371"/>
                    <a:pt x="1305" y="7287"/>
                    <a:pt x="2206" y="7745"/>
                  </a:cubicBezTo>
                  <a:cubicBezTo>
                    <a:pt x="2567" y="7926"/>
                    <a:pt x="2928" y="7995"/>
                    <a:pt x="3220" y="8050"/>
                  </a:cubicBezTo>
                  <a:lnTo>
                    <a:pt x="3276" y="8050"/>
                  </a:lnTo>
                  <a:cubicBezTo>
                    <a:pt x="3359" y="8078"/>
                    <a:pt x="3456" y="8078"/>
                    <a:pt x="3539" y="8078"/>
                  </a:cubicBezTo>
                  <a:cubicBezTo>
                    <a:pt x="3748" y="8078"/>
                    <a:pt x="3955" y="8037"/>
                    <a:pt x="4164" y="7954"/>
                  </a:cubicBezTo>
                  <a:cubicBezTo>
                    <a:pt x="4525" y="7815"/>
                    <a:pt x="4803" y="7523"/>
                    <a:pt x="4914" y="7162"/>
                  </a:cubicBezTo>
                  <a:cubicBezTo>
                    <a:pt x="5025" y="6788"/>
                    <a:pt x="4969" y="6385"/>
                    <a:pt x="4760" y="6066"/>
                  </a:cubicBezTo>
                  <a:cubicBezTo>
                    <a:pt x="4636" y="5872"/>
                    <a:pt x="4483" y="5705"/>
                    <a:pt x="4288" y="5594"/>
                  </a:cubicBezTo>
                  <a:cubicBezTo>
                    <a:pt x="4399" y="5372"/>
                    <a:pt x="4455" y="5136"/>
                    <a:pt x="4483" y="4900"/>
                  </a:cubicBezTo>
                  <a:cubicBezTo>
                    <a:pt x="4511" y="4539"/>
                    <a:pt x="4427" y="4178"/>
                    <a:pt x="4247" y="3831"/>
                  </a:cubicBezTo>
                  <a:cubicBezTo>
                    <a:pt x="4081" y="3540"/>
                    <a:pt x="3859" y="3303"/>
                    <a:pt x="3581" y="3109"/>
                  </a:cubicBezTo>
                  <a:cubicBezTo>
                    <a:pt x="4081" y="2193"/>
                    <a:pt x="3886" y="1110"/>
                    <a:pt x="3054" y="444"/>
                  </a:cubicBezTo>
                  <a:cubicBezTo>
                    <a:pt x="2693" y="153"/>
                    <a:pt x="2249" y="0"/>
                    <a:pt x="17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114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2637;p46">
              <a:extLst>
                <a:ext uri="{FF2B5EF4-FFF2-40B4-BE49-F238E27FC236}">
                  <a16:creationId xmlns:a16="http://schemas.microsoft.com/office/drawing/2014/main" id="{0889FDAC-D8F6-42C0-678E-9232CE16244F}"/>
                </a:ext>
              </a:extLst>
            </p:cNvPr>
            <p:cNvSpPr/>
            <p:nvPr/>
          </p:nvSpPr>
          <p:spPr>
            <a:xfrm rot="-2029707">
              <a:off x="1738538" y="2592090"/>
              <a:ext cx="143518" cy="304496"/>
            </a:xfrm>
            <a:custGeom>
              <a:avLst/>
              <a:gdLst/>
              <a:ahLst/>
              <a:cxnLst/>
              <a:rect l="l" t="t" r="r" b="b"/>
              <a:pathLst>
                <a:path w="2762" h="5860" extrusionOk="0">
                  <a:moveTo>
                    <a:pt x="600" y="0"/>
                  </a:moveTo>
                  <a:cubicBezTo>
                    <a:pt x="480" y="0"/>
                    <a:pt x="358" y="16"/>
                    <a:pt x="236" y="41"/>
                  </a:cubicBezTo>
                  <a:cubicBezTo>
                    <a:pt x="84" y="68"/>
                    <a:pt x="0" y="165"/>
                    <a:pt x="28" y="276"/>
                  </a:cubicBezTo>
                  <a:cubicBezTo>
                    <a:pt x="41" y="374"/>
                    <a:pt x="69" y="429"/>
                    <a:pt x="278" y="429"/>
                  </a:cubicBezTo>
                  <a:cubicBezTo>
                    <a:pt x="430" y="429"/>
                    <a:pt x="597" y="429"/>
                    <a:pt x="750" y="470"/>
                  </a:cubicBezTo>
                  <a:cubicBezTo>
                    <a:pt x="1068" y="581"/>
                    <a:pt x="1207" y="859"/>
                    <a:pt x="1055" y="1164"/>
                  </a:cubicBezTo>
                  <a:cubicBezTo>
                    <a:pt x="1000" y="1275"/>
                    <a:pt x="930" y="1373"/>
                    <a:pt x="861" y="1470"/>
                  </a:cubicBezTo>
                  <a:cubicBezTo>
                    <a:pt x="708" y="1706"/>
                    <a:pt x="569" y="1956"/>
                    <a:pt x="528" y="2234"/>
                  </a:cubicBezTo>
                  <a:cubicBezTo>
                    <a:pt x="486" y="2595"/>
                    <a:pt x="611" y="2872"/>
                    <a:pt x="930" y="3039"/>
                  </a:cubicBezTo>
                  <a:cubicBezTo>
                    <a:pt x="1013" y="3094"/>
                    <a:pt x="1124" y="3135"/>
                    <a:pt x="1263" y="3191"/>
                  </a:cubicBezTo>
                  <a:cubicBezTo>
                    <a:pt x="1277" y="3205"/>
                    <a:pt x="1346" y="3233"/>
                    <a:pt x="1402" y="3261"/>
                  </a:cubicBezTo>
                  <a:cubicBezTo>
                    <a:pt x="1777" y="3441"/>
                    <a:pt x="1832" y="3607"/>
                    <a:pt x="1596" y="3940"/>
                  </a:cubicBezTo>
                  <a:cubicBezTo>
                    <a:pt x="1568" y="3968"/>
                    <a:pt x="1540" y="3996"/>
                    <a:pt x="1513" y="4038"/>
                  </a:cubicBezTo>
                  <a:cubicBezTo>
                    <a:pt x="1388" y="4232"/>
                    <a:pt x="1263" y="4440"/>
                    <a:pt x="1180" y="4662"/>
                  </a:cubicBezTo>
                  <a:cubicBezTo>
                    <a:pt x="1041" y="5093"/>
                    <a:pt x="1166" y="5439"/>
                    <a:pt x="1568" y="5634"/>
                  </a:cubicBezTo>
                  <a:cubicBezTo>
                    <a:pt x="1805" y="5759"/>
                    <a:pt x="2082" y="5800"/>
                    <a:pt x="2332" y="5856"/>
                  </a:cubicBezTo>
                  <a:cubicBezTo>
                    <a:pt x="2350" y="5858"/>
                    <a:pt x="2369" y="5860"/>
                    <a:pt x="2387" y="5860"/>
                  </a:cubicBezTo>
                  <a:cubicBezTo>
                    <a:pt x="2465" y="5860"/>
                    <a:pt x="2542" y="5837"/>
                    <a:pt x="2610" y="5815"/>
                  </a:cubicBezTo>
                  <a:cubicBezTo>
                    <a:pt x="2721" y="5772"/>
                    <a:pt x="2762" y="5648"/>
                    <a:pt x="2693" y="5550"/>
                  </a:cubicBezTo>
                  <a:cubicBezTo>
                    <a:pt x="2637" y="5454"/>
                    <a:pt x="2554" y="5398"/>
                    <a:pt x="2443" y="5370"/>
                  </a:cubicBezTo>
                  <a:cubicBezTo>
                    <a:pt x="2249" y="5328"/>
                    <a:pt x="2068" y="5287"/>
                    <a:pt x="1901" y="5232"/>
                  </a:cubicBezTo>
                  <a:cubicBezTo>
                    <a:pt x="1624" y="5134"/>
                    <a:pt x="1583" y="5037"/>
                    <a:pt x="1694" y="4773"/>
                  </a:cubicBezTo>
                  <a:cubicBezTo>
                    <a:pt x="1790" y="4551"/>
                    <a:pt x="1916" y="4343"/>
                    <a:pt x="2055" y="4149"/>
                  </a:cubicBezTo>
                  <a:cubicBezTo>
                    <a:pt x="2277" y="3871"/>
                    <a:pt x="2290" y="3552"/>
                    <a:pt x="2123" y="3246"/>
                  </a:cubicBezTo>
                  <a:cubicBezTo>
                    <a:pt x="2012" y="3039"/>
                    <a:pt x="1832" y="2900"/>
                    <a:pt x="1624" y="2802"/>
                  </a:cubicBezTo>
                  <a:cubicBezTo>
                    <a:pt x="1499" y="2747"/>
                    <a:pt x="1374" y="2706"/>
                    <a:pt x="1263" y="2636"/>
                  </a:cubicBezTo>
                  <a:cubicBezTo>
                    <a:pt x="1013" y="2511"/>
                    <a:pt x="972" y="2414"/>
                    <a:pt x="1068" y="2164"/>
                  </a:cubicBezTo>
                  <a:cubicBezTo>
                    <a:pt x="1138" y="1942"/>
                    <a:pt x="1263" y="1747"/>
                    <a:pt x="1402" y="1567"/>
                  </a:cubicBezTo>
                  <a:cubicBezTo>
                    <a:pt x="1721" y="1096"/>
                    <a:pt x="1651" y="554"/>
                    <a:pt x="1222" y="207"/>
                  </a:cubicBezTo>
                  <a:cubicBezTo>
                    <a:pt x="1033" y="54"/>
                    <a:pt x="821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5" name="Google Shape;2638;p46">
            <a:extLst>
              <a:ext uri="{FF2B5EF4-FFF2-40B4-BE49-F238E27FC236}">
                <a16:creationId xmlns:a16="http://schemas.microsoft.com/office/drawing/2014/main" id="{56E5EA08-AD9E-BC35-C09A-F63F80576588}"/>
              </a:ext>
            </a:extLst>
          </p:cNvPr>
          <p:cNvGrpSpPr/>
          <p:nvPr/>
        </p:nvGrpSpPr>
        <p:grpSpPr>
          <a:xfrm>
            <a:off x="3199803" y="970436"/>
            <a:ext cx="155400" cy="155400"/>
            <a:chOff x="1666623" y="2623621"/>
            <a:chExt cx="155400" cy="155400"/>
          </a:xfrm>
        </p:grpSpPr>
        <p:sp>
          <p:nvSpPr>
            <p:cNvPr id="1036" name="Google Shape;2639;p46">
              <a:extLst>
                <a:ext uri="{FF2B5EF4-FFF2-40B4-BE49-F238E27FC236}">
                  <a16:creationId xmlns:a16="http://schemas.microsoft.com/office/drawing/2014/main" id="{FBEBE4F6-E53C-58D1-AFC9-59E00AD34FC5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1474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96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2640;p46">
              <a:extLst>
                <a:ext uri="{FF2B5EF4-FFF2-40B4-BE49-F238E27FC236}">
                  <a16:creationId xmlns:a16="http://schemas.microsoft.com/office/drawing/2014/main" id="{430E0DAD-3941-0BD2-EC22-7C4399703EE8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3855"/>
              </a:avLst>
            </a:pr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8" name="Google Shape;2641;p46">
            <a:extLst>
              <a:ext uri="{FF2B5EF4-FFF2-40B4-BE49-F238E27FC236}">
                <a16:creationId xmlns:a16="http://schemas.microsoft.com/office/drawing/2014/main" id="{875BD948-A897-41E9-66E1-A80A23097A89}"/>
              </a:ext>
            </a:extLst>
          </p:cNvPr>
          <p:cNvGrpSpPr/>
          <p:nvPr/>
        </p:nvGrpSpPr>
        <p:grpSpPr>
          <a:xfrm>
            <a:off x="1056367" y="4318855"/>
            <a:ext cx="155400" cy="155400"/>
            <a:chOff x="1666623" y="2623621"/>
            <a:chExt cx="155400" cy="155400"/>
          </a:xfrm>
        </p:grpSpPr>
        <p:sp>
          <p:nvSpPr>
            <p:cNvPr id="1039" name="Google Shape;2642;p46">
              <a:extLst>
                <a:ext uri="{FF2B5EF4-FFF2-40B4-BE49-F238E27FC236}">
                  <a16:creationId xmlns:a16="http://schemas.microsoft.com/office/drawing/2014/main" id="{06F40598-3E00-7DCD-FBB4-B1757C2D39E3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1474"/>
              </a:avLst>
            </a:prstGeom>
            <a:noFill/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57150" dir="960000" algn="bl" rotWithShape="0">
                <a:schemeClr val="dk1">
                  <a:alpha val="26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2643;p46">
              <a:extLst>
                <a:ext uri="{FF2B5EF4-FFF2-40B4-BE49-F238E27FC236}">
                  <a16:creationId xmlns:a16="http://schemas.microsoft.com/office/drawing/2014/main" id="{4D799EF2-AC82-0035-ACEF-5E7B35FDD63A}"/>
                </a:ext>
              </a:extLst>
            </p:cNvPr>
            <p:cNvSpPr/>
            <p:nvPr/>
          </p:nvSpPr>
          <p:spPr>
            <a:xfrm>
              <a:off x="1666623" y="2623621"/>
              <a:ext cx="155400" cy="155400"/>
            </a:xfrm>
            <a:prstGeom prst="star4">
              <a:avLst>
                <a:gd name="adj" fmla="val 23855"/>
              </a:avLst>
            </a:pr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1" name="Title 2">
            <a:extLst>
              <a:ext uri="{FF2B5EF4-FFF2-40B4-BE49-F238E27FC236}">
                <a16:creationId xmlns:a16="http://schemas.microsoft.com/office/drawing/2014/main" id="{EFA0878F-10E0-56D8-4573-FF4B35C29204}"/>
              </a:ext>
            </a:extLst>
          </p:cNvPr>
          <p:cNvSpPr txBox="1">
            <a:spLocks/>
          </p:cNvSpPr>
          <p:nvPr/>
        </p:nvSpPr>
        <p:spPr>
          <a:xfrm>
            <a:off x="4133039" y="1396745"/>
            <a:ext cx="4177801" cy="125297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4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can</a:t>
            </a:r>
            <a:r>
              <a:rPr lang="en-US" sz="4000" dirty="0">
                <a:solidFill>
                  <a:srgbClr val="383838"/>
                </a:solidFill>
                <a:latin typeface="Comic Sans MS" panose="030F0702030302020204" pitchFamily="66" charset="0"/>
              </a:rPr>
              <a:t> ...........</a:t>
            </a:r>
          </a:p>
        </p:txBody>
      </p:sp>
      <p:pic>
        <p:nvPicPr>
          <p:cNvPr id="1043" name="Picture 2" descr="Boy Face Stock Illustrations – 137,548 Boy Face Stock Illustrations,  Vectors &amp; Clipart - Dreamstime">
            <a:extLst>
              <a:ext uri="{FF2B5EF4-FFF2-40B4-BE49-F238E27FC236}">
                <a16:creationId xmlns:a16="http://schemas.microsoft.com/office/drawing/2014/main" id="{000C68DD-5471-38B7-EE11-4A4086D40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6" t="7570" r="9057" b="3541"/>
          <a:stretch/>
        </p:blipFill>
        <p:spPr bwMode="auto">
          <a:xfrm>
            <a:off x="4513670" y="1354672"/>
            <a:ext cx="406540" cy="4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Beautiful young girl smiling face cartoon in black and white Stock Vector |  Adobe Stock">
            <a:extLst>
              <a:ext uri="{FF2B5EF4-FFF2-40B4-BE49-F238E27FC236}">
                <a16:creationId xmlns:a16="http://schemas.microsoft.com/office/drawing/2014/main" id="{27CB234A-1598-B0E9-8043-107B99649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9" t="9781" r="10774" b="9943"/>
          <a:stretch/>
        </p:blipFill>
        <p:spPr bwMode="auto">
          <a:xfrm>
            <a:off x="4498793" y="1852920"/>
            <a:ext cx="436293" cy="4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1045">
            <a:extLst>
              <a:ext uri="{FF2B5EF4-FFF2-40B4-BE49-F238E27FC236}">
                <a16:creationId xmlns:a16="http://schemas.microsoft.com/office/drawing/2014/main" id="{BADF6BBC-EA03-E816-C759-67D209193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69" b="90583" l="9057" r="93962">
                        <a14:foregroundMark x1="20755" y1="37220" x2="9057" y2="49776"/>
                        <a14:foregroundMark x1="13585" y1="48430" x2="10566" y2="54709"/>
                        <a14:foregroundMark x1="12453" y1="57399" x2="41887" y2="90583"/>
                        <a14:foregroundMark x1="41887" y1="90583" x2="41887" y2="90583"/>
                        <a14:foregroundMark x1="90189" y1="25112" x2="87925" y2="42152"/>
                        <a14:foregroundMark x1="93585" y1="29148" x2="93962" y2="29596"/>
                        <a14:foregroundMark x1="75094" y1="17489" x2="45660" y2="520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2146" y="1398456"/>
            <a:ext cx="806332" cy="699557"/>
          </a:xfrm>
          <a:prstGeom prst="rect">
            <a:avLst/>
          </a:prstGeom>
        </p:spPr>
      </p:pic>
      <p:pic>
        <p:nvPicPr>
          <p:cNvPr id="1051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2394B781-440C-963A-300E-D05E15B3A0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3603975" y="2859896"/>
            <a:ext cx="667818" cy="67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" descr="Boy Face Stock Illustrations – 137,548 Boy Face Stock Illustrations,  Vectors &amp; Clipart - Dreamstime">
            <a:extLst>
              <a:ext uri="{FF2B5EF4-FFF2-40B4-BE49-F238E27FC236}">
                <a16:creationId xmlns:a16="http://schemas.microsoft.com/office/drawing/2014/main" id="{875E076D-49F9-A5CC-EB1F-FE1623354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6" t="7570" r="9057" b="3541"/>
          <a:stretch/>
        </p:blipFill>
        <p:spPr bwMode="auto">
          <a:xfrm>
            <a:off x="4586877" y="2717194"/>
            <a:ext cx="406540" cy="4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" descr="Beautiful young girl smiling face cartoon in black and white Stock Vector |  Adobe Stock">
            <a:extLst>
              <a:ext uri="{FF2B5EF4-FFF2-40B4-BE49-F238E27FC236}">
                <a16:creationId xmlns:a16="http://schemas.microsoft.com/office/drawing/2014/main" id="{E9E5CD50-9B75-F6FD-936F-371FE0F54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9" t="9781" r="10774" b="9943"/>
          <a:stretch/>
        </p:blipFill>
        <p:spPr bwMode="auto">
          <a:xfrm>
            <a:off x="4572000" y="3215442"/>
            <a:ext cx="436293" cy="44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" name="Title 2">
            <a:extLst>
              <a:ext uri="{FF2B5EF4-FFF2-40B4-BE49-F238E27FC236}">
                <a16:creationId xmlns:a16="http://schemas.microsoft.com/office/drawing/2014/main" id="{06099F31-A209-F762-14C7-AA36F5B3A4FE}"/>
              </a:ext>
            </a:extLst>
          </p:cNvPr>
          <p:cNvSpPr txBox="1">
            <a:spLocks/>
          </p:cNvSpPr>
          <p:nvPr/>
        </p:nvSpPr>
        <p:spPr>
          <a:xfrm>
            <a:off x="4308478" y="2735339"/>
            <a:ext cx="4177801" cy="125297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can’t</a:t>
            </a:r>
            <a:r>
              <a:rPr lang="en-US" sz="4000" dirty="0">
                <a:solidFill>
                  <a:srgbClr val="383838"/>
                </a:solidFill>
                <a:latin typeface="Comic Sans MS" panose="030F0702030302020204" pitchFamily="66" charset="0"/>
              </a:rPr>
              <a:t> ...........</a:t>
            </a:r>
          </a:p>
        </p:txBody>
      </p:sp>
    </p:spTree>
    <p:extLst>
      <p:ext uri="{BB962C8B-B14F-4D97-AF65-F5344CB8AC3E}">
        <p14:creationId xmlns:p14="http://schemas.microsoft.com/office/powerpoint/2010/main" val="20024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1" grpId="0"/>
      <p:bldP spid="10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7" name="Google Shape;2657;p39"/>
          <p:cNvSpPr txBox="1">
            <a:spLocks noGrp="1"/>
          </p:cNvSpPr>
          <p:nvPr>
            <p:ph type="title"/>
          </p:nvPr>
        </p:nvSpPr>
        <p:spPr>
          <a:xfrm>
            <a:off x="1398439" y="2661851"/>
            <a:ext cx="6820477" cy="16916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>Activity 4</a:t>
            </a:r>
            <a:b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</a:b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Listen and tick or cross.</a:t>
            </a:r>
            <a:endParaRPr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660" name="Google Shape;2660;p39"/>
          <p:cNvGrpSpPr/>
          <p:nvPr/>
        </p:nvGrpSpPr>
        <p:grpSpPr>
          <a:xfrm rot="804465" flipH="1">
            <a:off x="381635" y="3530924"/>
            <a:ext cx="1394011" cy="1360358"/>
            <a:chOff x="3516247" y="2841168"/>
            <a:chExt cx="2042858" cy="1997710"/>
          </a:xfrm>
        </p:grpSpPr>
        <p:sp>
          <p:nvSpPr>
            <p:cNvPr id="2661" name="Google Shape;2661;p39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9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9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39"/>
          <p:cNvGrpSpPr/>
          <p:nvPr/>
        </p:nvGrpSpPr>
        <p:grpSpPr>
          <a:xfrm rot="-882383">
            <a:off x="7390486" y="189518"/>
            <a:ext cx="1133345" cy="1112833"/>
            <a:chOff x="1296300" y="3053732"/>
            <a:chExt cx="1825499" cy="1849724"/>
          </a:xfrm>
        </p:grpSpPr>
        <p:sp>
          <p:nvSpPr>
            <p:cNvPr id="2758" name="Google Shape;2758;p39"/>
            <p:cNvSpPr/>
            <p:nvPr/>
          </p:nvSpPr>
          <p:spPr>
            <a:xfrm>
              <a:off x="1309927" y="3265539"/>
              <a:ext cx="1521068" cy="1627976"/>
            </a:xfrm>
            <a:custGeom>
              <a:avLst/>
              <a:gdLst/>
              <a:ahLst/>
              <a:cxnLst/>
              <a:rect l="l" t="t" r="r" b="b"/>
              <a:pathLst>
                <a:path w="46212" h="49460" extrusionOk="0">
                  <a:moveTo>
                    <a:pt x="34178" y="1226"/>
                  </a:moveTo>
                  <a:cubicBezTo>
                    <a:pt x="34301" y="1226"/>
                    <a:pt x="34369" y="1307"/>
                    <a:pt x="34360" y="1474"/>
                  </a:cubicBezTo>
                  <a:cubicBezTo>
                    <a:pt x="34354" y="1550"/>
                    <a:pt x="34315" y="1625"/>
                    <a:pt x="34198" y="1630"/>
                  </a:cubicBezTo>
                  <a:cubicBezTo>
                    <a:pt x="34195" y="1631"/>
                    <a:pt x="34193" y="1631"/>
                    <a:pt x="34190" y="1631"/>
                  </a:cubicBezTo>
                  <a:cubicBezTo>
                    <a:pt x="34074" y="1631"/>
                    <a:pt x="33984" y="1520"/>
                    <a:pt x="33994" y="1391"/>
                  </a:cubicBezTo>
                  <a:cubicBezTo>
                    <a:pt x="34003" y="1279"/>
                    <a:pt x="34067" y="1226"/>
                    <a:pt x="34178" y="1226"/>
                  </a:cubicBezTo>
                  <a:close/>
                  <a:moveTo>
                    <a:pt x="36444" y="1289"/>
                  </a:moveTo>
                  <a:cubicBezTo>
                    <a:pt x="36448" y="1289"/>
                    <a:pt x="36453" y="1290"/>
                    <a:pt x="36458" y="1290"/>
                  </a:cubicBezTo>
                  <a:cubicBezTo>
                    <a:pt x="36555" y="1300"/>
                    <a:pt x="36631" y="1400"/>
                    <a:pt x="36626" y="1511"/>
                  </a:cubicBezTo>
                  <a:cubicBezTo>
                    <a:pt x="36621" y="1624"/>
                    <a:pt x="36553" y="1691"/>
                    <a:pt x="36443" y="1691"/>
                  </a:cubicBezTo>
                  <a:cubicBezTo>
                    <a:pt x="36438" y="1691"/>
                    <a:pt x="36432" y="1690"/>
                    <a:pt x="36426" y="1690"/>
                  </a:cubicBezTo>
                  <a:cubicBezTo>
                    <a:pt x="36310" y="1683"/>
                    <a:pt x="36246" y="1604"/>
                    <a:pt x="36258" y="1482"/>
                  </a:cubicBezTo>
                  <a:cubicBezTo>
                    <a:pt x="36268" y="1376"/>
                    <a:pt x="36353" y="1289"/>
                    <a:pt x="36444" y="1289"/>
                  </a:cubicBezTo>
                  <a:close/>
                  <a:moveTo>
                    <a:pt x="32477" y="1647"/>
                  </a:moveTo>
                  <a:cubicBezTo>
                    <a:pt x="32605" y="1647"/>
                    <a:pt x="32710" y="1753"/>
                    <a:pt x="32715" y="1891"/>
                  </a:cubicBezTo>
                  <a:cubicBezTo>
                    <a:pt x="32720" y="2041"/>
                    <a:pt x="32602" y="2187"/>
                    <a:pt x="32466" y="2195"/>
                  </a:cubicBezTo>
                  <a:cubicBezTo>
                    <a:pt x="32462" y="2196"/>
                    <a:pt x="32457" y="2196"/>
                    <a:pt x="32453" y="2196"/>
                  </a:cubicBezTo>
                  <a:cubicBezTo>
                    <a:pt x="32328" y="2196"/>
                    <a:pt x="32199" y="2066"/>
                    <a:pt x="32202" y="1939"/>
                  </a:cubicBezTo>
                  <a:cubicBezTo>
                    <a:pt x="32202" y="1800"/>
                    <a:pt x="32341" y="1651"/>
                    <a:pt x="32473" y="1647"/>
                  </a:cubicBezTo>
                  <a:cubicBezTo>
                    <a:pt x="32475" y="1647"/>
                    <a:pt x="32476" y="1647"/>
                    <a:pt x="32477" y="1647"/>
                  </a:cubicBezTo>
                  <a:close/>
                  <a:moveTo>
                    <a:pt x="37936" y="1750"/>
                  </a:moveTo>
                  <a:cubicBezTo>
                    <a:pt x="38020" y="1750"/>
                    <a:pt x="38063" y="1812"/>
                    <a:pt x="38055" y="1933"/>
                  </a:cubicBezTo>
                  <a:cubicBezTo>
                    <a:pt x="38044" y="1971"/>
                    <a:pt x="38030" y="2020"/>
                    <a:pt x="38016" y="2069"/>
                  </a:cubicBezTo>
                  <a:cubicBezTo>
                    <a:pt x="37981" y="2183"/>
                    <a:pt x="37993" y="2272"/>
                    <a:pt x="38085" y="2366"/>
                  </a:cubicBezTo>
                  <a:cubicBezTo>
                    <a:pt x="38211" y="2499"/>
                    <a:pt x="38168" y="2635"/>
                    <a:pt x="37987" y="2653"/>
                  </a:cubicBezTo>
                  <a:cubicBezTo>
                    <a:pt x="37833" y="2669"/>
                    <a:pt x="37756" y="2736"/>
                    <a:pt x="37704" y="2866"/>
                  </a:cubicBezTo>
                  <a:cubicBezTo>
                    <a:pt x="37691" y="2897"/>
                    <a:pt x="37672" y="2927"/>
                    <a:pt x="37650" y="2951"/>
                  </a:cubicBezTo>
                  <a:cubicBezTo>
                    <a:pt x="37617" y="2987"/>
                    <a:pt x="37583" y="3005"/>
                    <a:pt x="37551" y="3005"/>
                  </a:cubicBezTo>
                  <a:cubicBezTo>
                    <a:pt x="37511" y="3005"/>
                    <a:pt x="37475" y="2975"/>
                    <a:pt x="37455" y="2918"/>
                  </a:cubicBezTo>
                  <a:cubicBezTo>
                    <a:pt x="37440" y="2878"/>
                    <a:pt x="37444" y="2833"/>
                    <a:pt x="37435" y="2791"/>
                  </a:cubicBezTo>
                  <a:cubicBezTo>
                    <a:pt x="37406" y="2669"/>
                    <a:pt x="37355" y="2583"/>
                    <a:pt x="37205" y="2559"/>
                  </a:cubicBezTo>
                  <a:cubicBezTo>
                    <a:pt x="37007" y="2528"/>
                    <a:pt x="36982" y="2432"/>
                    <a:pt x="37132" y="2289"/>
                  </a:cubicBezTo>
                  <a:cubicBezTo>
                    <a:pt x="37237" y="2189"/>
                    <a:pt x="37312" y="2093"/>
                    <a:pt x="37299" y="1938"/>
                  </a:cubicBezTo>
                  <a:cubicBezTo>
                    <a:pt x="37292" y="1861"/>
                    <a:pt x="37339" y="1789"/>
                    <a:pt x="37399" y="1789"/>
                  </a:cubicBezTo>
                  <a:cubicBezTo>
                    <a:pt x="37417" y="1789"/>
                    <a:pt x="37436" y="1796"/>
                    <a:pt x="37456" y="1810"/>
                  </a:cubicBezTo>
                  <a:cubicBezTo>
                    <a:pt x="37507" y="1850"/>
                    <a:pt x="37553" y="1864"/>
                    <a:pt x="37595" y="1864"/>
                  </a:cubicBezTo>
                  <a:cubicBezTo>
                    <a:pt x="37678" y="1864"/>
                    <a:pt x="37748" y="1809"/>
                    <a:pt x="37827" y="1775"/>
                  </a:cubicBezTo>
                  <a:cubicBezTo>
                    <a:pt x="37868" y="1758"/>
                    <a:pt x="37905" y="1750"/>
                    <a:pt x="37936" y="1750"/>
                  </a:cubicBezTo>
                  <a:close/>
                  <a:moveTo>
                    <a:pt x="32007" y="3238"/>
                  </a:moveTo>
                  <a:cubicBezTo>
                    <a:pt x="32009" y="3238"/>
                    <a:pt x="32011" y="3238"/>
                    <a:pt x="32014" y="3238"/>
                  </a:cubicBezTo>
                  <a:cubicBezTo>
                    <a:pt x="32245" y="3242"/>
                    <a:pt x="32412" y="3430"/>
                    <a:pt x="32410" y="3679"/>
                  </a:cubicBezTo>
                  <a:cubicBezTo>
                    <a:pt x="32406" y="3929"/>
                    <a:pt x="32231" y="4109"/>
                    <a:pt x="31987" y="4109"/>
                  </a:cubicBezTo>
                  <a:cubicBezTo>
                    <a:pt x="31982" y="4109"/>
                    <a:pt x="31977" y="4108"/>
                    <a:pt x="31972" y="4108"/>
                  </a:cubicBezTo>
                  <a:cubicBezTo>
                    <a:pt x="31737" y="4102"/>
                    <a:pt x="31570" y="3918"/>
                    <a:pt x="31572" y="3668"/>
                  </a:cubicBezTo>
                  <a:cubicBezTo>
                    <a:pt x="31575" y="3414"/>
                    <a:pt x="31754" y="3238"/>
                    <a:pt x="32007" y="3238"/>
                  </a:cubicBezTo>
                  <a:close/>
                  <a:moveTo>
                    <a:pt x="37289" y="3957"/>
                  </a:moveTo>
                  <a:cubicBezTo>
                    <a:pt x="37382" y="3957"/>
                    <a:pt x="37443" y="4022"/>
                    <a:pt x="37447" y="4126"/>
                  </a:cubicBezTo>
                  <a:cubicBezTo>
                    <a:pt x="37450" y="4249"/>
                    <a:pt x="37363" y="4354"/>
                    <a:pt x="37264" y="4354"/>
                  </a:cubicBezTo>
                  <a:cubicBezTo>
                    <a:pt x="37262" y="4354"/>
                    <a:pt x="37260" y="4354"/>
                    <a:pt x="37258" y="4354"/>
                  </a:cubicBezTo>
                  <a:cubicBezTo>
                    <a:pt x="37171" y="4350"/>
                    <a:pt x="37088" y="4263"/>
                    <a:pt x="37086" y="4166"/>
                  </a:cubicBezTo>
                  <a:cubicBezTo>
                    <a:pt x="37082" y="4063"/>
                    <a:pt x="37166" y="3967"/>
                    <a:pt x="37270" y="3958"/>
                  </a:cubicBezTo>
                  <a:cubicBezTo>
                    <a:pt x="37276" y="3958"/>
                    <a:pt x="37283" y="3957"/>
                    <a:pt x="37289" y="3957"/>
                  </a:cubicBezTo>
                  <a:close/>
                  <a:moveTo>
                    <a:pt x="35577" y="1852"/>
                  </a:moveTo>
                  <a:cubicBezTo>
                    <a:pt x="35673" y="1852"/>
                    <a:pt x="35737" y="1931"/>
                    <a:pt x="35738" y="2073"/>
                  </a:cubicBezTo>
                  <a:cubicBezTo>
                    <a:pt x="35738" y="2252"/>
                    <a:pt x="35715" y="2431"/>
                    <a:pt x="35692" y="2609"/>
                  </a:cubicBezTo>
                  <a:cubicBezTo>
                    <a:pt x="35673" y="2753"/>
                    <a:pt x="35730" y="2826"/>
                    <a:pt x="35860" y="2882"/>
                  </a:cubicBezTo>
                  <a:cubicBezTo>
                    <a:pt x="35993" y="2938"/>
                    <a:pt x="36137" y="2976"/>
                    <a:pt x="36246" y="3082"/>
                  </a:cubicBezTo>
                  <a:cubicBezTo>
                    <a:pt x="36380" y="3211"/>
                    <a:pt x="36387" y="3280"/>
                    <a:pt x="36231" y="3387"/>
                  </a:cubicBezTo>
                  <a:cubicBezTo>
                    <a:pt x="36034" y="3523"/>
                    <a:pt x="35828" y="3652"/>
                    <a:pt x="35601" y="3729"/>
                  </a:cubicBezTo>
                  <a:cubicBezTo>
                    <a:pt x="35452" y="3781"/>
                    <a:pt x="35385" y="3857"/>
                    <a:pt x="35365" y="4017"/>
                  </a:cubicBezTo>
                  <a:cubicBezTo>
                    <a:pt x="35346" y="4184"/>
                    <a:pt x="35290" y="4349"/>
                    <a:pt x="35237" y="4513"/>
                  </a:cubicBezTo>
                  <a:cubicBezTo>
                    <a:pt x="35193" y="4654"/>
                    <a:pt x="35140" y="4724"/>
                    <a:pt x="35069" y="4724"/>
                  </a:cubicBezTo>
                  <a:cubicBezTo>
                    <a:pt x="35017" y="4724"/>
                    <a:pt x="34955" y="4686"/>
                    <a:pt x="34881" y="4609"/>
                  </a:cubicBezTo>
                  <a:cubicBezTo>
                    <a:pt x="34750" y="4476"/>
                    <a:pt x="34604" y="4350"/>
                    <a:pt x="34512" y="4184"/>
                  </a:cubicBezTo>
                  <a:cubicBezTo>
                    <a:pt x="34458" y="4089"/>
                    <a:pt x="34385" y="4055"/>
                    <a:pt x="34281" y="4055"/>
                  </a:cubicBezTo>
                  <a:cubicBezTo>
                    <a:pt x="34274" y="4055"/>
                    <a:pt x="34266" y="4055"/>
                    <a:pt x="34258" y="4055"/>
                  </a:cubicBezTo>
                  <a:cubicBezTo>
                    <a:pt x="34163" y="4060"/>
                    <a:pt x="34069" y="4063"/>
                    <a:pt x="33974" y="4063"/>
                  </a:cubicBezTo>
                  <a:cubicBezTo>
                    <a:pt x="33889" y="4063"/>
                    <a:pt x="33803" y="4061"/>
                    <a:pt x="33718" y="4055"/>
                  </a:cubicBezTo>
                  <a:cubicBezTo>
                    <a:pt x="33501" y="4041"/>
                    <a:pt x="33445" y="3935"/>
                    <a:pt x="33555" y="3748"/>
                  </a:cubicBezTo>
                  <a:cubicBezTo>
                    <a:pt x="33634" y="3616"/>
                    <a:pt x="33720" y="3483"/>
                    <a:pt x="33828" y="3376"/>
                  </a:cubicBezTo>
                  <a:cubicBezTo>
                    <a:pt x="33953" y="3254"/>
                    <a:pt x="33939" y="3149"/>
                    <a:pt x="33862" y="3016"/>
                  </a:cubicBezTo>
                  <a:cubicBezTo>
                    <a:pt x="33787" y="2891"/>
                    <a:pt x="33725" y="2758"/>
                    <a:pt x="33663" y="2626"/>
                  </a:cubicBezTo>
                  <a:cubicBezTo>
                    <a:pt x="33544" y="2372"/>
                    <a:pt x="33576" y="2300"/>
                    <a:pt x="33833" y="2300"/>
                  </a:cubicBezTo>
                  <a:cubicBezTo>
                    <a:pt x="33848" y="2300"/>
                    <a:pt x="33863" y="2300"/>
                    <a:pt x="33880" y="2301"/>
                  </a:cubicBezTo>
                  <a:cubicBezTo>
                    <a:pt x="34078" y="2301"/>
                    <a:pt x="34271" y="2344"/>
                    <a:pt x="34461" y="2387"/>
                  </a:cubicBezTo>
                  <a:cubicBezTo>
                    <a:pt x="34506" y="2397"/>
                    <a:pt x="34549" y="2403"/>
                    <a:pt x="34589" y="2403"/>
                  </a:cubicBezTo>
                  <a:cubicBezTo>
                    <a:pt x="34685" y="2403"/>
                    <a:pt x="34770" y="2371"/>
                    <a:pt x="34860" y="2294"/>
                  </a:cubicBezTo>
                  <a:cubicBezTo>
                    <a:pt x="35034" y="2145"/>
                    <a:pt x="35234" y="2021"/>
                    <a:pt x="35431" y="1901"/>
                  </a:cubicBezTo>
                  <a:cubicBezTo>
                    <a:pt x="35484" y="1868"/>
                    <a:pt x="35534" y="1852"/>
                    <a:pt x="35577" y="1852"/>
                  </a:cubicBezTo>
                  <a:close/>
                  <a:moveTo>
                    <a:pt x="36394" y="4625"/>
                  </a:moveTo>
                  <a:cubicBezTo>
                    <a:pt x="36529" y="4625"/>
                    <a:pt x="36658" y="4741"/>
                    <a:pt x="36665" y="4870"/>
                  </a:cubicBezTo>
                  <a:cubicBezTo>
                    <a:pt x="36671" y="4999"/>
                    <a:pt x="36545" y="5127"/>
                    <a:pt x="36406" y="5134"/>
                  </a:cubicBezTo>
                  <a:cubicBezTo>
                    <a:pt x="36401" y="5134"/>
                    <a:pt x="36397" y="5134"/>
                    <a:pt x="36393" y="5134"/>
                  </a:cubicBezTo>
                  <a:cubicBezTo>
                    <a:pt x="36249" y="5134"/>
                    <a:pt x="36155" y="5030"/>
                    <a:pt x="36156" y="4877"/>
                  </a:cubicBezTo>
                  <a:cubicBezTo>
                    <a:pt x="36157" y="4731"/>
                    <a:pt x="36247" y="4630"/>
                    <a:pt x="36385" y="4625"/>
                  </a:cubicBezTo>
                  <a:cubicBezTo>
                    <a:pt x="36388" y="4625"/>
                    <a:pt x="36391" y="4625"/>
                    <a:pt x="36394" y="4625"/>
                  </a:cubicBezTo>
                  <a:close/>
                  <a:moveTo>
                    <a:pt x="31948" y="5233"/>
                  </a:moveTo>
                  <a:lnTo>
                    <a:pt x="31948" y="5233"/>
                  </a:lnTo>
                  <a:cubicBezTo>
                    <a:pt x="31975" y="5486"/>
                    <a:pt x="31801" y="5663"/>
                    <a:pt x="31795" y="5897"/>
                  </a:cubicBezTo>
                  <a:cubicBezTo>
                    <a:pt x="31994" y="5866"/>
                    <a:pt x="32163" y="5776"/>
                    <a:pt x="32378" y="5769"/>
                  </a:cubicBezTo>
                  <a:lnTo>
                    <a:pt x="32378" y="5769"/>
                  </a:lnTo>
                  <a:cubicBezTo>
                    <a:pt x="32250" y="5937"/>
                    <a:pt x="32045" y="5950"/>
                    <a:pt x="31899" y="6081"/>
                  </a:cubicBezTo>
                  <a:cubicBezTo>
                    <a:pt x="32039" y="6215"/>
                    <a:pt x="32250" y="6227"/>
                    <a:pt x="32373" y="6401"/>
                  </a:cubicBezTo>
                  <a:cubicBezTo>
                    <a:pt x="32342" y="6409"/>
                    <a:pt x="32312" y="6413"/>
                    <a:pt x="32283" y="6413"/>
                  </a:cubicBezTo>
                  <a:cubicBezTo>
                    <a:pt x="32139" y="6413"/>
                    <a:pt x="32011" y="6332"/>
                    <a:pt x="31868" y="6332"/>
                  </a:cubicBezTo>
                  <a:cubicBezTo>
                    <a:pt x="31867" y="6332"/>
                    <a:pt x="31867" y="6332"/>
                    <a:pt x="31866" y="6332"/>
                  </a:cubicBezTo>
                  <a:cubicBezTo>
                    <a:pt x="31820" y="6480"/>
                    <a:pt x="31979" y="6601"/>
                    <a:pt x="31914" y="6754"/>
                  </a:cubicBezTo>
                  <a:cubicBezTo>
                    <a:pt x="31735" y="6679"/>
                    <a:pt x="31709" y="6487"/>
                    <a:pt x="31602" y="6354"/>
                  </a:cubicBezTo>
                  <a:cubicBezTo>
                    <a:pt x="31487" y="6473"/>
                    <a:pt x="31481" y="6648"/>
                    <a:pt x="31345" y="6768"/>
                  </a:cubicBezTo>
                  <a:cubicBezTo>
                    <a:pt x="31281" y="6593"/>
                    <a:pt x="31434" y="6467"/>
                    <a:pt x="31403" y="6304"/>
                  </a:cubicBezTo>
                  <a:lnTo>
                    <a:pt x="31403" y="6304"/>
                  </a:lnTo>
                  <a:cubicBezTo>
                    <a:pt x="31224" y="6337"/>
                    <a:pt x="31070" y="6435"/>
                    <a:pt x="30870" y="6456"/>
                  </a:cubicBezTo>
                  <a:cubicBezTo>
                    <a:pt x="30921" y="6243"/>
                    <a:pt x="31135" y="6247"/>
                    <a:pt x="31249" y="6119"/>
                  </a:cubicBezTo>
                  <a:cubicBezTo>
                    <a:pt x="31165" y="5986"/>
                    <a:pt x="30949" y="6002"/>
                    <a:pt x="30883" y="5832"/>
                  </a:cubicBezTo>
                  <a:cubicBezTo>
                    <a:pt x="30927" y="5812"/>
                    <a:pt x="30970" y="5804"/>
                    <a:pt x="31011" y="5804"/>
                  </a:cubicBezTo>
                  <a:cubicBezTo>
                    <a:pt x="31143" y="5804"/>
                    <a:pt x="31263" y="5883"/>
                    <a:pt x="31397" y="5885"/>
                  </a:cubicBezTo>
                  <a:cubicBezTo>
                    <a:pt x="31453" y="5684"/>
                    <a:pt x="31236" y="5533"/>
                    <a:pt x="31292" y="5313"/>
                  </a:cubicBezTo>
                  <a:lnTo>
                    <a:pt x="31292" y="5313"/>
                  </a:lnTo>
                  <a:cubicBezTo>
                    <a:pt x="31466" y="5432"/>
                    <a:pt x="31480" y="5634"/>
                    <a:pt x="31606" y="5780"/>
                  </a:cubicBezTo>
                  <a:cubicBezTo>
                    <a:pt x="31762" y="5635"/>
                    <a:pt x="31745" y="5382"/>
                    <a:pt x="31948" y="5233"/>
                  </a:cubicBezTo>
                  <a:close/>
                  <a:moveTo>
                    <a:pt x="33440" y="5779"/>
                  </a:moveTo>
                  <a:cubicBezTo>
                    <a:pt x="33492" y="5779"/>
                    <a:pt x="33532" y="5823"/>
                    <a:pt x="33569" y="5860"/>
                  </a:cubicBezTo>
                  <a:cubicBezTo>
                    <a:pt x="33661" y="5949"/>
                    <a:pt x="33752" y="6039"/>
                    <a:pt x="33838" y="6134"/>
                  </a:cubicBezTo>
                  <a:cubicBezTo>
                    <a:pt x="33884" y="6183"/>
                    <a:pt x="33928" y="6207"/>
                    <a:pt x="33977" y="6207"/>
                  </a:cubicBezTo>
                  <a:cubicBezTo>
                    <a:pt x="34011" y="6207"/>
                    <a:pt x="34048" y="6195"/>
                    <a:pt x="34087" y="6172"/>
                  </a:cubicBezTo>
                  <a:cubicBezTo>
                    <a:pt x="34168" y="6126"/>
                    <a:pt x="34257" y="6092"/>
                    <a:pt x="34342" y="6051"/>
                  </a:cubicBezTo>
                  <a:cubicBezTo>
                    <a:pt x="34384" y="6031"/>
                    <a:pt x="34428" y="6012"/>
                    <a:pt x="34471" y="6012"/>
                  </a:cubicBezTo>
                  <a:cubicBezTo>
                    <a:pt x="34501" y="6012"/>
                    <a:pt x="34530" y="6021"/>
                    <a:pt x="34559" y="6045"/>
                  </a:cubicBezTo>
                  <a:cubicBezTo>
                    <a:pt x="34631" y="6105"/>
                    <a:pt x="34603" y="6183"/>
                    <a:pt x="34575" y="6256"/>
                  </a:cubicBezTo>
                  <a:cubicBezTo>
                    <a:pt x="34546" y="6328"/>
                    <a:pt x="34529" y="6406"/>
                    <a:pt x="34486" y="6469"/>
                  </a:cubicBezTo>
                  <a:cubicBezTo>
                    <a:pt x="34376" y="6626"/>
                    <a:pt x="34417" y="6752"/>
                    <a:pt x="34538" y="6877"/>
                  </a:cubicBezTo>
                  <a:cubicBezTo>
                    <a:pt x="34580" y="6919"/>
                    <a:pt x="34617" y="6967"/>
                    <a:pt x="34649" y="7018"/>
                  </a:cubicBezTo>
                  <a:cubicBezTo>
                    <a:pt x="34766" y="7198"/>
                    <a:pt x="34724" y="7283"/>
                    <a:pt x="34513" y="7295"/>
                  </a:cubicBezTo>
                  <a:cubicBezTo>
                    <a:pt x="34504" y="7295"/>
                    <a:pt x="34496" y="7295"/>
                    <a:pt x="34487" y="7295"/>
                  </a:cubicBezTo>
                  <a:cubicBezTo>
                    <a:pt x="34470" y="7295"/>
                    <a:pt x="34453" y="7295"/>
                    <a:pt x="34436" y="7295"/>
                  </a:cubicBezTo>
                  <a:lnTo>
                    <a:pt x="34436" y="7294"/>
                  </a:lnTo>
                  <a:cubicBezTo>
                    <a:pt x="34426" y="7294"/>
                    <a:pt x="34415" y="7296"/>
                    <a:pt x="34405" y="7296"/>
                  </a:cubicBezTo>
                  <a:cubicBezTo>
                    <a:pt x="34398" y="7296"/>
                    <a:pt x="34391" y="7295"/>
                    <a:pt x="34385" y="7292"/>
                  </a:cubicBezTo>
                  <a:cubicBezTo>
                    <a:pt x="34323" y="7267"/>
                    <a:pt x="34267" y="7255"/>
                    <a:pt x="34217" y="7255"/>
                  </a:cubicBezTo>
                  <a:cubicBezTo>
                    <a:pt x="34053" y="7255"/>
                    <a:pt x="33953" y="7380"/>
                    <a:pt x="33876" y="7554"/>
                  </a:cubicBezTo>
                  <a:cubicBezTo>
                    <a:pt x="33842" y="7631"/>
                    <a:pt x="33788" y="7701"/>
                    <a:pt x="33720" y="7757"/>
                  </a:cubicBezTo>
                  <a:cubicBezTo>
                    <a:pt x="33675" y="7792"/>
                    <a:pt x="33634" y="7810"/>
                    <a:pt x="33599" y="7810"/>
                  </a:cubicBezTo>
                  <a:cubicBezTo>
                    <a:pt x="33543" y="7810"/>
                    <a:pt x="33502" y="7764"/>
                    <a:pt x="33486" y="7671"/>
                  </a:cubicBezTo>
                  <a:cubicBezTo>
                    <a:pt x="33461" y="7529"/>
                    <a:pt x="33439" y="7385"/>
                    <a:pt x="33431" y="7241"/>
                  </a:cubicBezTo>
                  <a:cubicBezTo>
                    <a:pt x="33423" y="7136"/>
                    <a:pt x="33380" y="7091"/>
                    <a:pt x="33283" y="7091"/>
                  </a:cubicBezTo>
                  <a:cubicBezTo>
                    <a:pt x="33278" y="7091"/>
                    <a:pt x="33274" y="7091"/>
                    <a:pt x="33269" y="7092"/>
                  </a:cubicBezTo>
                  <a:cubicBezTo>
                    <a:pt x="33245" y="7092"/>
                    <a:pt x="33222" y="7092"/>
                    <a:pt x="33198" y="7092"/>
                  </a:cubicBezTo>
                  <a:cubicBezTo>
                    <a:pt x="33136" y="7092"/>
                    <a:pt x="33075" y="7091"/>
                    <a:pt x="33013" y="7088"/>
                  </a:cubicBezTo>
                  <a:cubicBezTo>
                    <a:pt x="32948" y="7086"/>
                    <a:pt x="32897" y="7058"/>
                    <a:pt x="32878" y="6993"/>
                  </a:cubicBezTo>
                  <a:cubicBezTo>
                    <a:pt x="32857" y="6924"/>
                    <a:pt x="32897" y="6875"/>
                    <a:pt x="32947" y="6842"/>
                  </a:cubicBezTo>
                  <a:cubicBezTo>
                    <a:pt x="33023" y="6789"/>
                    <a:pt x="33106" y="6742"/>
                    <a:pt x="33192" y="6701"/>
                  </a:cubicBezTo>
                  <a:cubicBezTo>
                    <a:pt x="33298" y="6651"/>
                    <a:pt x="33343" y="6578"/>
                    <a:pt x="33335" y="6459"/>
                  </a:cubicBezTo>
                  <a:cubicBezTo>
                    <a:pt x="33325" y="6296"/>
                    <a:pt x="33326" y="6134"/>
                    <a:pt x="33322" y="5971"/>
                  </a:cubicBezTo>
                  <a:cubicBezTo>
                    <a:pt x="33321" y="5902"/>
                    <a:pt x="33319" y="5828"/>
                    <a:pt x="33392" y="5791"/>
                  </a:cubicBezTo>
                  <a:cubicBezTo>
                    <a:pt x="33409" y="5783"/>
                    <a:pt x="33425" y="5779"/>
                    <a:pt x="33440" y="5779"/>
                  </a:cubicBezTo>
                  <a:close/>
                  <a:moveTo>
                    <a:pt x="13806" y="306"/>
                  </a:moveTo>
                  <a:cubicBezTo>
                    <a:pt x="13883" y="306"/>
                    <a:pt x="13963" y="324"/>
                    <a:pt x="14047" y="344"/>
                  </a:cubicBezTo>
                  <a:cubicBezTo>
                    <a:pt x="13957" y="414"/>
                    <a:pt x="13871" y="494"/>
                    <a:pt x="13773" y="557"/>
                  </a:cubicBezTo>
                  <a:cubicBezTo>
                    <a:pt x="13076" y="1010"/>
                    <a:pt x="12436" y="1536"/>
                    <a:pt x="11808" y="2077"/>
                  </a:cubicBezTo>
                  <a:cubicBezTo>
                    <a:pt x="11580" y="2271"/>
                    <a:pt x="11349" y="2466"/>
                    <a:pt x="11137" y="2673"/>
                  </a:cubicBezTo>
                  <a:cubicBezTo>
                    <a:pt x="10858" y="2949"/>
                    <a:pt x="10578" y="3228"/>
                    <a:pt x="10324" y="3530"/>
                  </a:cubicBezTo>
                  <a:cubicBezTo>
                    <a:pt x="9867" y="4072"/>
                    <a:pt x="9445" y="4642"/>
                    <a:pt x="9062" y="5241"/>
                  </a:cubicBezTo>
                  <a:cubicBezTo>
                    <a:pt x="8578" y="5998"/>
                    <a:pt x="8091" y="6753"/>
                    <a:pt x="7673" y="7550"/>
                  </a:cubicBezTo>
                  <a:cubicBezTo>
                    <a:pt x="7453" y="7967"/>
                    <a:pt x="7235" y="8385"/>
                    <a:pt x="7027" y="8808"/>
                  </a:cubicBezTo>
                  <a:cubicBezTo>
                    <a:pt x="6590" y="9700"/>
                    <a:pt x="6208" y="10616"/>
                    <a:pt x="5850" y="11542"/>
                  </a:cubicBezTo>
                  <a:cubicBezTo>
                    <a:pt x="5563" y="12276"/>
                    <a:pt x="5296" y="13017"/>
                    <a:pt x="5059" y="13769"/>
                  </a:cubicBezTo>
                  <a:cubicBezTo>
                    <a:pt x="4902" y="14274"/>
                    <a:pt x="4761" y="14785"/>
                    <a:pt x="4643" y="15302"/>
                  </a:cubicBezTo>
                  <a:cubicBezTo>
                    <a:pt x="4474" y="16042"/>
                    <a:pt x="4269" y="16777"/>
                    <a:pt x="4086" y="17515"/>
                  </a:cubicBezTo>
                  <a:cubicBezTo>
                    <a:pt x="3841" y="18501"/>
                    <a:pt x="3648" y="19498"/>
                    <a:pt x="3472" y="20499"/>
                  </a:cubicBezTo>
                  <a:cubicBezTo>
                    <a:pt x="3362" y="21121"/>
                    <a:pt x="3245" y="21741"/>
                    <a:pt x="3141" y="22362"/>
                  </a:cubicBezTo>
                  <a:cubicBezTo>
                    <a:pt x="3083" y="22698"/>
                    <a:pt x="3059" y="23039"/>
                    <a:pt x="3018" y="23378"/>
                  </a:cubicBezTo>
                  <a:cubicBezTo>
                    <a:pt x="2974" y="23741"/>
                    <a:pt x="2928" y="24106"/>
                    <a:pt x="2881" y="24469"/>
                  </a:cubicBezTo>
                  <a:cubicBezTo>
                    <a:pt x="2856" y="24665"/>
                    <a:pt x="2840" y="24858"/>
                    <a:pt x="2818" y="25054"/>
                  </a:cubicBezTo>
                  <a:cubicBezTo>
                    <a:pt x="2758" y="25613"/>
                    <a:pt x="2675" y="26170"/>
                    <a:pt x="2621" y="26730"/>
                  </a:cubicBezTo>
                  <a:cubicBezTo>
                    <a:pt x="2596" y="26975"/>
                    <a:pt x="2556" y="27219"/>
                    <a:pt x="2550" y="27469"/>
                  </a:cubicBezTo>
                  <a:cubicBezTo>
                    <a:pt x="2545" y="27723"/>
                    <a:pt x="2499" y="27978"/>
                    <a:pt x="2467" y="28231"/>
                  </a:cubicBezTo>
                  <a:cubicBezTo>
                    <a:pt x="2441" y="28435"/>
                    <a:pt x="2419" y="28643"/>
                    <a:pt x="2414" y="28843"/>
                  </a:cubicBezTo>
                  <a:cubicBezTo>
                    <a:pt x="2405" y="29194"/>
                    <a:pt x="2364" y="29543"/>
                    <a:pt x="2340" y="29891"/>
                  </a:cubicBezTo>
                  <a:cubicBezTo>
                    <a:pt x="2319" y="30186"/>
                    <a:pt x="2327" y="30490"/>
                    <a:pt x="2258" y="30782"/>
                  </a:cubicBezTo>
                  <a:cubicBezTo>
                    <a:pt x="2244" y="30840"/>
                    <a:pt x="2247" y="30901"/>
                    <a:pt x="2247" y="30962"/>
                  </a:cubicBezTo>
                  <a:cubicBezTo>
                    <a:pt x="2247" y="31338"/>
                    <a:pt x="2190" y="31709"/>
                    <a:pt x="2155" y="32082"/>
                  </a:cubicBezTo>
                  <a:cubicBezTo>
                    <a:pt x="2128" y="32363"/>
                    <a:pt x="2158" y="32649"/>
                    <a:pt x="2141" y="32931"/>
                  </a:cubicBezTo>
                  <a:cubicBezTo>
                    <a:pt x="2052" y="34439"/>
                    <a:pt x="2094" y="35948"/>
                    <a:pt x="2099" y="37455"/>
                  </a:cubicBezTo>
                  <a:cubicBezTo>
                    <a:pt x="2100" y="37880"/>
                    <a:pt x="2138" y="38306"/>
                    <a:pt x="2181" y="38732"/>
                  </a:cubicBezTo>
                  <a:cubicBezTo>
                    <a:pt x="2208" y="39003"/>
                    <a:pt x="2238" y="39277"/>
                    <a:pt x="2245" y="39549"/>
                  </a:cubicBezTo>
                  <a:cubicBezTo>
                    <a:pt x="2250" y="39733"/>
                    <a:pt x="2254" y="39811"/>
                    <a:pt x="2315" y="39811"/>
                  </a:cubicBezTo>
                  <a:cubicBezTo>
                    <a:pt x="2356" y="39811"/>
                    <a:pt x="2425" y="39775"/>
                    <a:pt x="2538" y="39711"/>
                  </a:cubicBezTo>
                  <a:cubicBezTo>
                    <a:pt x="2798" y="39562"/>
                    <a:pt x="3063" y="39427"/>
                    <a:pt x="3341" y="39311"/>
                  </a:cubicBezTo>
                  <a:cubicBezTo>
                    <a:pt x="4085" y="39002"/>
                    <a:pt x="4835" y="38716"/>
                    <a:pt x="5605" y="38475"/>
                  </a:cubicBezTo>
                  <a:cubicBezTo>
                    <a:pt x="6400" y="38227"/>
                    <a:pt x="7214" y="38082"/>
                    <a:pt x="8030" y="37944"/>
                  </a:cubicBezTo>
                  <a:cubicBezTo>
                    <a:pt x="8490" y="37865"/>
                    <a:pt x="8961" y="37840"/>
                    <a:pt x="9431" y="37819"/>
                  </a:cubicBezTo>
                  <a:cubicBezTo>
                    <a:pt x="10209" y="37782"/>
                    <a:pt x="10987" y="37776"/>
                    <a:pt x="11765" y="37776"/>
                  </a:cubicBezTo>
                  <a:cubicBezTo>
                    <a:pt x="12132" y="37776"/>
                    <a:pt x="12499" y="37777"/>
                    <a:pt x="12866" y="37777"/>
                  </a:cubicBezTo>
                  <a:cubicBezTo>
                    <a:pt x="13015" y="37777"/>
                    <a:pt x="13163" y="37777"/>
                    <a:pt x="13312" y="37776"/>
                  </a:cubicBezTo>
                  <a:cubicBezTo>
                    <a:pt x="13320" y="37776"/>
                    <a:pt x="13329" y="37776"/>
                    <a:pt x="13337" y="37776"/>
                  </a:cubicBezTo>
                  <a:cubicBezTo>
                    <a:pt x="13695" y="37776"/>
                    <a:pt x="14051" y="37821"/>
                    <a:pt x="14408" y="37868"/>
                  </a:cubicBezTo>
                  <a:cubicBezTo>
                    <a:pt x="14475" y="37878"/>
                    <a:pt x="14544" y="37875"/>
                    <a:pt x="14612" y="37878"/>
                  </a:cubicBezTo>
                  <a:cubicBezTo>
                    <a:pt x="15091" y="37883"/>
                    <a:pt x="15563" y="37952"/>
                    <a:pt x="16037" y="38016"/>
                  </a:cubicBezTo>
                  <a:cubicBezTo>
                    <a:pt x="16383" y="38062"/>
                    <a:pt x="16729" y="38112"/>
                    <a:pt x="17078" y="38140"/>
                  </a:cubicBezTo>
                  <a:cubicBezTo>
                    <a:pt x="17459" y="38173"/>
                    <a:pt x="17836" y="38258"/>
                    <a:pt x="18212" y="38337"/>
                  </a:cubicBezTo>
                  <a:cubicBezTo>
                    <a:pt x="18704" y="38441"/>
                    <a:pt x="19208" y="38480"/>
                    <a:pt x="19699" y="38596"/>
                  </a:cubicBezTo>
                  <a:cubicBezTo>
                    <a:pt x="20747" y="38844"/>
                    <a:pt x="21803" y="39048"/>
                    <a:pt x="22841" y="39343"/>
                  </a:cubicBezTo>
                  <a:cubicBezTo>
                    <a:pt x="23649" y="39571"/>
                    <a:pt x="24445" y="39828"/>
                    <a:pt x="25225" y="40144"/>
                  </a:cubicBezTo>
                  <a:cubicBezTo>
                    <a:pt x="25701" y="40335"/>
                    <a:pt x="26188" y="40511"/>
                    <a:pt x="26643" y="40745"/>
                  </a:cubicBezTo>
                  <a:cubicBezTo>
                    <a:pt x="27509" y="41190"/>
                    <a:pt x="28405" y="41585"/>
                    <a:pt x="29210" y="42144"/>
                  </a:cubicBezTo>
                  <a:cubicBezTo>
                    <a:pt x="29278" y="42192"/>
                    <a:pt x="29329" y="42272"/>
                    <a:pt x="29438" y="42282"/>
                  </a:cubicBezTo>
                  <a:cubicBezTo>
                    <a:pt x="29497" y="42189"/>
                    <a:pt x="29474" y="42101"/>
                    <a:pt x="29474" y="42017"/>
                  </a:cubicBezTo>
                  <a:cubicBezTo>
                    <a:pt x="29475" y="41426"/>
                    <a:pt x="29475" y="40833"/>
                    <a:pt x="29474" y="40242"/>
                  </a:cubicBezTo>
                  <a:cubicBezTo>
                    <a:pt x="29474" y="40104"/>
                    <a:pt x="29485" y="39968"/>
                    <a:pt x="29435" y="39835"/>
                  </a:cubicBezTo>
                  <a:cubicBezTo>
                    <a:pt x="29423" y="39804"/>
                    <a:pt x="29423" y="39767"/>
                    <a:pt x="29426" y="39732"/>
                  </a:cubicBezTo>
                  <a:cubicBezTo>
                    <a:pt x="29482" y="39032"/>
                    <a:pt x="29401" y="38332"/>
                    <a:pt x="29419" y="37633"/>
                  </a:cubicBezTo>
                  <a:cubicBezTo>
                    <a:pt x="29438" y="36938"/>
                    <a:pt x="29391" y="36241"/>
                    <a:pt x="29432" y="35549"/>
                  </a:cubicBezTo>
                  <a:cubicBezTo>
                    <a:pt x="29487" y="34606"/>
                    <a:pt x="29428" y="33662"/>
                    <a:pt x="29487" y="32724"/>
                  </a:cubicBezTo>
                  <a:cubicBezTo>
                    <a:pt x="29531" y="32012"/>
                    <a:pt x="29482" y="31300"/>
                    <a:pt x="29535" y="30593"/>
                  </a:cubicBezTo>
                  <a:cubicBezTo>
                    <a:pt x="29571" y="30123"/>
                    <a:pt x="29540" y="29650"/>
                    <a:pt x="29588" y="29183"/>
                  </a:cubicBezTo>
                  <a:cubicBezTo>
                    <a:pt x="29630" y="28788"/>
                    <a:pt x="29584" y="28393"/>
                    <a:pt x="29639" y="28005"/>
                  </a:cubicBezTo>
                  <a:cubicBezTo>
                    <a:pt x="29694" y="27614"/>
                    <a:pt x="29661" y="27220"/>
                    <a:pt x="29716" y="26830"/>
                  </a:cubicBezTo>
                  <a:cubicBezTo>
                    <a:pt x="29755" y="26554"/>
                    <a:pt x="29782" y="26270"/>
                    <a:pt x="29784" y="25988"/>
                  </a:cubicBezTo>
                  <a:cubicBezTo>
                    <a:pt x="29788" y="25621"/>
                    <a:pt x="29841" y="25256"/>
                    <a:pt x="29875" y="24892"/>
                  </a:cubicBezTo>
                  <a:cubicBezTo>
                    <a:pt x="29901" y="24628"/>
                    <a:pt x="29903" y="24363"/>
                    <a:pt x="29932" y="24101"/>
                  </a:cubicBezTo>
                  <a:cubicBezTo>
                    <a:pt x="29983" y="23610"/>
                    <a:pt x="30038" y="23118"/>
                    <a:pt x="30078" y="22626"/>
                  </a:cubicBezTo>
                  <a:cubicBezTo>
                    <a:pt x="30126" y="22063"/>
                    <a:pt x="30230" y="21510"/>
                    <a:pt x="30306" y="20953"/>
                  </a:cubicBezTo>
                  <a:cubicBezTo>
                    <a:pt x="30366" y="20522"/>
                    <a:pt x="30470" y="20097"/>
                    <a:pt x="30565" y="19672"/>
                  </a:cubicBezTo>
                  <a:cubicBezTo>
                    <a:pt x="30799" y="18604"/>
                    <a:pt x="31025" y="17535"/>
                    <a:pt x="31280" y="16472"/>
                  </a:cubicBezTo>
                  <a:cubicBezTo>
                    <a:pt x="31545" y="15356"/>
                    <a:pt x="31887" y="14264"/>
                    <a:pt x="32226" y="13168"/>
                  </a:cubicBezTo>
                  <a:cubicBezTo>
                    <a:pt x="32528" y="12185"/>
                    <a:pt x="32885" y="11222"/>
                    <a:pt x="33242" y="10259"/>
                  </a:cubicBezTo>
                  <a:cubicBezTo>
                    <a:pt x="33433" y="9739"/>
                    <a:pt x="33613" y="9208"/>
                    <a:pt x="33949" y="8753"/>
                  </a:cubicBezTo>
                  <a:cubicBezTo>
                    <a:pt x="34000" y="8685"/>
                    <a:pt x="34042" y="8611"/>
                    <a:pt x="34130" y="8577"/>
                  </a:cubicBezTo>
                  <a:lnTo>
                    <a:pt x="34130" y="8577"/>
                  </a:lnTo>
                  <a:cubicBezTo>
                    <a:pt x="34177" y="8652"/>
                    <a:pt x="34138" y="8723"/>
                    <a:pt x="34099" y="8785"/>
                  </a:cubicBezTo>
                  <a:cubicBezTo>
                    <a:pt x="33789" y="9276"/>
                    <a:pt x="33625" y="9828"/>
                    <a:pt x="33432" y="10366"/>
                  </a:cubicBezTo>
                  <a:cubicBezTo>
                    <a:pt x="33009" y="11553"/>
                    <a:pt x="32657" y="12762"/>
                    <a:pt x="32284" y="13962"/>
                  </a:cubicBezTo>
                  <a:cubicBezTo>
                    <a:pt x="31989" y="14909"/>
                    <a:pt x="31715" y="15863"/>
                    <a:pt x="31500" y="16833"/>
                  </a:cubicBezTo>
                  <a:cubicBezTo>
                    <a:pt x="31282" y="17808"/>
                    <a:pt x="31069" y="18783"/>
                    <a:pt x="30869" y="19762"/>
                  </a:cubicBezTo>
                  <a:cubicBezTo>
                    <a:pt x="30734" y="20431"/>
                    <a:pt x="30608" y="21103"/>
                    <a:pt x="30513" y="21777"/>
                  </a:cubicBezTo>
                  <a:cubicBezTo>
                    <a:pt x="30463" y="22139"/>
                    <a:pt x="30412" y="22504"/>
                    <a:pt x="30389" y="22871"/>
                  </a:cubicBezTo>
                  <a:cubicBezTo>
                    <a:pt x="30363" y="23312"/>
                    <a:pt x="30297" y="23752"/>
                    <a:pt x="30250" y="24192"/>
                  </a:cubicBezTo>
                  <a:cubicBezTo>
                    <a:pt x="30223" y="24431"/>
                    <a:pt x="30217" y="24671"/>
                    <a:pt x="30204" y="24908"/>
                  </a:cubicBezTo>
                  <a:cubicBezTo>
                    <a:pt x="30184" y="25257"/>
                    <a:pt x="30134" y="25605"/>
                    <a:pt x="30131" y="25957"/>
                  </a:cubicBezTo>
                  <a:cubicBezTo>
                    <a:pt x="30130" y="26271"/>
                    <a:pt x="30077" y="26586"/>
                    <a:pt x="30046" y="26899"/>
                  </a:cubicBezTo>
                  <a:cubicBezTo>
                    <a:pt x="30025" y="27102"/>
                    <a:pt x="29996" y="27311"/>
                    <a:pt x="29993" y="27510"/>
                  </a:cubicBezTo>
                  <a:cubicBezTo>
                    <a:pt x="29991" y="28006"/>
                    <a:pt x="29917" y="28499"/>
                    <a:pt x="29926" y="28996"/>
                  </a:cubicBezTo>
                  <a:cubicBezTo>
                    <a:pt x="29934" y="29441"/>
                    <a:pt x="29921" y="29891"/>
                    <a:pt x="29864" y="30327"/>
                  </a:cubicBezTo>
                  <a:cubicBezTo>
                    <a:pt x="29761" y="31123"/>
                    <a:pt x="29790" y="31916"/>
                    <a:pt x="29775" y="32710"/>
                  </a:cubicBezTo>
                  <a:cubicBezTo>
                    <a:pt x="29772" y="32915"/>
                    <a:pt x="29794" y="33122"/>
                    <a:pt x="29734" y="33324"/>
                  </a:cubicBezTo>
                  <a:cubicBezTo>
                    <a:pt x="29716" y="33378"/>
                    <a:pt x="29721" y="33444"/>
                    <a:pt x="29732" y="33503"/>
                  </a:cubicBezTo>
                  <a:cubicBezTo>
                    <a:pt x="29800" y="33878"/>
                    <a:pt x="29799" y="34251"/>
                    <a:pt x="29732" y="34625"/>
                  </a:cubicBezTo>
                  <a:cubicBezTo>
                    <a:pt x="29719" y="34700"/>
                    <a:pt x="29726" y="34779"/>
                    <a:pt x="29726" y="34857"/>
                  </a:cubicBezTo>
                  <a:cubicBezTo>
                    <a:pt x="29725" y="36152"/>
                    <a:pt x="29730" y="37448"/>
                    <a:pt x="29722" y="38743"/>
                  </a:cubicBezTo>
                  <a:cubicBezTo>
                    <a:pt x="29721" y="38950"/>
                    <a:pt x="29793" y="39147"/>
                    <a:pt x="29777" y="39354"/>
                  </a:cubicBezTo>
                  <a:cubicBezTo>
                    <a:pt x="29731" y="39926"/>
                    <a:pt x="29791" y="40497"/>
                    <a:pt x="29782" y="41069"/>
                  </a:cubicBezTo>
                  <a:cubicBezTo>
                    <a:pt x="29769" y="41652"/>
                    <a:pt x="29778" y="42235"/>
                    <a:pt x="29777" y="42820"/>
                  </a:cubicBezTo>
                  <a:cubicBezTo>
                    <a:pt x="29777" y="43394"/>
                    <a:pt x="29783" y="43970"/>
                    <a:pt x="29775" y="44544"/>
                  </a:cubicBezTo>
                  <a:cubicBezTo>
                    <a:pt x="29769" y="45036"/>
                    <a:pt x="29668" y="45513"/>
                    <a:pt x="29483" y="45967"/>
                  </a:cubicBezTo>
                  <a:cubicBezTo>
                    <a:pt x="29308" y="46396"/>
                    <a:pt x="28969" y="46693"/>
                    <a:pt x="28588" y="46930"/>
                  </a:cubicBezTo>
                  <a:cubicBezTo>
                    <a:pt x="27975" y="47310"/>
                    <a:pt x="27290" y="47504"/>
                    <a:pt x="26582" y="47593"/>
                  </a:cubicBezTo>
                  <a:cubicBezTo>
                    <a:pt x="26152" y="47649"/>
                    <a:pt x="25719" y="47667"/>
                    <a:pt x="25285" y="47667"/>
                  </a:cubicBezTo>
                  <a:cubicBezTo>
                    <a:pt x="24982" y="47667"/>
                    <a:pt x="24679" y="47658"/>
                    <a:pt x="24376" y="47646"/>
                  </a:cubicBezTo>
                  <a:cubicBezTo>
                    <a:pt x="23857" y="47624"/>
                    <a:pt x="23336" y="47588"/>
                    <a:pt x="22817" y="47540"/>
                  </a:cubicBezTo>
                  <a:cubicBezTo>
                    <a:pt x="22309" y="47492"/>
                    <a:pt x="21795" y="47491"/>
                    <a:pt x="21289" y="47402"/>
                  </a:cubicBezTo>
                  <a:cubicBezTo>
                    <a:pt x="21253" y="47395"/>
                    <a:pt x="21215" y="47394"/>
                    <a:pt x="21178" y="47394"/>
                  </a:cubicBezTo>
                  <a:cubicBezTo>
                    <a:pt x="21129" y="47394"/>
                    <a:pt x="21081" y="47397"/>
                    <a:pt x="21033" y="47397"/>
                  </a:cubicBezTo>
                  <a:cubicBezTo>
                    <a:pt x="21029" y="47397"/>
                    <a:pt x="21025" y="47397"/>
                    <a:pt x="21021" y="47397"/>
                  </a:cubicBezTo>
                  <a:cubicBezTo>
                    <a:pt x="20674" y="47397"/>
                    <a:pt x="20332" y="47351"/>
                    <a:pt x="19989" y="47304"/>
                  </a:cubicBezTo>
                  <a:cubicBezTo>
                    <a:pt x="19803" y="47278"/>
                    <a:pt x="19615" y="47270"/>
                    <a:pt x="19429" y="47254"/>
                  </a:cubicBezTo>
                  <a:cubicBezTo>
                    <a:pt x="19013" y="47217"/>
                    <a:pt x="18597" y="47171"/>
                    <a:pt x="18182" y="47131"/>
                  </a:cubicBezTo>
                  <a:cubicBezTo>
                    <a:pt x="17784" y="47092"/>
                    <a:pt x="17385" y="47056"/>
                    <a:pt x="16987" y="46999"/>
                  </a:cubicBezTo>
                  <a:cubicBezTo>
                    <a:pt x="16702" y="46958"/>
                    <a:pt x="16409" y="46975"/>
                    <a:pt x="16119" y="46938"/>
                  </a:cubicBezTo>
                  <a:cubicBezTo>
                    <a:pt x="15721" y="46887"/>
                    <a:pt x="15322" y="46855"/>
                    <a:pt x="14925" y="46802"/>
                  </a:cubicBezTo>
                  <a:cubicBezTo>
                    <a:pt x="14527" y="46749"/>
                    <a:pt x="14132" y="46685"/>
                    <a:pt x="13735" y="46626"/>
                  </a:cubicBezTo>
                  <a:cubicBezTo>
                    <a:pt x="13239" y="46554"/>
                    <a:pt x="12741" y="46474"/>
                    <a:pt x="12244" y="46401"/>
                  </a:cubicBezTo>
                  <a:cubicBezTo>
                    <a:pt x="12024" y="46368"/>
                    <a:pt x="11804" y="46337"/>
                    <a:pt x="11584" y="46320"/>
                  </a:cubicBezTo>
                  <a:cubicBezTo>
                    <a:pt x="11277" y="46295"/>
                    <a:pt x="10979" y="46220"/>
                    <a:pt x="10671" y="46195"/>
                  </a:cubicBezTo>
                  <a:cubicBezTo>
                    <a:pt x="10350" y="46171"/>
                    <a:pt x="10031" y="46105"/>
                    <a:pt x="9710" y="46060"/>
                  </a:cubicBezTo>
                  <a:cubicBezTo>
                    <a:pt x="9246" y="45993"/>
                    <a:pt x="8782" y="45927"/>
                    <a:pt x="8318" y="45865"/>
                  </a:cubicBezTo>
                  <a:cubicBezTo>
                    <a:pt x="8005" y="45823"/>
                    <a:pt x="7690" y="45796"/>
                    <a:pt x="7378" y="45747"/>
                  </a:cubicBezTo>
                  <a:cubicBezTo>
                    <a:pt x="7092" y="45701"/>
                    <a:pt x="6809" y="45632"/>
                    <a:pt x="6525" y="45576"/>
                  </a:cubicBezTo>
                  <a:cubicBezTo>
                    <a:pt x="5885" y="45450"/>
                    <a:pt x="5266" y="45254"/>
                    <a:pt x="4654" y="45034"/>
                  </a:cubicBezTo>
                  <a:cubicBezTo>
                    <a:pt x="4241" y="44885"/>
                    <a:pt x="3861" y="44662"/>
                    <a:pt x="3527" y="44379"/>
                  </a:cubicBezTo>
                  <a:cubicBezTo>
                    <a:pt x="3249" y="44144"/>
                    <a:pt x="3073" y="43823"/>
                    <a:pt x="2899" y="43509"/>
                  </a:cubicBezTo>
                  <a:cubicBezTo>
                    <a:pt x="2596" y="42960"/>
                    <a:pt x="2346" y="42387"/>
                    <a:pt x="2228" y="41766"/>
                  </a:cubicBezTo>
                  <a:cubicBezTo>
                    <a:pt x="2155" y="41380"/>
                    <a:pt x="2096" y="40993"/>
                    <a:pt x="2035" y="40607"/>
                  </a:cubicBezTo>
                  <a:cubicBezTo>
                    <a:pt x="1984" y="40285"/>
                    <a:pt x="1942" y="39965"/>
                    <a:pt x="1897" y="39645"/>
                  </a:cubicBezTo>
                  <a:cubicBezTo>
                    <a:pt x="1861" y="39400"/>
                    <a:pt x="1860" y="39151"/>
                    <a:pt x="1840" y="38905"/>
                  </a:cubicBezTo>
                  <a:cubicBezTo>
                    <a:pt x="1794" y="38325"/>
                    <a:pt x="1745" y="37745"/>
                    <a:pt x="1778" y="37162"/>
                  </a:cubicBezTo>
                  <a:cubicBezTo>
                    <a:pt x="1792" y="36937"/>
                    <a:pt x="1711" y="36723"/>
                    <a:pt x="1725" y="36498"/>
                  </a:cubicBezTo>
                  <a:cubicBezTo>
                    <a:pt x="1802" y="35223"/>
                    <a:pt x="1757" y="33944"/>
                    <a:pt x="1791" y="32670"/>
                  </a:cubicBezTo>
                  <a:cubicBezTo>
                    <a:pt x="1799" y="32342"/>
                    <a:pt x="1808" y="32006"/>
                    <a:pt x="1866" y="31675"/>
                  </a:cubicBezTo>
                  <a:cubicBezTo>
                    <a:pt x="1914" y="31399"/>
                    <a:pt x="1893" y="31113"/>
                    <a:pt x="1926" y="30831"/>
                  </a:cubicBezTo>
                  <a:cubicBezTo>
                    <a:pt x="1969" y="30459"/>
                    <a:pt x="1985" y="30084"/>
                    <a:pt x="2026" y="29710"/>
                  </a:cubicBezTo>
                  <a:cubicBezTo>
                    <a:pt x="2054" y="29457"/>
                    <a:pt x="2062" y="29199"/>
                    <a:pt x="2081" y="28944"/>
                  </a:cubicBezTo>
                  <a:cubicBezTo>
                    <a:pt x="2121" y="28426"/>
                    <a:pt x="2190" y="27910"/>
                    <a:pt x="2230" y="27390"/>
                  </a:cubicBezTo>
                  <a:cubicBezTo>
                    <a:pt x="2262" y="26990"/>
                    <a:pt x="2319" y="26595"/>
                    <a:pt x="2350" y="26193"/>
                  </a:cubicBezTo>
                  <a:cubicBezTo>
                    <a:pt x="2379" y="25813"/>
                    <a:pt x="2451" y="25433"/>
                    <a:pt x="2488" y="25052"/>
                  </a:cubicBezTo>
                  <a:cubicBezTo>
                    <a:pt x="2520" y="24712"/>
                    <a:pt x="2560" y="24373"/>
                    <a:pt x="2599" y="24034"/>
                  </a:cubicBezTo>
                  <a:cubicBezTo>
                    <a:pt x="2665" y="23451"/>
                    <a:pt x="2720" y="22863"/>
                    <a:pt x="2818" y="22284"/>
                  </a:cubicBezTo>
                  <a:cubicBezTo>
                    <a:pt x="2932" y="21603"/>
                    <a:pt x="3043" y="20921"/>
                    <a:pt x="3177" y="20244"/>
                  </a:cubicBezTo>
                  <a:cubicBezTo>
                    <a:pt x="3334" y="19448"/>
                    <a:pt x="3490" y="18653"/>
                    <a:pt x="3677" y="17863"/>
                  </a:cubicBezTo>
                  <a:cubicBezTo>
                    <a:pt x="3935" y="16782"/>
                    <a:pt x="4169" y="15696"/>
                    <a:pt x="4456" y="14622"/>
                  </a:cubicBezTo>
                  <a:cubicBezTo>
                    <a:pt x="4688" y="13754"/>
                    <a:pt x="4990" y="12905"/>
                    <a:pt x="5292" y="12059"/>
                  </a:cubicBezTo>
                  <a:cubicBezTo>
                    <a:pt x="5488" y="11511"/>
                    <a:pt x="5683" y="10962"/>
                    <a:pt x="5897" y="10423"/>
                  </a:cubicBezTo>
                  <a:cubicBezTo>
                    <a:pt x="6084" y="9953"/>
                    <a:pt x="6291" y="9493"/>
                    <a:pt x="6500" y="9032"/>
                  </a:cubicBezTo>
                  <a:cubicBezTo>
                    <a:pt x="6676" y="8643"/>
                    <a:pt x="6856" y="8254"/>
                    <a:pt x="7054" y="7876"/>
                  </a:cubicBezTo>
                  <a:cubicBezTo>
                    <a:pt x="7367" y="7276"/>
                    <a:pt x="7687" y="6680"/>
                    <a:pt x="8047" y="6106"/>
                  </a:cubicBezTo>
                  <a:cubicBezTo>
                    <a:pt x="8405" y="5534"/>
                    <a:pt x="8775" y="4967"/>
                    <a:pt x="9187" y="4431"/>
                  </a:cubicBezTo>
                  <a:cubicBezTo>
                    <a:pt x="9515" y="4004"/>
                    <a:pt x="9841" y="3574"/>
                    <a:pt x="10230" y="3199"/>
                  </a:cubicBezTo>
                  <a:cubicBezTo>
                    <a:pt x="10409" y="3025"/>
                    <a:pt x="10577" y="2844"/>
                    <a:pt x="10734" y="2651"/>
                  </a:cubicBezTo>
                  <a:cubicBezTo>
                    <a:pt x="10954" y="2376"/>
                    <a:pt x="11244" y="2168"/>
                    <a:pt x="11505" y="1935"/>
                  </a:cubicBezTo>
                  <a:cubicBezTo>
                    <a:pt x="11773" y="1696"/>
                    <a:pt x="12057" y="1475"/>
                    <a:pt x="12335" y="1250"/>
                  </a:cubicBezTo>
                  <a:cubicBezTo>
                    <a:pt x="12734" y="927"/>
                    <a:pt x="13166" y="648"/>
                    <a:pt x="13595" y="366"/>
                  </a:cubicBezTo>
                  <a:cubicBezTo>
                    <a:pt x="13663" y="322"/>
                    <a:pt x="13733" y="306"/>
                    <a:pt x="13806" y="306"/>
                  </a:cubicBezTo>
                  <a:close/>
                  <a:moveTo>
                    <a:pt x="18340" y="1"/>
                  </a:moveTo>
                  <a:cubicBezTo>
                    <a:pt x="18251" y="1"/>
                    <a:pt x="18162" y="1"/>
                    <a:pt x="18073" y="2"/>
                  </a:cubicBezTo>
                  <a:cubicBezTo>
                    <a:pt x="17560" y="5"/>
                    <a:pt x="17048" y="31"/>
                    <a:pt x="16536" y="31"/>
                  </a:cubicBezTo>
                  <a:cubicBezTo>
                    <a:pt x="16499" y="31"/>
                    <a:pt x="16463" y="31"/>
                    <a:pt x="16426" y="30"/>
                  </a:cubicBezTo>
                  <a:cubicBezTo>
                    <a:pt x="16344" y="30"/>
                    <a:pt x="16262" y="29"/>
                    <a:pt x="16181" y="29"/>
                  </a:cubicBezTo>
                  <a:cubicBezTo>
                    <a:pt x="14975" y="29"/>
                    <a:pt x="13773" y="101"/>
                    <a:pt x="12573" y="207"/>
                  </a:cubicBezTo>
                  <a:cubicBezTo>
                    <a:pt x="12177" y="242"/>
                    <a:pt x="11785" y="302"/>
                    <a:pt x="11437" y="509"/>
                  </a:cubicBezTo>
                  <a:cubicBezTo>
                    <a:pt x="10648" y="980"/>
                    <a:pt x="9891" y="1499"/>
                    <a:pt x="9219" y="2130"/>
                  </a:cubicBezTo>
                  <a:cubicBezTo>
                    <a:pt x="8035" y="3249"/>
                    <a:pt x="7004" y="4493"/>
                    <a:pt x="6152" y="5885"/>
                  </a:cubicBezTo>
                  <a:cubicBezTo>
                    <a:pt x="5017" y="7737"/>
                    <a:pt x="4132" y="9701"/>
                    <a:pt x="3466" y="11767"/>
                  </a:cubicBezTo>
                  <a:cubicBezTo>
                    <a:pt x="2732" y="14038"/>
                    <a:pt x="2221" y="16366"/>
                    <a:pt x="1720" y="18696"/>
                  </a:cubicBezTo>
                  <a:cubicBezTo>
                    <a:pt x="1431" y="20036"/>
                    <a:pt x="1236" y="21395"/>
                    <a:pt x="978" y="22743"/>
                  </a:cubicBezTo>
                  <a:cubicBezTo>
                    <a:pt x="593" y="24759"/>
                    <a:pt x="383" y="26797"/>
                    <a:pt x="237" y="28841"/>
                  </a:cubicBezTo>
                  <a:cubicBezTo>
                    <a:pt x="130" y="30337"/>
                    <a:pt x="68" y="31838"/>
                    <a:pt x="39" y="33338"/>
                  </a:cubicBezTo>
                  <a:cubicBezTo>
                    <a:pt x="8" y="35037"/>
                    <a:pt x="0" y="36736"/>
                    <a:pt x="34" y="38433"/>
                  </a:cubicBezTo>
                  <a:cubicBezTo>
                    <a:pt x="51" y="39340"/>
                    <a:pt x="37" y="40252"/>
                    <a:pt x="175" y="41154"/>
                  </a:cubicBezTo>
                  <a:cubicBezTo>
                    <a:pt x="338" y="42226"/>
                    <a:pt x="601" y="43272"/>
                    <a:pt x="998" y="44280"/>
                  </a:cubicBezTo>
                  <a:cubicBezTo>
                    <a:pt x="1356" y="45194"/>
                    <a:pt x="2004" y="45822"/>
                    <a:pt x="2917" y="46172"/>
                  </a:cubicBezTo>
                  <a:cubicBezTo>
                    <a:pt x="3309" y="46322"/>
                    <a:pt x="3717" y="46426"/>
                    <a:pt x="4127" y="46521"/>
                  </a:cubicBezTo>
                  <a:cubicBezTo>
                    <a:pt x="5180" y="46765"/>
                    <a:pt x="6242" y="46959"/>
                    <a:pt x="7311" y="47114"/>
                  </a:cubicBezTo>
                  <a:cubicBezTo>
                    <a:pt x="8338" y="47263"/>
                    <a:pt x="9362" y="47422"/>
                    <a:pt x="10392" y="47550"/>
                  </a:cubicBezTo>
                  <a:cubicBezTo>
                    <a:pt x="11574" y="47696"/>
                    <a:pt x="12753" y="47868"/>
                    <a:pt x="13931" y="48043"/>
                  </a:cubicBezTo>
                  <a:cubicBezTo>
                    <a:pt x="15177" y="48227"/>
                    <a:pt x="16427" y="48395"/>
                    <a:pt x="17681" y="48533"/>
                  </a:cubicBezTo>
                  <a:cubicBezTo>
                    <a:pt x="18328" y="48604"/>
                    <a:pt x="18975" y="48676"/>
                    <a:pt x="19622" y="48753"/>
                  </a:cubicBezTo>
                  <a:cubicBezTo>
                    <a:pt x="20421" y="48849"/>
                    <a:pt x="21220" y="48949"/>
                    <a:pt x="22020" y="49048"/>
                  </a:cubicBezTo>
                  <a:cubicBezTo>
                    <a:pt x="22446" y="49101"/>
                    <a:pt x="22875" y="49103"/>
                    <a:pt x="23299" y="49173"/>
                  </a:cubicBezTo>
                  <a:cubicBezTo>
                    <a:pt x="24112" y="49312"/>
                    <a:pt x="24931" y="49395"/>
                    <a:pt x="25753" y="49433"/>
                  </a:cubicBezTo>
                  <a:cubicBezTo>
                    <a:pt x="26156" y="49452"/>
                    <a:pt x="26560" y="49460"/>
                    <a:pt x="26965" y="49460"/>
                  </a:cubicBezTo>
                  <a:cubicBezTo>
                    <a:pt x="27264" y="49460"/>
                    <a:pt x="27564" y="49456"/>
                    <a:pt x="27862" y="49448"/>
                  </a:cubicBezTo>
                  <a:cubicBezTo>
                    <a:pt x="28821" y="49422"/>
                    <a:pt x="29694" y="49150"/>
                    <a:pt x="30444" y="48516"/>
                  </a:cubicBezTo>
                  <a:cubicBezTo>
                    <a:pt x="30955" y="48083"/>
                    <a:pt x="31246" y="47538"/>
                    <a:pt x="31364" y="46897"/>
                  </a:cubicBezTo>
                  <a:cubicBezTo>
                    <a:pt x="31513" y="46089"/>
                    <a:pt x="31482" y="45273"/>
                    <a:pt x="31452" y="44459"/>
                  </a:cubicBezTo>
                  <a:cubicBezTo>
                    <a:pt x="31406" y="43267"/>
                    <a:pt x="31357" y="42077"/>
                    <a:pt x="31321" y="40885"/>
                  </a:cubicBezTo>
                  <a:cubicBezTo>
                    <a:pt x="31297" y="40088"/>
                    <a:pt x="31295" y="39290"/>
                    <a:pt x="31285" y="38493"/>
                  </a:cubicBezTo>
                  <a:cubicBezTo>
                    <a:pt x="31256" y="36091"/>
                    <a:pt x="31237" y="33689"/>
                    <a:pt x="31322" y="31289"/>
                  </a:cubicBezTo>
                  <a:cubicBezTo>
                    <a:pt x="31353" y="30441"/>
                    <a:pt x="31420" y="29593"/>
                    <a:pt x="31474" y="28746"/>
                  </a:cubicBezTo>
                  <a:cubicBezTo>
                    <a:pt x="31511" y="28198"/>
                    <a:pt x="31549" y="27651"/>
                    <a:pt x="31592" y="27105"/>
                  </a:cubicBezTo>
                  <a:cubicBezTo>
                    <a:pt x="31677" y="26063"/>
                    <a:pt x="31756" y="25020"/>
                    <a:pt x="31884" y="23980"/>
                  </a:cubicBezTo>
                  <a:cubicBezTo>
                    <a:pt x="31991" y="23096"/>
                    <a:pt x="32103" y="22212"/>
                    <a:pt x="32221" y="21329"/>
                  </a:cubicBezTo>
                  <a:cubicBezTo>
                    <a:pt x="32312" y="20658"/>
                    <a:pt x="32476" y="19999"/>
                    <a:pt x="32607" y="19335"/>
                  </a:cubicBezTo>
                  <a:cubicBezTo>
                    <a:pt x="32789" y="18419"/>
                    <a:pt x="32973" y="17504"/>
                    <a:pt x="33218" y="16601"/>
                  </a:cubicBezTo>
                  <a:cubicBezTo>
                    <a:pt x="33544" y="15392"/>
                    <a:pt x="33912" y="14197"/>
                    <a:pt x="34236" y="12988"/>
                  </a:cubicBezTo>
                  <a:cubicBezTo>
                    <a:pt x="34557" y="11793"/>
                    <a:pt x="34959" y="10626"/>
                    <a:pt x="35384" y="9468"/>
                  </a:cubicBezTo>
                  <a:cubicBezTo>
                    <a:pt x="35859" y="8180"/>
                    <a:pt x="36470" y="6951"/>
                    <a:pt x="37151" y="5759"/>
                  </a:cubicBezTo>
                  <a:cubicBezTo>
                    <a:pt x="37874" y="4493"/>
                    <a:pt x="38763" y="3376"/>
                    <a:pt x="39913" y="2471"/>
                  </a:cubicBezTo>
                  <a:cubicBezTo>
                    <a:pt x="40566" y="1957"/>
                    <a:pt x="41278" y="1622"/>
                    <a:pt x="42109" y="1553"/>
                  </a:cubicBezTo>
                  <a:cubicBezTo>
                    <a:pt x="42254" y="1541"/>
                    <a:pt x="42398" y="1534"/>
                    <a:pt x="42541" y="1534"/>
                  </a:cubicBezTo>
                  <a:cubicBezTo>
                    <a:pt x="42918" y="1534"/>
                    <a:pt x="43288" y="1584"/>
                    <a:pt x="43652" y="1730"/>
                  </a:cubicBezTo>
                  <a:cubicBezTo>
                    <a:pt x="44217" y="1957"/>
                    <a:pt x="44655" y="2302"/>
                    <a:pt x="44914" y="2871"/>
                  </a:cubicBezTo>
                  <a:cubicBezTo>
                    <a:pt x="45067" y="3207"/>
                    <a:pt x="45127" y="3558"/>
                    <a:pt x="45155" y="3917"/>
                  </a:cubicBezTo>
                  <a:cubicBezTo>
                    <a:pt x="45210" y="4617"/>
                    <a:pt x="45155" y="5322"/>
                    <a:pt x="45204" y="6024"/>
                  </a:cubicBezTo>
                  <a:cubicBezTo>
                    <a:pt x="45233" y="6461"/>
                    <a:pt x="45205" y="6899"/>
                    <a:pt x="45230" y="7335"/>
                  </a:cubicBezTo>
                  <a:cubicBezTo>
                    <a:pt x="45284" y="8381"/>
                    <a:pt x="45292" y="9428"/>
                    <a:pt x="45302" y="10473"/>
                  </a:cubicBezTo>
                  <a:cubicBezTo>
                    <a:pt x="45327" y="12883"/>
                    <a:pt x="45318" y="15293"/>
                    <a:pt x="45315" y="17703"/>
                  </a:cubicBezTo>
                  <a:cubicBezTo>
                    <a:pt x="45312" y="19599"/>
                    <a:pt x="45292" y="21495"/>
                    <a:pt x="45285" y="23390"/>
                  </a:cubicBezTo>
                  <a:cubicBezTo>
                    <a:pt x="45283" y="24240"/>
                    <a:pt x="45300" y="25089"/>
                    <a:pt x="45296" y="25937"/>
                  </a:cubicBezTo>
                  <a:cubicBezTo>
                    <a:pt x="45294" y="26692"/>
                    <a:pt x="45281" y="27447"/>
                    <a:pt x="45264" y="28202"/>
                  </a:cubicBezTo>
                  <a:cubicBezTo>
                    <a:pt x="45238" y="29257"/>
                    <a:pt x="45304" y="30313"/>
                    <a:pt x="45258" y="31367"/>
                  </a:cubicBezTo>
                  <a:cubicBezTo>
                    <a:pt x="45235" y="31882"/>
                    <a:pt x="45203" y="32395"/>
                    <a:pt x="45211" y="32910"/>
                  </a:cubicBezTo>
                  <a:cubicBezTo>
                    <a:pt x="45227" y="34180"/>
                    <a:pt x="45246" y="35449"/>
                    <a:pt x="45221" y="36719"/>
                  </a:cubicBezTo>
                  <a:cubicBezTo>
                    <a:pt x="45189" y="38416"/>
                    <a:pt x="45169" y="40115"/>
                    <a:pt x="44906" y="41798"/>
                  </a:cubicBezTo>
                  <a:cubicBezTo>
                    <a:pt x="44799" y="42484"/>
                    <a:pt x="44658" y="43162"/>
                    <a:pt x="44352" y="43796"/>
                  </a:cubicBezTo>
                  <a:cubicBezTo>
                    <a:pt x="44127" y="44264"/>
                    <a:pt x="43807" y="44656"/>
                    <a:pt x="43386" y="44944"/>
                  </a:cubicBezTo>
                  <a:cubicBezTo>
                    <a:pt x="43063" y="45167"/>
                    <a:pt x="42709" y="45348"/>
                    <a:pt x="42339" y="45490"/>
                  </a:cubicBezTo>
                  <a:cubicBezTo>
                    <a:pt x="41579" y="45779"/>
                    <a:pt x="40828" y="46099"/>
                    <a:pt x="40056" y="46358"/>
                  </a:cubicBezTo>
                  <a:cubicBezTo>
                    <a:pt x="39987" y="46381"/>
                    <a:pt x="39918" y="46406"/>
                    <a:pt x="39850" y="46429"/>
                  </a:cubicBezTo>
                  <a:cubicBezTo>
                    <a:pt x="39853" y="46445"/>
                    <a:pt x="39857" y="46461"/>
                    <a:pt x="39859" y="46477"/>
                  </a:cubicBezTo>
                  <a:cubicBezTo>
                    <a:pt x="40013" y="46477"/>
                    <a:pt x="40167" y="46469"/>
                    <a:pt x="40321" y="46469"/>
                  </a:cubicBezTo>
                  <a:cubicBezTo>
                    <a:pt x="40412" y="46469"/>
                    <a:pt x="40503" y="46472"/>
                    <a:pt x="40593" y="46482"/>
                  </a:cubicBezTo>
                  <a:cubicBezTo>
                    <a:pt x="40888" y="46515"/>
                    <a:pt x="41184" y="46526"/>
                    <a:pt x="41479" y="46526"/>
                  </a:cubicBezTo>
                  <a:cubicBezTo>
                    <a:pt x="41689" y="46526"/>
                    <a:pt x="41899" y="46521"/>
                    <a:pt x="42109" y="46514"/>
                  </a:cubicBezTo>
                  <a:cubicBezTo>
                    <a:pt x="43100" y="46479"/>
                    <a:pt x="43863" y="46019"/>
                    <a:pt x="44429" y="45230"/>
                  </a:cubicBezTo>
                  <a:cubicBezTo>
                    <a:pt x="44767" y="44763"/>
                    <a:pt x="45017" y="44246"/>
                    <a:pt x="45216" y="43704"/>
                  </a:cubicBezTo>
                  <a:cubicBezTo>
                    <a:pt x="45652" y="42517"/>
                    <a:pt x="45860" y="41286"/>
                    <a:pt x="45936" y="40032"/>
                  </a:cubicBezTo>
                  <a:cubicBezTo>
                    <a:pt x="46023" y="38662"/>
                    <a:pt x="46015" y="37288"/>
                    <a:pt x="46076" y="35917"/>
                  </a:cubicBezTo>
                  <a:cubicBezTo>
                    <a:pt x="46123" y="34821"/>
                    <a:pt x="46108" y="33722"/>
                    <a:pt x="46121" y="32624"/>
                  </a:cubicBezTo>
                  <a:cubicBezTo>
                    <a:pt x="46152" y="30300"/>
                    <a:pt x="46142" y="27974"/>
                    <a:pt x="46168" y="25652"/>
                  </a:cubicBezTo>
                  <a:cubicBezTo>
                    <a:pt x="46184" y="24253"/>
                    <a:pt x="46178" y="22855"/>
                    <a:pt x="46189" y="21457"/>
                  </a:cubicBezTo>
                  <a:cubicBezTo>
                    <a:pt x="46212" y="18429"/>
                    <a:pt x="46195" y="15401"/>
                    <a:pt x="46158" y="12374"/>
                  </a:cubicBezTo>
                  <a:cubicBezTo>
                    <a:pt x="46143" y="11156"/>
                    <a:pt x="46144" y="9938"/>
                    <a:pt x="46106" y="8720"/>
                  </a:cubicBezTo>
                  <a:cubicBezTo>
                    <a:pt x="46061" y="7288"/>
                    <a:pt x="46061" y="5855"/>
                    <a:pt x="46024" y="4423"/>
                  </a:cubicBezTo>
                  <a:cubicBezTo>
                    <a:pt x="46003" y="3640"/>
                    <a:pt x="45886" y="2875"/>
                    <a:pt x="45574" y="2141"/>
                  </a:cubicBezTo>
                  <a:cubicBezTo>
                    <a:pt x="45312" y="1525"/>
                    <a:pt x="44875" y="1169"/>
                    <a:pt x="44234" y="1021"/>
                  </a:cubicBezTo>
                  <a:cubicBezTo>
                    <a:pt x="43722" y="903"/>
                    <a:pt x="43204" y="840"/>
                    <a:pt x="42683" y="811"/>
                  </a:cubicBezTo>
                  <a:cubicBezTo>
                    <a:pt x="41784" y="762"/>
                    <a:pt x="40886" y="701"/>
                    <a:pt x="39985" y="682"/>
                  </a:cubicBezTo>
                  <a:cubicBezTo>
                    <a:pt x="38363" y="647"/>
                    <a:pt x="36745" y="563"/>
                    <a:pt x="35124" y="525"/>
                  </a:cubicBezTo>
                  <a:cubicBezTo>
                    <a:pt x="33092" y="476"/>
                    <a:pt x="31059" y="451"/>
                    <a:pt x="29027" y="363"/>
                  </a:cubicBezTo>
                  <a:cubicBezTo>
                    <a:pt x="27742" y="307"/>
                    <a:pt x="26455" y="279"/>
                    <a:pt x="25168" y="236"/>
                  </a:cubicBezTo>
                  <a:cubicBezTo>
                    <a:pt x="24689" y="220"/>
                    <a:pt x="24209" y="206"/>
                    <a:pt x="23730" y="174"/>
                  </a:cubicBezTo>
                  <a:cubicBezTo>
                    <a:pt x="22729" y="108"/>
                    <a:pt x="21726" y="73"/>
                    <a:pt x="20723" y="44"/>
                  </a:cubicBezTo>
                  <a:cubicBezTo>
                    <a:pt x="19929" y="21"/>
                    <a:pt x="19135" y="1"/>
                    <a:pt x="1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2342435" y="3363296"/>
              <a:ext cx="432141" cy="1484368"/>
            </a:xfrm>
            <a:custGeom>
              <a:avLst/>
              <a:gdLst/>
              <a:ahLst/>
              <a:cxnLst/>
              <a:rect l="l" t="t" r="r" b="b"/>
              <a:pathLst>
                <a:path w="13129" h="45097" extrusionOk="0">
                  <a:moveTo>
                    <a:pt x="8547" y="30113"/>
                  </a:moveTo>
                  <a:cubicBezTo>
                    <a:pt x="8662" y="30113"/>
                    <a:pt x="8779" y="30124"/>
                    <a:pt x="8894" y="30124"/>
                  </a:cubicBezTo>
                  <a:cubicBezTo>
                    <a:pt x="8955" y="30120"/>
                    <a:pt x="9014" y="30118"/>
                    <a:pt x="9073" y="30118"/>
                  </a:cubicBezTo>
                  <a:cubicBezTo>
                    <a:pt x="9800" y="30118"/>
                    <a:pt x="10430" y="30405"/>
                    <a:pt x="11001" y="30851"/>
                  </a:cubicBezTo>
                  <a:cubicBezTo>
                    <a:pt x="11795" y="31472"/>
                    <a:pt x="12257" y="32303"/>
                    <a:pt x="12501" y="33268"/>
                  </a:cubicBezTo>
                  <a:cubicBezTo>
                    <a:pt x="12601" y="33657"/>
                    <a:pt x="12667" y="34057"/>
                    <a:pt x="12655" y="34456"/>
                  </a:cubicBezTo>
                  <a:cubicBezTo>
                    <a:pt x="12635" y="35109"/>
                    <a:pt x="12507" y="35738"/>
                    <a:pt x="12257" y="36350"/>
                  </a:cubicBezTo>
                  <a:cubicBezTo>
                    <a:pt x="11983" y="37021"/>
                    <a:pt x="11550" y="37568"/>
                    <a:pt x="11004" y="38015"/>
                  </a:cubicBezTo>
                  <a:cubicBezTo>
                    <a:pt x="10437" y="38478"/>
                    <a:pt x="9778" y="38742"/>
                    <a:pt x="9026" y="38772"/>
                  </a:cubicBezTo>
                  <a:cubicBezTo>
                    <a:pt x="8973" y="38774"/>
                    <a:pt x="8920" y="38775"/>
                    <a:pt x="8867" y="38775"/>
                  </a:cubicBezTo>
                  <a:cubicBezTo>
                    <a:pt x="8118" y="38775"/>
                    <a:pt x="7450" y="38550"/>
                    <a:pt x="6832" y="38121"/>
                  </a:cubicBezTo>
                  <a:cubicBezTo>
                    <a:pt x="6204" y="37680"/>
                    <a:pt x="5776" y="37082"/>
                    <a:pt x="5467" y="36393"/>
                  </a:cubicBezTo>
                  <a:cubicBezTo>
                    <a:pt x="5128" y="35642"/>
                    <a:pt x="5027" y="34841"/>
                    <a:pt x="5107" y="34034"/>
                  </a:cubicBezTo>
                  <a:cubicBezTo>
                    <a:pt x="5203" y="33079"/>
                    <a:pt x="5474" y="32180"/>
                    <a:pt x="6122" y="31423"/>
                  </a:cubicBezTo>
                  <a:cubicBezTo>
                    <a:pt x="6720" y="30725"/>
                    <a:pt x="7454" y="30285"/>
                    <a:pt x="8356" y="30127"/>
                  </a:cubicBezTo>
                  <a:cubicBezTo>
                    <a:pt x="8419" y="30117"/>
                    <a:pt x="8483" y="30113"/>
                    <a:pt x="8547" y="30113"/>
                  </a:cubicBezTo>
                  <a:close/>
                  <a:moveTo>
                    <a:pt x="10383" y="1"/>
                  </a:moveTo>
                  <a:cubicBezTo>
                    <a:pt x="10097" y="1"/>
                    <a:pt x="9812" y="19"/>
                    <a:pt x="9537" y="112"/>
                  </a:cubicBezTo>
                  <a:cubicBezTo>
                    <a:pt x="8896" y="329"/>
                    <a:pt x="8275" y="591"/>
                    <a:pt x="7750" y="1037"/>
                  </a:cubicBezTo>
                  <a:cubicBezTo>
                    <a:pt x="7484" y="1263"/>
                    <a:pt x="7209" y="1479"/>
                    <a:pt x="6940" y="1698"/>
                  </a:cubicBezTo>
                  <a:cubicBezTo>
                    <a:pt x="6895" y="1750"/>
                    <a:pt x="6846" y="1798"/>
                    <a:pt x="6808" y="1853"/>
                  </a:cubicBezTo>
                  <a:cubicBezTo>
                    <a:pt x="6080" y="2911"/>
                    <a:pt x="5468" y="4033"/>
                    <a:pt x="4921" y="5193"/>
                  </a:cubicBezTo>
                  <a:cubicBezTo>
                    <a:pt x="4826" y="5393"/>
                    <a:pt x="4740" y="5597"/>
                    <a:pt x="4680" y="5813"/>
                  </a:cubicBezTo>
                  <a:cubicBezTo>
                    <a:pt x="4619" y="6329"/>
                    <a:pt x="4559" y="6846"/>
                    <a:pt x="4498" y="7362"/>
                  </a:cubicBezTo>
                  <a:cubicBezTo>
                    <a:pt x="4493" y="7405"/>
                    <a:pt x="4486" y="7447"/>
                    <a:pt x="4487" y="7490"/>
                  </a:cubicBezTo>
                  <a:cubicBezTo>
                    <a:pt x="4510" y="8082"/>
                    <a:pt x="4455" y="8671"/>
                    <a:pt x="4425" y="9260"/>
                  </a:cubicBezTo>
                  <a:cubicBezTo>
                    <a:pt x="4339" y="10863"/>
                    <a:pt x="4429" y="12465"/>
                    <a:pt x="4369" y="14066"/>
                  </a:cubicBezTo>
                  <a:cubicBezTo>
                    <a:pt x="4304" y="15832"/>
                    <a:pt x="4382" y="17598"/>
                    <a:pt x="4317" y="19362"/>
                  </a:cubicBezTo>
                  <a:cubicBezTo>
                    <a:pt x="4280" y="20373"/>
                    <a:pt x="4325" y="21385"/>
                    <a:pt x="4265" y="22393"/>
                  </a:cubicBezTo>
                  <a:cubicBezTo>
                    <a:pt x="4217" y="23216"/>
                    <a:pt x="4278" y="24039"/>
                    <a:pt x="4213" y="24859"/>
                  </a:cubicBezTo>
                  <a:cubicBezTo>
                    <a:pt x="4170" y="25414"/>
                    <a:pt x="4207" y="25971"/>
                    <a:pt x="4138" y="26525"/>
                  </a:cubicBezTo>
                  <a:cubicBezTo>
                    <a:pt x="4097" y="26838"/>
                    <a:pt x="4126" y="27158"/>
                    <a:pt x="4124" y="27476"/>
                  </a:cubicBezTo>
                  <a:cubicBezTo>
                    <a:pt x="4123" y="27939"/>
                    <a:pt x="4145" y="28404"/>
                    <a:pt x="4115" y="28865"/>
                  </a:cubicBezTo>
                  <a:cubicBezTo>
                    <a:pt x="4042" y="29954"/>
                    <a:pt x="4115" y="31042"/>
                    <a:pt x="4060" y="32128"/>
                  </a:cubicBezTo>
                  <a:cubicBezTo>
                    <a:pt x="3996" y="33404"/>
                    <a:pt x="4057" y="34681"/>
                    <a:pt x="4011" y="35958"/>
                  </a:cubicBezTo>
                  <a:cubicBezTo>
                    <a:pt x="3986" y="36669"/>
                    <a:pt x="3991" y="37380"/>
                    <a:pt x="3958" y="38089"/>
                  </a:cubicBezTo>
                  <a:cubicBezTo>
                    <a:pt x="3938" y="38522"/>
                    <a:pt x="3943" y="38956"/>
                    <a:pt x="3927" y="39389"/>
                  </a:cubicBezTo>
                  <a:cubicBezTo>
                    <a:pt x="3904" y="40047"/>
                    <a:pt x="3856" y="40705"/>
                    <a:pt x="3824" y="41361"/>
                  </a:cubicBezTo>
                  <a:cubicBezTo>
                    <a:pt x="3805" y="41767"/>
                    <a:pt x="3730" y="42158"/>
                    <a:pt x="3640" y="42549"/>
                  </a:cubicBezTo>
                  <a:cubicBezTo>
                    <a:pt x="3495" y="43179"/>
                    <a:pt x="3133" y="43657"/>
                    <a:pt x="2631" y="44052"/>
                  </a:cubicBezTo>
                  <a:cubicBezTo>
                    <a:pt x="2027" y="44527"/>
                    <a:pt x="1338" y="44778"/>
                    <a:pt x="588" y="44876"/>
                  </a:cubicBezTo>
                  <a:cubicBezTo>
                    <a:pt x="559" y="44879"/>
                    <a:pt x="530" y="44881"/>
                    <a:pt x="500" y="44881"/>
                  </a:cubicBezTo>
                  <a:cubicBezTo>
                    <a:pt x="362" y="44881"/>
                    <a:pt x="219" y="44846"/>
                    <a:pt x="79" y="44834"/>
                  </a:cubicBezTo>
                  <a:lnTo>
                    <a:pt x="79" y="44834"/>
                  </a:lnTo>
                  <a:cubicBezTo>
                    <a:pt x="0" y="45023"/>
                    <a:pt x="1" y="45035"/>
                    <a:pt x="181" y="45070"/>
                  </a:cubicBezTo>
                  <a:cubicBezTo>
                    <a:pt x="271" y="45088"/>
                    <a:pt x="362" y="45096"/>
                    <a:pt x="454" y="45096"/>
                  </a:cubicBezTo>
                  <a:cubicBezTo>
                    <a:pt x="551" y="45096"/>
                    <a:pt x="648" y="45087"/>
                    <a:pt x="744" y="45071"/>
                  </a:cubicBezTo>
                  <a:cubicBezTo>
                    <a:pt x="1157" y="45004"/>
                    <a:pt x="1574" y="44943"/>
                    <a:pt x="1984" y="44854"/>
                  </a:cubicBezTo>
                  <a:cubicBezTo>
                    <a:pt x="2846" y="44665"/>
                    <a:pt x="3707" y="44469"/>
                    <a:pt x="4563" y="44260"/>
                  </a:cubicBezTo>
                  <a:cubicBezTo>
                    <a:pt x="5920" y="43928"/>
                    <a:pt x="7275" y="43590"/>
                    <a:pt x="8596" y="43129"/>
                  </a:cubicBezTo>
                  <a:cubicBezTo>
                    <a:pt x="9241" y="42905"/>
                    <a:pt x="9884" y="42668"/>
                    <a:pt x="10502" y="42368"/>
                  </a:cubicBezTo>
                  <a:cubicBezTo>
                    <a:pt x="10582" y="42234"/>
                    <a:pt x="10735" y="42198"/>
                    <a:pt x="10853" y="42119"/>
                  </a:cubicBezTo>
                  <a:cubicBezTo>
                    <a:pt x="11723" y="41549"/>
                    <a:pt x="12299" y="40777"/>
                    <a:pt x="12510" y="39750"/>
                  </a:cubicBezTo>
                  <a:cubicBezTo>
                    <a:pt x="12607" y="39273"/>
                    <a:pt x="12661" y="38791"/>
                    <a:pt x="12724" y="38309"/>
                  </a:cubicBezTo>
                  <a:cubicBezTo>
                    <a:pt x="12781" y="37868"/>
                    <a:pt x="12792" y="37426"/>
                    <a:pt x="12864" y="36989"/>
                  </a:cubicBezTo>
                  <a:cubicBezTo>
                    <a:pt x="12868" y="36963"/>
                    <a:pt x="12871" y="36936"/>
                    <a:pt x="12869" y="36912"/>
                  </a:cubicBezTo>
                  <a:cubicBezTo>
                    <a:pt x="12857" y="36339"/>
                    <a:pt x="12936" y="35769"/>
                    <a:pt x="12927" y="35195"/>
                  </a:cubicBezTo>
                  <a:cubicBezTo>
                    <a:pt x="12911" y="34217"/>
                    <a:pt x="12883" y="33238"/>
                    <a:pt x="12932" y="32264"/>
                  </a:cubicBezTo>
                  <a:cubicBezTo>
                    <a:pt x="13006" y="30824"/>
                    <a:pt x="12926" y="29386"/>
                    <a:pt x="12979" y="27949"/>
                  </a:cubicBezTo>
                  <a:cubicBezTo>
                    <a:pt x="13075" y="25370"/>
                    <a:pt x="12995" y="22792"/>
                    <a:pt x="13027" y="20215"/>
                  </a:cubicBezTo>
                  <a:cubicBezTo>
                    <a:pt x="13032" y="19805"/>
                    <a:pt x="13098" y="19396"/>
                    <a:pt x="13076" y="18986"/>
                  </a:cubicBezTo>
                  <a:cubicBezTo>
                    <a:pt x="13065" y="18790"/>
                    <a:pt x="13078" y="18594"/>
                    <a:pt x="13033" y="18397"/>
                  </a:cubicBezTo>
                  <a:cubicBezTo>
                    <a:pt x="12980" y="18169"/>
                    <a:pt x="13075" y="17940"/>
                    <a:pt x="13075" y="17710"/>
                  </a:cubicBezTo>
                  <a:cubicBezTo>
                    <a:pt x="13074" y="16596"/>
                    <a:pt x="13075" y="15481"/>
                    <a:pt x="13075" y="14367"/>
                  </a:cubicBezTo>
                  <a:lnTo>
                    <a:pt x="13075" y="14367"/>
                  </a:lnTo>
                  <a:cubicBezTo>
                    <a:pt x="12818" y="14432"/>
                    <a:pt x="12559" y="14468"/>
                    <a:pt x="12292" y="14475"/>
                  </a:cubicBezTo>
                  <a:cubicBezTo>
                    <a:pt x="11798" y="14488"/>
                    <a:pt x="11303" y="14507"/>
                    <a:pt x="10811" y="14564"/>
                  </a:cubicBezTo>
                  <a:cubicBezTo>
                    <a:pt x="10753" y="14571"/>
                    <a:pt x="10696" y="14572"/>
                    <a:pt x="10638" y="14572"/>
                  </a:cubicBezTo>
                  <a:cubicBezTo>
                    <a:pt x="10585" y="14572"/>
                    <a:pt x="10531" y="14571"/>
                    <a:pt x="10478" y="14570"/>
                  </a:cubicBezTo>
                  <a:cubicBezTo>
                    <a:pt x="10445" y="14570"/>
                    <a:pt x="10412" y="14570"/>
                    <a:pt x="10379" y="14570"/>
                  </a:cubicBezTo>
                  <a:cubicBezTo>
                    <a:pt x="9865" y="14570"/>
                    <a:pt x="9354" y="14601"/>
                    <a:pt x="8843" y="14668"/>
                  </a:cubicBezTo>
                  <a:cubicBezTo>
                    <a:pt x="8825" y="14671"/>
                    <a:pt x="8805" y="14671"/>
                    <a:pt x="8786" y="14671"/>
                  </a:cubicBezTo>
                  <a:cubicBezTo>
                    <a:pt x="8762" y="14671"/>
                    <a:pt x="8739" y="14671"/>
                    <a:pt x="8716" y="14671"/>
                  </a:cubicBezTo>
                  <a:cubicBezTo>
                    <a:pt x="8675" y="14816"/>
                    <a:pt x="8699" y="14980"/>
                    <a:pt x="8598" y="15110"/>
                  </a:cubicBezTo>
                  <a:cubicBezTo>
                    <a:pt x="8574" y="15141"/>
                    <a:pt x="8576" y="15173"/>
                    <a:pt x="8604" y="15202"/>
                  </a:cubicBezTo>
                  <a:cubicBezTo>
                    <a:pt x="8792" y="15406"/>
                    <a:pt x="8812" y="15673"/>
                    <a:pt x="8841" y="15922"/>
                  </a:cubicBezTo>
                  <a:cubicBezTo>
                    <a:pt x="8955" y="16926"/>
                    <a:pt x="9050" y="17931"/>
                    <a:pt x="9148" y="18937"/>
                  </a:cubicBezTo>
                  <a:cubicBezTo>
                    <a:pt x="9172" y="19200"/>
                    <a:pt x="9186" y="19466"/>
                    <a:pt x="9202" y="19732"/>
                  </a:cubicBezTo>
                  <a:cubicBezTo>
                    <a:pt x="9206" y="19800"/>
                    <a:pt x="9206" y="19869"/>
                    <a:pt x="9206" y="19937"/>
                  </a:cubicBezTo>
                  <a:cubicBezTo>
                    <a:pt x="9198" y="20493"/>
                    <a:pt x="8989" y="20712"/>
                    <a:pt x="8437" y="20753"/>
                  </a:cubicBezTo>
                  <a:cubicBezTo>
                    <a:pt x="8104" y="20779"/>
                    <a:pt x="7771" y="20804"/>
                    <a:pt x="7439" y="20838"/>
                  </a:cubicBezTo>
                  <a:cubicBezTo>
                    <a:pt x="7386" y="20844"/>
                    <a:pt x="7337" y="20846"/>
                    <a:pt x="7292" y="20846"/>
                  </a:cubicBezTo>
                  <a:cubicBezTo>
                    <a:pt x="6982" y="20846"/>
                    <a:pt x="6849" y="20709"/>
                    <a:pt x="6799" y="20307"/>
                  </a:cubicBezTo>
                  <a:cubicBezTo>
                    <a:pt x="6776" y="20121"/>
                    <a:pt x="6787" y="19932"/>
                    <a:pt x="6791" y="19742"/>
                  </a:cubicBezTo>
                  <a:cubicBezTo>
                    <a:pt x="6804" y="18878"/>
                    <a:pt x="6847" y="18013"/>
                    <a:pt x="6823" y="17147"/>
                  </a:cubicBezTo>
                  <a:cubicBezTo>
                    <a:pt x="6809" y="16690"/>
                    <a:pt x="6816" y="16224"/>
                    <a:pt x="6892" y="15764"/>
                  </a:cubicBezTo>
                  <a:cubicBezTo>
                    <a:pt x="6894" y="15747"/>
                    <a:pt x="6899" y="15731"/>
                    <a:pt x="6901" y="15714"/>
                  </a:cubicBezTo>
                  <a:cubicBezTo>
                    <a:pt x="6921" y="15559"/>
                    <a:pt x="7044" y="15424"/>
                    <a:pt x="7055" y="15290"/>
                  </a:cubicBezTo>
                  <a:cubicBezTo>
                    <a:pt x="7065" y="15162"/>
                    <a:pt x="6923" y="15025"/>
                    <a:pt x="6932" y="14865"/>
                  </a:cubicBezTo>
                  <a:cubicBezTo>
                    <a:pt x="6898" y="14776"/>
                    <a:pt x="6850" y="14723"/>
                    <a:pt x="6749" y="14723"/>
                  </a:cubicBezTo>
                  <a:cubicBezTo>
                    <a:pt x="6741" y="14723"/>
                    <a:pt x="6733" y="14723"/>
                    <a:pt x="6725" y="14724"/>
                  </a:cubicBezTo>
                  <a:cubicBezTo>
                    <a:pt x="6631" y="14730"/>
                    <a:pt x="6536" y="14731"/>
                    <a:pt x="6441" y="14731"/>
                  </a:cubicBezTo>
                  <a:cubicBezTo>
                    <a:pt x="6344" y="14731"/>
                    <a:pt x="6247" y="14730"/>
                    <a:pt x="6150" y="14730"/>
                  </a:cubicBezTo>
                  <a:cubicBezTo>
                    <a:pt x="5966" y="14730"/>
                    <a:pt x="5782" y="14736"/>
                    <a:pt x="5598" y="14769"/>
                  </a:cubicBezTo>
                  <a:cubicBezTo>
                    <a:pt x="5538" y="14780"/>
                    <a:pt x="5477" y="14784"/>
                    <a:pt x="5415" y="14784"/>
                  </a:cubicBezTo>
                  <a:cubicBezTo>
                    <a:pt x="5340" y="14784"/>
                    <a:pt x="5264" y="14779"/>
                    <a:pt x="5189" y="14779"/>
                  </a:cubicBezTo>
                  <a:cubicBezTo>
                    <a:pt x="5174" y="14779"/>
                    <a:pt x="5160" y="14779"/>
                    <a:pt x="5147" y="14779"/>
                  </a:cubicBezTo>
                  <a:cubicBezTo>
                    <a:pt x="4912" y="14779"/>
                    <a:pt x="4925" y="14764"/>
                    <a:pt x="4886" y="14512"/>
                  </a:cubicBezTo>
                  <a:cubicBezTo>
                    <a:pt x="4806" y="14000"/>
                    <a:pt x="4858" y="13486"/>
                    <a:pt x="4845" y="12975"/>
                  </a:cubicBezTo>
                  <a:cubicBezTo>
                    <a:pt x="4838" y="12734"/>
                    <a:pt x="4938" y="12625"/>
                    <a:pt x="5181" y="12622"/>
                  </a:cubicBezTo>
                  <a:cubicBezTo>
                    <a:pt x="5575" y="12617"/>
                    <a:pt x="5965" y="12575"/>
                    <a:pt x="6358" y="12555"/>
                  </a:cubicBezTo>
                  <a:cubicBezTo>
                    <a:pt x="7034" y="12522"/>
                    <a:pt x="7709" y="12545"/>
                    <a:pt x="8384" y="12505"/>
                  </a:cubicBezTo>
                  <a:cubicBezTo>
                    <a:pt x="9004" y="12468"/>
                    <a:pt x="9623" y="12458"/>
                    <a:pt x="10242" y="12458"/>
                  </a:cubicBezTo>
                  <a:cubicBezTo>
                    <a:pt x="10956" y="12458"/>
                    <a:pt x="11671" y="12472"/>
                    <a:pt x="12385" y="12472"/>
                  </a:cubicBezTo>
                  <a:cubicBezTo>
                    <a:pt x="12506" y="12472"/>
                    <a:pt x="12626" y="12471"/>
                    <a:pt x="12747" y="12470"/>
                  </a:cubicBezTo>
                  <a:cubicBezTo>
                    <a:pt x="12749" y="12470"/>
                    <a:pt x="12751" y="12470"/>
                    <a:pt x="12753" y="12470"/>
                  </a:cubicBezTo>
                  <a:cubicBezTo>
                    <a:pt x="12879" y="12470"/>
                    <a:pt x="13003" y="12500"/>
                    <a:pt x="13129" y="12514"/>
                  </a:cubicBezTo>
                  <a:cubicBezTo>
                    <a:pt x="13054" y="11918"/>
                    <a:pt x="13115" y="11316"/>
                    <a:pt x="13066" y="10721"/>
                  </a:cubicBezTo>
                  <a:cubicBezTo>
                    <a:pt x="13023" y="10199"/>
                    <a:pt x="13070" y="9676"/>
                    <a:pt x="13019" y="9159"/>
                  </a:cubicBezTo>
                  <a:cubicBezTo>
                    <a:pt x="12961" y="8551"/>
                    <a:pt x="13007" y="7943"/>
                    <a:pt x="12969" y="7338"/>
                  </a:cubicBezTo>
                  <a:cubicBezTo>
                    <a:pt x="12936" y="6793"/>
                    <a:pt x="12908" y="6247"/>
                    <a:pt x="12860" y="5705"/>
                  </a:cubicBezTo>
                  <a:cubicBezTo>
                    <a:pt x="12809" y="5113"/>
                    <a:pt x="12795" y="4522"/>
                    <a:pt x="12835" y="3936"/>
                  </a:cubicBezTo>
                  <a:cubicBezTo>
                    <a:pt x="12884" y="3234"/>
                    <a:pt x="12862" y="2533"/>
                    <a:pt x="12869" y="1832"/>
                  </a:cubicBezTo>
                  <a:cubicBezTo>
                    <a:pt x="12873" y="1517"/>
                    <a:pt x="12816" y="1204"/>
                    <a:pt x="12716" y="901"/>
                  </a:cubicBezTo>
                  <a:cubicBezTo>
                    <a:pt x="12635" y="654"/>
                    <a:pt x="12486" y="467"/>
                    <a:pt x="12242" y="361"/>
                  </a:cubicBezTo>
                  <a:cubicBezTo>
                    <a:pt x="11767" y="155"/>
                    <a:pt x="11277" y="17"/>
                    <a:pt x="10756" y="6"/>
                  </a:cubicBezTo>
                  <a:cubicBezTo>
                    <a:pt x="10632" y="4"/>
                    <a:pt x="10508" y="1"/>
                    <a:pt x="10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2851168" y="3146058"/>
              <a:ext cx="261674" cy="1318344"/>
            </a:xfrm>
            <a:custGeom>
              <a:avLst/>
              <a:gdLst/>
              <a:ahLst/>
              <a:cxnLst/>
              <a:rect l="l" t="t" r="r" b="b"/>
              <a:pathLst>
                <a:path w="7950" h="40053" extrusionOk="0">
                  <a:moveTo>
                    <a:pt x="1997" y="0"/>
                  </a:moveTo>
                  <a:cubicBezTo>
                    <a:pt x="1525" y="0"/>
                    <a:pt x="1052" y="45"/>
                    <a:pt x="581" y="133"/>
                  </a:cubicBezTo>
                  <a:cubicBezTo>
                    <a:pt x="384" y="171"/>
                    <a:pt x="182" y="208"/>
                    <a:pt x="7" y="308"/>
                  </a:cubicBezTo>
                  <a:cubicBezTo>
                    <a:pt x="1" y="383"/>
                    <a:pt x="51" y="412"/>
                    <a:pt x="86" y="445"/>
                  </a:cubicBezTo>
                  <a:cubicBezTo>
                    <a:pt x="358" y="699"/>
                    <a:pt x="581" y="993"/>
                    <a:pt x="779" y="1304"/>
                  </a:cubicBezTo>
                  <a:cubicBezTo>
                    <a:pt x="1023" y="1687"/>
                    <a:pt x="1274" y="2067"/>
                    <a:pt x="1504" y="2458"/>
                  </a:cubicBezTo>
                  <a:cubicBezTo>
                    <a:pt x="1804" y="2968"/>
                    <a:pt x="2124" y="3468"/>
                    <a:pt x="2357" y="4014"/>
                  </a:cubicBezTo>
                  <a:cubicBezTo>
                    <a:pt x="3184" y="5952"/>
                    <a:pt x="3767" y="7966"/>
                    <a:pt x="4207" y="10023"/>
                  </a:cubicBezTo>
                  <a:cubicBezTo>
                    <a:pt x="4381" y="10835"/>
                    <a:pt x="4501" y="11658"/>
                    <a:pt x="4616" y="12480"/>
                  </a:cubicBezTo>
                  <a:cubicBezTo>
                    <a:pt x="4706" y="13117"/>
                    <a:pt x="4833" y="13749"/>
                    <a:pt x="4844" y="14393"/>
                  </a:cubicBezTo>
                  <a:cubicBezTo>
                    <a:pt x="4847" y="14590"/>
                    <a:pt x="4866" y="14787"/>
                    <a:pt x="4893" y="14983"/>
                  </a:cubicBezTo>
                  <a:cubicBezTo>
                    <a:pt x="5051" y="16113"/>
                    <a:pt x="5074" y="17253"/>
                    <a:pt x="5132" y="18390"/>
                  </a:cubicBezTo>
                  <a:cubicBezTo>
                    <a:pt x="5166" y="19032"/>
                    <a:pt x="5150" y="19677"/>
                    <a:pt x="5164" y="20319"/>
                  </a:cubicBezTo>
                  <a:cubicBezTo>
                    <a:pt x="5187" y="21322"/>
                    <a:pt x="5178" y="22326"/>
                    <a:pt x="5173" y="23330"/>
                  </a:cubicBezTo>
                  <a:cubicBezTo>
                    <a:pt x="5172" y="23646"/>
                    <a:pt x="5153" y="23965"/>
                    <a:pt x="5118" y="24279"/>
                  </a:cubicBezTo>
                  <a:cubicBezTo>
                    <a:pt x="5029" y="25062"/>
                    <a:pt x="5008" y="25853"/>
                    <a:pt x="4940" y="26637"/>
                  </a:cubicBezTo>
                  <a:cubicBezTo>
                    <a:pt x="4898" y="27124"/>
                    <a:pt x="4863" y="27610"/>
                    <a:pt x="4799" y="28095"/>
                  </a:cubicBezTo>
                  <a:cubicBezTo>
                    <a:pt x="4693" y="28902"/>
                    <a:pt x="4570" y="29706"/>
                    <a:pt x="4526" y="30520"/>
                  </a:cubicBezTo>
                  <a:cubicBezTo>
                    <a:pt x="4467" y="31619"/>
                    <a:pt x="4237" y="32694"/>
                    <a:pt x="4076" y="33778"/>
                  </a:cubicBezTo>
                  <a:cubicBezTo>
                    <a:pt x="3981" y="34404"/>
                    <a:pt x="3859" y="35025"/>
                    <a:pt x="3747" y="35651"/>
                  </a:cubicBezTo>
                  <a:cubicBezTo>
                    <a:pt x="3541" y="36813"/>
                    <a:pt x="3326" y="37976"/>
                    <a:pt x="3012" y="39117"/>
                  </a:cubicBezTo>
                  <a:cubicBezTo>
                    <a:pt x="2940" y="39370"/>
                    <a:pt x="2873" y="39625"/>
                    <a:pt x="2853" y="39896"/>
                  </a:cubicBezTo>
                  <a:cubicBezTo>
                    <a:pt x="3350" y="39972"/>
                    <a:pt x="3836" y="40011"/>
                    <a:pt x="4321" y="40051"/>
                  </a:cubicBezTo>
                  <a:cubicBezTo>
                    <a:pt x="4331" y="40052"/>
                    <a:pt x="4340" y="40052"/>
                    <a:pt x="4349" y="40052"/>
                  </a:cubicBezTo>
                  <a:cubicBezTo>
                    <a:pt x="4466" y="40052"/>
                    <a:pt x="4527" y="39989"/>
                    <a:pt x="4576" y="39885"/>
                  </a:cubicBezTo>
                  <a:cubicBezTo>
                    <a:pt x="4744" y="39508"/>
                    <a:pt x="4919" y="39136"/>
                    <a:pt x="5040" y="38741"/>
                  </a:cubicBezTo>
                  <a:cubicBezTo>
                    <a:pt x="5540" y="37090"/>
                    <a:pt x="5939" y="35418"/>
                    <a:pt x="6255" y="33723"/>
                  </a:cubicBezTo>
                  <a:cubicBezTo>
                    <a:pt x="6417" y="32856"/>
                    <a:pt x="6595" y="31992"/>
                    <a:pt x="6694" y="31114"/>
                  </a:cubicBezTo>
                  <a:cubicBezTo>
                    <a:pt x="6758" y="30552"/>
                    <a:pt x="6828" y="29992"/>
                    <a:pt x="6906" y="29432"/>
                  </a:cubicBezTo>
                  <a:cubicBezTo>
                    <a:pt x="7029" y="28523"/>
                    <a:pt x="7175" y="27619"/>
                    <a:pt x="7286" y="26709"/>
                  </a:cubicBezTo>
                  <a:cubicBezTo>
                    <a:pt x="7406" y="25715"/>
                    <a:pt x="7540" y="24721"/>
                    <a:pt x="7625" y="23722"/>
                  </a:cubicBezTo>
                  <a:cubicBezTo>
                    <a:pt x="7720" y="22620"/>
                    <a:pt x="7823" y="21517"/>
                    <a:pt x="7844" y="20415"/>
                  </a:cubicBezTo>
                  <a:cubicBezTo>
                    <a:pt x="7903" y="17346"/>
                    <a:pt x="7949" y="14274"/>
                    <a:pt x="7648" y="11213"/>
                  </a:cubicBezTo>
                  <a:cubicBezTo>
                    <a:pt x="7599" y="10695"/>
                    <a:pt x="7560" y="10172"/>
                    <a:pt x="7483" y="9656"/>
                  </a:cubicBezTo>
                  <a:cubicBezTo>
                    <a:pt x="7354" y="8775"/>
                    <a:pt x="7171" y="7903"/>
                    <a:pt x="6900" y="7051"/>
                  </a:cubicBezTo>
                  <a:cubicBezTo>
                    <a:pt x="6659" y="6291"/>
                    <a:pt x="6467" y="5516"/>
                    <a:pt x="6243" y="4753"/>
                  </a:cubicBezTo>
                  <a:cubicBezTo>
                    <a:pt x="5961" y="3798"/>
                    <a:pt x="5568" y="2883"/>
                    <a:pt x="5207" y="1956"/>
                  </a:cubicBezTo>
                  <a:cubicBezTo>
                    <a:pt x="5039" y="1522"/>
                    <a:pt x="4808" y="1121"/>
                    <a:pt x="4573" y="722"/>
                  </a:cubicBezTo>
                  <a:cubicBezTo>
                    <a:pt x="4477" y="561"/>
                    <a:pt x="4350" y="434"/>
                    <a:pt x="4177" y="371"/>
                  </a:cubicBezTo>
                  <a:cubicBezTo>
                    <a:pt x="3944" y="284"/>
                    <a:pt x="3710" y="192"/>
                    <a:pt x="3467" y="144"/>
                  </a:cubicBezTo>
                  <a:cubicBezTo>
                    <a:pt x="2978" y="48"/>
                    <a:pt x="2488" y="0"/>
                    <a:pt x="1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2347899" y="3578691"/>
              <a:ext cx="139461" cy="1253831"/>
            </a:xfrm>
            <a:custGeom>
              <a:avLst/>
              <a:gdLst/>
              <a:ahLst/>
              <a:cxnLst/>
              <a:rect l="l" t="t" r="r" b="b"/>
              <a:pathLst>
                <a:path w="4237" h="38093" extrusionOk="0">
                  <a:moveTo>
                    <a:pt x="4181" y="0"/>
                  </a:moveTo>
                  <a:cubicBezTo>
                    <a:pt x="3946" y="597"/>
                    <a:pt x="3745" y="1208"/>
                    <a:pt x="3541" y="1817"/>
                  </a:cubicBezTo>
                  <a:cubicBezTo>
                    <a:pt x="3165" y="2939"/>
                    <a:pt x="2901" y="4092"/>
                    <a:pt x="2561" y="5224"/>
                  </a:cubicBezTo>
                  <a:cubicBezTo>
                    <a:pt x="2462" y="5552"/>
                    <a:pt x="2350" y="5876"/>
                    <a:pt x="2303" y="6218"/>
                  </a:cubicBezTo>
                  <a:cubicBezTo>
                    <a:pt x="2306" y="6879"/>
                    <a:pt x="2345" y="7541"/>
                    <a:pt x="2297" y="8198"/>
                  </a:cubicBezTo>
                  <a:cubicBezTo>
                    <a:pt x="2253" y="8815"/>
                    <a:pt x="2306" y="9433"/>
                    <a:pt x="2250" y="10047"/>
                  </a:cubicBezTo>
                  <a:cubicBezTo>
                    <a:pt x="2183" y="10818"/>
                    <a:pt x="2250" y="11590"/>
                    <a:pt x="2195" y="12358"/>
                  </a:cubicBezTo>
                  <a:cubicBezTo>
                    <a:pt x="2154" y="12906"/>
                    <a:pt x="2194" y="13457"/>
                    <a:pt x="2144" y="14000"/>
                  </a:cubicBezTo>
                  <a:cubicBezTo>
                    <a:pt x="2091" y="14582"/>
                    <a:pt x="2143" y="15167"/>
                    <a:pt x="2094" y="15746"/>
                  </a:cubicBezTo>
                  <a:cubicBezTo>
                    <a:pt x="2020" y="16620"/>
                    <a:pt x="2095" y="17495"/>
                    <a:pt x="2041" y="18366"/>
                  </a:cubicBezTo>
                  <a:cubicBezTo>
                    <a:pt x="1999" y="19035"/>
                    <a:pt x="2037" y="19704"/>
                    <a:pt x="1987" y="20369"/>
                  </a:cubicBezTo>
                  <a:cubicBezTo>
                    <a:pt x="1954" y="20806"/>
                    <a:pt x="1988" y="21246"/>
                    <a:pt x="1936" y="21677"/>
                  </a:cubicBezTo>
                  <a:cubicBezTo>
                    <a:pt x="1893" y="22042"/>
                    <a:pt x="1896" y="22409"/>
                    <a:pt x="1859" y="22777"/>
                  </a:cubicBezTo>
                  <a:cubicBezTo>
                    <a:pt x="1808" y="23277"/>
                    <a:pt x="1780" y="23782"/>
                    <a:pt x="1791" y="24290"/>
                  </a:cubicBezTo>
                  <a:cubicBezTo>
                    <a:pt x="1806" y="25026"/>
                    <a:pt x="1763" y="25763"/>
                    <a:pt x="1727" y="26497"/>
                  </a:cubicBezTo>
                  <a:cubicBezTo>
                    <a:pt x="1674" y="27594"/>
                    <a:pt x="1682" y="28691"/>
                    <a:pt x="1708" y="29787"/>
                  </a:cubicBezTo>
                  <a:cubicBezTo>
                    <a:pt x="1720" y="30271"/>
                    <a:pt x="1687" y="30764"/>
                    <a:pt x="1786" y="31247"/>
                  </a:cubicBezTo>
                  <a:cubicBezTo>
                    <a:pt x="1791" y="31263"/>
                    <a:pt x="1788" y="31281"/>
                    <a:pt x="1788" y="31298"/>
                  </a:cubicBezTo>
                  <a:cubicBezTo>
                    <a:pt x="1793" y="32455"/>
                    <a:pt x="1890" y="33611"/>
                    <a:pt x="1840" y="34768"/>
                  </a:cubicBezTo>
                  <a:cubicBezTo>
                    <a:pt x="1812" y="35399"/>
                    <a:pt x="1761" y="36032"/>
                    <a:pt x="1452" y="36610"/>
                  </a:cubicBezTo>
                  <a:cubicBezTo>
                    <a:pt x="1270" y="36951"/>
                    <a:pt x="1046" y="37242"/>
                    <a:pt x="673" y="37393"/>
                  </a:cubicBezTo>
                  <a:cubicBezTo>
                    <a:pt x="499" y="37466"/>
                    <a:pt x="329" y="37546"/>
                    <a:pt x="157" y="37623"/>
                  </a:cubicBezTo>
                  <a:cubicBezTo>
                    <a:pt x="101" y="37776"/>
                    <a:pt x="26" y="37924"/>
                    <a:pt x="0" y="38088"/>
                  </a:cubicBezTo>
                  <a:cubicBezTo>
                    <a:pt x="60" y="38091"/>
                    <a:pt x="119" y="38093"/>
                    <a:pt x="178" y="38093"/>
                  </a:cubicBezTo>
                  <a:cubicBezTo>
                    <a:pt x="1112" y="38093"/>
                    <a:pt x="1879" y="37684"/>
                    <a:pt x="2580" y="37076"/>
                  </a:cubicBezTo>
                  <a:cubicBezTo>
                    <a:pt x="3091" y="36631"/>
                    <a:pt x="3266" y="36062"/>
                    <a:pt x="3345" y="35423"/>
                  </a:cubicBezTo>
                  <a:cubicBezTo>
                    <a:pt x="3399" y="34977"/>
                    <a:pt x="3364" y="34533"/>
                    <a:pt x="3392" y="34089"/>
                  </a:cubicBezTo>
                  <a:cubicBezTo>
                    <a:pt x="3461" y="32985"/>
                    <a:pt x="3396" y="31877"/>
                    <a:pt x="3455" y="30774"/>
                  </a:cubicBezTo>
                  <a:cubicBezTo>
                    <a:pt x="3509" y="29730"/>
                    <a:pt x="3442" y="28683"/>
                    <a:pt x="3504" y="27640"/>
                  </a:cubicBezTo>
                  <a:cubicBezTo>
                    <a:pt x="3567" y="26543"/>
                    <a:pt x="3495" y="25445"/>
                    <a:pt x="3557" y="24351"/>
                  </a:cubicBezTo>
                  <a:cubicBezTo>
                    <a:pt x="3597" y="23623"/>
                    <a:pt x="3549" y="22894"/>
                    <a:pt x="3607" y="22168"/>
                  </a:cubicBezTo>
                  <a:cubicBezTo>
                    <a:pt x="3665" y="21432"/>
                    <a:pt x="3606" y="20694"/>
                    <a:pt x="3656" y="19960"/>
                  </a:cubicBezTo>
                  <a:cubicBezTo>
                    <a:pt x="3690" y="19481"/>
                    <a:pt x="3662" y="19000"/>
                    <a:pt x="3711" y="18523"/>
                  </a:cubicBezTo>
                  <a:cubicBezTo>
                    <a:pt x="3760" y="18035"/>
                    <a:pt x="3733" y="17548"/>
                    <a:pt x="3750" y="17060"/>
                  </a:cubicBezTo>
                  <a:cubicBezTo>
                    <a:pt x="3796" y="15741"/>
                    <a:pt x="3768" y="14421"/>
                    <a:pt x="3817" y="13103"/>
                  </a:cubicBezTo>
                  <a:cubicBezTo>
                    <a:pt x="3865" y="11809"/>
                    <a:pt x="3802" y="10513"/>
                    <a:pt x="3861" y="9222"/>
                  </a:cubicBezTo>
                  <a:cubicBezTo>
                    <a:pt x="3918" y="7970"/>
                    <a:pt x="3861" y="6719"/>
                    <a:pt x="3918" y="5470"/>
                  </a:cubicBezTo>
                  <a:cubicBezTo>
                    <a:pt x="3956" y="4664"/>
                    <a:pt x="3913" y="3858"/>
                    <a:pt x="3968" y="3057"/>
                  </a:cubicBezTo>
                  <a:cubicBezTo>
                    <a:pt x="3995" y="2682"/>
                    <a:pt x="3972" y="2304"/>
                    <a:pt x="4047" y="1932"/>
                  </a:cubicBezTo>
                  <a:cubicBezTo>
                    <a:pt x="4070" y="1825"/>
                    <a:pt x="4056" y="1711"/>
                    <a:pt x="4059" y="1599"/>
                  </a:cubicBezTo>
                  <a:cubicBezTo>
                    <a:pt x="4073" y="1180"/>
                    <a:pt x="4138" y="766"/>
                    <a:pt x="4192" y="352"/>
                  </a:cubicBezTo>
                  <a:cubicBezTo>
                    <a:pt x="4208" y="233"/>
                    <a:pt x="4237" y="116"/>
                    <a:pt x="4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2484792" y="3071638"/>
              <a:ext cx="503237" cy="205620"/>
            </a:xfrm>
            <a:custGeom>
              <a:avLst/>
              <a:gdLst/>
              <a:ahLst/>
              <a:cxnLst/>
              <a:rect l="l" t="t" r="r" b="b"/>
              <a:pathLst>
                <a:path w="15289" h="6247" extrusionOk="0">
                  <a:moveTo>
                    <a:pt x="8524" y="1"/>
                  </a:moveTo>
                  <a:cubicBezTo>
                    <a:pt x="7808" y="1"/>
                    <a:pt x="7107" y="110"/>
                    <a:pt x="6419" y="373"/>
                  </a:cubicBezTo>
                  <a:cubicBezTo>
                    <a:pt x="5382" y="769"/>
                    <a:pt x="4394" y="1261"/>
                    <a:pt x="3426" y="1795"/>
                  </a:cubicBezTo>
                  <a:cubicBezTo>
                    <a:pt x="2541" y="2282"/>
                    <a:pt x="1669" y="2795"/>
                    <a:pt x="793" y="3301"/>
                  </a:cubicBezTo>
                  <a:cubicBezTo>
                    <a:pt x="660" y="3377"/>
                    <a:pt x="533" y="3467"/>
                    <a:pt x="411" y="3561"/>
                  </a:cubicBezTo>
                  <a:cubicBezTo>
                    <a:pt x="292" y="3652"/>
                    <a:pt x="145" y="3706"/>
                    <a:pt x="1" y="3855"/>
                  </a:cubicBezTo>
                  <a:cubicBezTo>
                    <a:pt x="82" y="3915"/>
                    <a:pt x="150" y="3953"/>
                    <a:pt x="206" y="4006"/>
                  </a:cubicBezTo>
                  <a:cubicBezTo>
                    <a:pt x="849" y="4617"/>
                    <a:pt x="1440" y="5269"/>
                    <a:pt x="1828" y="6079"/>
                  </a:cubicBezTo>
                  <a:cubicBezTo>
                    <a:pt x="1867" y="6161"/>
                    <a:pt x="1925" y="6186"/>
                    <a:pt x="2010" y="6188"/>
                  </a:cubicBezTo>
                  <a:cubicBezTo>
                    <a:pt x="2661" y="6206"/>
                    <a:pt x="3312" y="6226"/>
                    <a:pt x="3963" y="6246"/>
                  </a:cubicBezTo>
                  <a:cubicBezTo>
                    <a:pt x="3969" y="6246"/>
                    <a:pt x="3974" y="6246"/>
                    <a:pt x="3980" y="6246"/>
                  </a:cubicBezTo>
                  <a:cubicBezTo>
                    <a:pt x="4052" y="6246"/>
                    <a:pt x="4114" y="6226"/>
                    <a:pt x="4174" y="6176"/>
                  </a:cubicBezTo>
                  <a:cubicBezTo>
                    <a:pt x="4913" y="5547"/>
                    <a:pt x="5706" y="4994"/>
                    <a:pt x="6531" y="4481"/>
                  </a:cubicBezTo>
                  <a:cubicBezTo>
                    <a:pt x="7202" y="4066"/>
                    <a:pt x="7846" y="3605"/>
                    <a:pt x="8552" y="3252"/>
                  </a:cubicBezTo>
                  <a:cubicBezTo>
                    <a:pt x="9824" y="2618"/>
                    <a:pt x="11158" y="2158"/>
                    <a:pt x="12587" y="2042"/>
                  </a:cubicBezTo>
                  <a:cubicBezTo>
                    <a:pt x="12838" y="2022"/>
                    <a:pt x="13088" y="2011"/>
                    <a:pt x="13339" y="2011"/>
                  </a:cubicBezTo>
                  <a:cubicBezTo>
                    <a:pt x="13730" y="2011"/>
                    <a:pt x="14121" y="2038"/>
                    <a:pt x="14511" y="2102"/>
                  </a:cubicBezTo>
                  <a:cubicBezTo>
                    <a:pt x="14763" y="2143"/>
                    <a:pt x="14999" y="2243"/>
                    <a:pt x="15289" y="2328"/>
                  </a:cubicBezTo>
                  <a:cubicBezTo>
                    <a:pt x="15088" y="2052"/>
                    <a:pt x="14856" y="1891"/>
                    <a:pt x="14619" y="1738"/>
                  </a:cubicBezTo>
                  <a:cubicBezTo>
                    <a:pt x="14027" y="1355"/>
                    <a:pt x="13384" y="1070"/>
                    <a:pt x="12720" y="836"/>
                  </a:cubicBezTo>
                  <a:cubicBezTo>
                    <a:pt x="11625" y="451"/>
                    <a:pt x="10507" y="170"/>
                    <a:pt x="9351" y="46"/>
                  </a:cubicBezTo>
                  <a:cubicBezTo>
                    <a:pt x="9073" y="17"/>
                    <a:pt x="8798" y="1"/>
                    <a:pt x="8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2349347" y="3803336"/>
              <a:ext cx="70109" cy="1003545"/>
            </a:xfrm>
            <a:custGeom>
              <a:avLst/>
              <a:gdLst/>
              <a:ahLst/>
              <a:cxnLst/>
              <a:rect l="l" t="t" r="r" b="b"/>
              <a:pathLst>
                <a:path w="2130" h="30489" extrusionOk="0">
                  <a:moveTo>
                    <a:pt x="2099" y="0"/>
                  </a:moveTo>
                  <a:lnTo>
                    <a:pt x="2099" y="0"/>
                  </a:lnTo>
                  <a:cubicBezTo>
                    <a:pt x="1967" y="335"/>
                    <a:pt x="1889" y="687"/>
                    <a:pt x="1801" y="1034"/>
                  </a:cubicBezTo>
                  <a:cubicBezTo>
                    <a:pt x="1604" y="1808"/>
                    <a:pt x="1480" y="2595"/>
                    <a:pt x="1328" y="3377"/>
                  </a:cubicBezTo>
                  <a:cubicBezTo>
                    <a:pt x="1210" y="3990"/>
                    <a:pt x="1066" y="4601"/>
                    <a:pt x="983" y="5220"/>
                  </a:cubicBezTo>
                  <a:cubicBezTo>
                    <a:pt x="821" y="6452"/>
                    <a:pt x="650" y="7681"/>
                    <a:pt x="549" y="8919"/>
                  </a:cubicBezTo>
                  <a:cubicBezTo>
                    <a:pt x="460" y="9985"/>
                    <a:pt x="342" y="11050"/>
                    <a:pt x="263" y="12117"/>
                  </a:cubicBezTo>
                  <a:cubicBezTo>
                    <a:pt x="205" y="12921"/>
                    <a:pt x="155" y="13725"/>
                    <a:pt x="112" y="14528"/>
                  </a:cubicBezTo>
                  <a:cubicBezTo>
                    <a:pt x="60" y="15529"/>
                    <a:pt x="19" y="16533"/>
                    <a:pt x="11" y="17535"/>
                  </a:cubicBezTo>
                  <a:cubicBezTo>
                    <a:pt x="1" y="18881"/>
                    <a:pt x="7" y="20227"/>
                    <a:pt x="25" y="21575"/>
                  </a:cubicBezTo>
                  <a:cubicBezTo>
                    <a:pt x="51" y="23349"/>
                    <a:pt x="86" y="25124"/>
                    <a:pt x="152" y="26898"/>
                  </a:cubicBezTo>
                  <a:cubicBezTo>
                    <a:pt x="160" y="27113"/>
                    <a:pt x="167" y="27326"/>
                    <a:pt x="181" y="27540"/>
                  </a:cubicBezTo>
                  <a:cubicBezTo>
                    <a:pt x="216" y="28045"/>
                    <a:pt x="196" y="28548"/>
                    <a:pt x="248" y="29053"/>
                  </a:cubicBezTo>
                  <a:cubicBezTo>
                    <a:pt x="294" y="29530"/>
                    <a:pt x="231" y="30011"/>
                    <a:pt x="178" y="30488"/>
                  </a:cubicBezTo>
                  <a:cubicBezTo>
                    <a:pt x="342" y="30435"/>
                    <a:pt x="491" y="30349"/>
                    <a:pt x="641" y="30268"/>
                  </a:cubicBezTo>
                  <a:cubicBezTo>
                    <a:pt x="995" y="30081"/>
                    <a:pt x="1156" y="29752"/>
                    <a:pt x="1281" y="29400"/>
                  </a:cubicBezTo>
                  <a:cubicBezTo>
                    <a:pt x="1414" y="29028"/>
                    <a:pt x="1474" y="28647"/>
                    <a:pt x="1502" y="28248"/>
                  </a:cubicBezTo>
                  <a:cubicBezTo>
                    <a:pt x="1539" y="27725"/>
                    <a:pt x="1561" y="27203"/>
                    <a:pt x="1533" y="26683"/>
                  </a:cubicBezTo>
                  <a:cubicBezTo>
                    <a:pt x="1502" y="26129"/>
                    <a:pt x="1509" y="25573"/>
                    <a:pt x="1448" y="25020"/>
                  </a:cubicBezTo>
                  <a:cubicBezTo>
                    <a:pt x="1411" y="24689"/>
                    <a:pt x="1458" y="24349"/>
                    <a:pt x="1434" y="24018"/>
                  </a:cubicBezTo>
                  <a:cubicBezTo>
                    <a:pt x="1327" y="22535"/>
                    <a:pt x="1405" y="21053"/>
                    <a:pt x="1391" y="19570"/>
                  </a:cubicBezTo>
                  <a:cubicBezTo>
                    <a:pt x="1386" y="18905"/>
                    <a:pt x="1424" y="18239"/>
                    <a:pt x="1453" y="17575"/>
                  </a:cubicBezTo>
                  <a:cubicBezTo>
                    <a:pt x="1469" y="17183"/>
                    <a:pt x="1449" y="16785"/>
                    <a:pt x="1498" y="16397"/>
                  </a:cubicBezTo>
                  <a:cubicBezTo>
                    <a:pt x="1546" y="16023"/>
                    <a:pt x="1514" y="15647"/>
                    <a:pt x="1581" y="15273"/>
                  </a:cubicBezTo>
                  <a:cubicBezTo>
                    <a:pt x="1630" y="15006"/>
                    <a:pt x="1587" y="14728"/>
                    <a:pt x="1618" y="14455"/>
                  </a:cubicBezTo>
                  <a:cubicBezTo>
                    <a:pt x="1661" y="14067"/>
                    <a:pt x="1631" y="13674"/>
                    <a:pt x="1680" y="13285"/>
                  </a:cubicBezTo>
                  <a:cubicBezTo>
                    <a:pt x="1714" y="13015"/>
                    <a:pt x="1677" y="12736"/>
                    <a:pt x="1698" y="12463"/>
                  </a:cubicBezTo>
                  <a:cubicBezTo>
                    <a:pt x="1759" y="11598"/>
                    <a:pt x="1709" y="10733"/>
                    <a:pt x="1758" y="9869"/>
                  </a:cubicBezTo>
                  <a:cubicBezTo>
                    <a:pt x="1789" y="9337"/>
                    <a:pt x="1754" y="8805"/>
                    <a:pt x="1805" y="8279"/>
                  </a:cubicBezTo>
                  <a:cubicBezTo>
                    <a:pt x="1859" y="7714"/>
                    <a:pt x="1810" y="7148"/>
                    <a:pt x="1858" y="6586"/>
                  </a:cubicBezTo>
                  <a:cubicBezTo>
                    <a:pt x="1892" y="6183"/>
                    <a:pt x="1860" y="5779"/>
                    <a:pt x="1908" y="5383"/>
                  </a:cubicBezTo>
                  <a:cubicBezTo>
                    <a:pt x="1981" y="4783"/>
                    <a:pt x="1939" y="4185"/>
                    <a:pt x="1949" y="3586"/>
                  </a:cubicBezTo>
                  <a:cubicBezTo>
                    <a:pt x="1958" y="3012"/>
                    <a:pt x="1998" y="2441"/>
                    <a:pt x="2018" y="1868"/>
                  </a:cubicBezTo>
                  <a:cubicBezTo>
                    <a:pt x="2031" y="1475"/>
                    <a:pt x="2038" y="1081"/>
                    <a:pt x="2056" y="689"/>
                  </a:cubicBezTo>
                  <a:cubicBezTo>
                    <a:pt x="2068" y="459"/>
                    <a:pt x="2130" y="233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2761508" y="4389945"/>
              <a:ext cx="291857" cy="394783"/>
            </a:xfrm>
            <a:custGeom>
              <a:avLst/>
              <a:gdLst/>
              <a:ahLst/>
              <a:cxnLst/>
              <a:rect l="l" t="t" r="r" b="b"/>
              <a:pathLst>
                <a:path w="8867" h="11994" extrusionOk="0">
                  <a:moveTo>
                    <a:pt x="8404" y="0"/>
                  </a:moveTo>
                  <a:cubicBezTo>
                    <a:pt x="8321" y="117"/>
                    <a:pt x="8305" y="239"/>
                    <a:pt x="8274" y="355"/>
                  </a:cubicBezTo>
                  <a:cubicBezTo>
                    <a:pt x="8096" y="1019"/>
                    <a:pt x="7843" y="1655"/>
                    <a:pt x="7537" y="2272"/>
                  </a:cubicBezTo>
                  <a:cubicBezTo>
                    <a:pt x="7444" y="2458"/>
                    <a:pt x="7320" y="2548"/>
                    <a:pt x="7113" y="2548"/>
                  </a:cubicBezTo>
                  <a:cubicBezTo>
                    <a:pt x="7107" y="2548"/>
                    <a:pt x="7100" y="2547"/>
                    <a:pt x="7094" y="2547"/>
                  </a:cubicBezTo>
                  <a:cubicBezTo>
                    <a:pt x="6555" y="2536"/>
                    <a:pt x="6018" y="2490"/>
                    <a:pt x="5480" y="2435"/>
                  </a:cubicBezTo>
                  <a:cubicBezTo>
                    <a:pt x="5289" y="2414"/>
                    <a:pt x="5232" y="2343"/>
                    <a:pt x="5228" y="2146"/>
                  </a:cubicBezTo>
                  <a:cubicBezTo>
                    <a:pt x="5225" y="1946"/>
                    <a:pt x="5276" y="1755"/>
                    <a:pt x="5317" y="1562"/>
                  </a:cubicBezTo>
                  <a:cubicBezTo>
                    <a:pt x="5397" y="1159"/>
                    <a:pt x="5493" y="761"/>
                    <a:pt x="5584" y="361"/>
                  </a:cubicBezTo>
                  <a:cubicBezTo>
                    <a:pt x="5567" y="353"/>
                    <a:pt x="5551" y="345"/>
                    <a:pt x="5533" y="338"/>
                  </a:cubicBezTo>
                  <a:cubicBezTo>
                    <a:pt x="5514" y="366"/>
                    <a:pt x="5498" y="397"/>
                    <a:pt x="5478" y="424"/>
                  </a:cubicBezTo>
                  <a:cubicBezTo>
                    <a:pt x="5024" y="1027"/>
                    <a:pt x="4590" y="1643"/>
                    <a:pt x="4247" y="2319"/>
                  </a:cubicBezTo>
                  <a:cubicBezTo>
                    <a:pt x="4026" y="2755"/>
                    <a:pt x="3817" y="3196"/>
                    <a:pt x="3576" y="3622"/>
                  </a:cubicBezTo>
                  <a:cubicBezTo>
                    <a:pt x="3254" y="4185"/>
                    <a:pt x="2840" y="4675"/>
                    <a:pt x="2386" y="5134"/>
                  </a:cubicBezTo>
                  <a:cubicBezTo>
                    <a:pt x="2282" y="5239"/>
                    <a:pt x="2238" y="5349"/>
                    <a:pt x="2229" y="5494"/>
                  </a:cubicBezTo>
                  <a:cubicBezTo>
                    <a:pt x="2202" y="5948"/>
                    <a:pt x="2158" y="6399"/>
                    <a:pt x="2103" y="6851"/>
                  </a:cubicBezTo>
                  <a:cubicBezTo>
                    <a:pt x="1988" y="7824"/>
                    <a:pt x="1793" y="8781"/>
                    <a:pt x="1470" y="9707"/>
                  </a:cubicBezTo>
                  <a:cubicBezTo>
                    <a:pt x="1185" y="10517"/>
                    <a:pt x="774" y="11253"/>
                    <a:pt x="125" y="11836"/>
                  </a:cubicBezTo>
                  <a:cubicBezTo>
                    <a:pt x="78" y="11878"/>
                    <a:pt x="4" y="11904"/>
                    <a:pt x="0" y="11982"/>
                  </a:cubicBezTo>
                  <a:cubicBezTo>
                    <a:pt x="58" y="11990"/>
                    <a:pt x="116" y="11994"/>
                    <a:pt x="172" y="11994"/>
                  </a:cubicBezTo>
                  <a:cubicBezTo>
                    <a:pt x="474" y="11994"/>
                    <a:pt x="748" y="11887"/>
                    <a:pt x="1013" y="11743"/>
                  </a:cubicBezTo>
                  <a:cubicBezTo>
                    <a:pt x="1263" y="11607"/>
                    <a:pt x="1492" y="11442"/>
                    <a:pt x="1701" y="11250"/>
                  </a:cubicBezTo>
                  <a:cubicBezTo>
                    <a:pt x="2302" y="10698"/>
                    <a:pt x="2858" y="10102"/>
                    <a:pt x="3391" y="9485"/>
                  </a:cubicBezTo>
                  <a:cubicBezTo>
                    <a:pt x="4658" y="8020"/>
                    <a:pt x="5855" y="6494"/>
                    <a:pt x="7102" y="5013"/>
                  </a:cubicBezTo>
                  <a:cubicBezTo>
                    <a:pt x="7419" y="4637"/>
                    <a:pt x="7684" y="4226"/>
                    <a:pt x="7909" y="3792"/>
                  </a:cubicBezTo>
                  <a:cubicBezTo>
                    <a:pt x="8320" y="3005"/>
                    <a:pt x="8574" y="2159"/>
                    <a:pt x="8796" y="1303"/>
                  </a:cubicBezTo>
                  <a:cubicBezTo>
                    <a:pt x="8867" y="1022"/>
                    <a:pt x="8853" y="740"/>
                    <a:pt x="8801" y="461"/>
                  </a:cubicBezTo>
                  <a:cubicBezTo>
                    <a:pt x="8759" y="234"/>
                    <a:pt x="8612" y="91"/>
                    <a:pt x="8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2570667" y="3324391"/>
              <a:ext cx="221189" cy="1433382"/>
            </a:xfrm>
            <a:custGeom>
              <a:avLst/>
              <a:gdLst/>
              <a:ahLst/>
              <a:cxnLst/>
              <a:rect l="l" t="t" r="r" b="b"/>
              <a:pathLst>
                <a:path w="6720" h="43548" extrusionOk="0">
                  <a:moveTo>
                    <a:pt x="4382" y="1"/>
                  </a:moveTo>
                  <a:cubicBezTo>
                    <a:pt x="4184" y="1"/>
                    <a:pt x="3987" y="21"/>
                    <a:pt x="3790" y="50"/>
                  </a:cubicBezTo>
                  <a:cubicBezTo>
                    <a:pt x="3100" y="151"/>
                    <a:pt x="2459" y="370"/>
                    <a:pt x="1938" y="863"/>
                  </a:cubicBezTo>
                  <a:cubicBezTo>
                    <a:pt x="1732" y="1056"/>
                    <a:pt x="1514" y="1237"/>
                    <a:pt x="1302" y="1426"/>
                  </a:cubicBezTo>
                  <a:cubicBezTo>
                    <a:pt x="813" y="1859"/>
                    <a:pt x="384" y="2344"/>
                    <a:pt x="1" y="2874"/>
                  </a:cubicBezTo>
                  <a:cubicBezTo>
                    <a:pt x="592" y="2186"/>
                    <a:pt x="1306" y="1676"/>
                    <a:pt x="2157" y="1351"/>
                  </a:cubicBezTo>
                  <a:cubicBezTo>
                    <a:pt x="2640" y="1166"/>
                    <a:pt x="3119" y="1079"/>
                    <a:pt x="3593" y="1079"/>
                  </a:cubicBezTo>
                  <a:cubicBezTo>
                    <a:pt x="4194" y="1079"/>
                    <a:pt x="4788" y="1219"/>
                    <a:pt x="5377" y="1480"/>
                  </a:cubicBezTo>
                  <a:cubicBezTo>
                    <a:pt x="5635" y="1594"/>
                    <a:pt x="5785" y="1814"/>
                    <a:pt x="5870" y="2077"/>
                  </a:cubicBezTo>
                  <a:cubicBezTo>
                    <a:pt x="5981" y="2413"/>
                    <a:pt x="6028" y="2762"/>
                    <a:pt x="6028" y="3114"/>
                  </a:cubicBezTo>
                  <a:cubicBezTo>
                    <a:pt x="6028" y="3851"/>
                    <a:pt x="6020" y="4587"/>
                    <a:pt x="5985" y="5323"/>
                  </a:cubicBezTo>
                  <a:cubicBezTo>
                    <a:pt x="5934" y="6368"/>
                    <a:pt x="6031" y="7411"/>
                    <a:pt x="6120" y="8451"/>
                  </a:cubicBezTo>
                  <a:cubicBezTo>
                    <a:pt x="6126" y="8511"/>
                    <a:pt x="6131" y="8571"/>
                    <a:pt x="6130" y="8631"/>
                  </a:cubicBezTo>
                  <a:cubicBezTo>
                    <a:pt x="6098" y="9549"/>
                    <a:pt x="6167" y="10464"/>
                    <a:pt x="6197" y="11379"/>
                  </a:cubicBezTo>
                  <a:cubicBezTo>
                    <a:pt x="6222" y="12062"/>
                    <a:pt x="6195" y="12749"/>
                    <a:pt x="6264" y="13432"/>
                  </a:cubicBezTo>
                  <a:cubicBezTo>
                    <a:pt x="6275" y="13531"/>
                    <a:pt x="6274" y="13631"/>
                    <a:pt x="6199" y="13711"/>
                  </a:cubicBezTo>
                  <a:cubicBezTo>
                    <a:pt x="6233" y="13783"/>
                    <a:pt x="6248" y="13859"/>
                    <a:pt x="6243" y="13940"/>
                  </a:cubicBezTo>
                  <a:cubicBezTo>
                    <a:pt x="6224" y="14304"/>
                    <a:pt x="6285" y="14672"/>
                    <a:pt x="6196" y="15033"/>
                  </a:cubicBezTo>
                  <a:cubicBezTo>
                    <a:pt x="6183" y="15089"/>
                    <a:pt x="6178" y="15159"/>
                    <a:pt x="6199" y="15210"/>
                  </a:cubicBezTo>
                  <a:cubicBezTo>
                    <a:pt x="6249" y="15333"/>
                    <a:pt x="6200" y="15430"/>
                    <a:pt x="6147" y="15531"/>
                  </a:cubicBezTo>
                  <a:cubicBezTo>
                    <a:pt x="6148" y="15533"/>
                    <a:pt x="6149" y="15533"/>
                    <a:pt x="6151" y="15533"/>
                  </a:cubicBezTo>
                  <a:cubicBezTo>
                    <a:pt x="6244" y="15640"/>
                    <a:pt x="6236" y="15773"/>
                    <a:pt x="6236" y="15900"/>
                  </a:cubicBezTo>
                  <a:cubicBezTo>
                    <a:pt x="6237" y="16877"/>
                    <a:pt x="6259" y="17856"/>
                    <a:pt x="6227" y="18833"/>
                  </a:cubicBezTo>
                  <a:cubicBezTo>
                    <a:pt x="6214" y="19260"/>
                    <a:pt x="6247" y="19688"/>
                    <a:pt x="6232" y="20114"/>
                  </a:cubicBezTo>
                  <a:cubicBezTo>
                    <a:pt x="6142" y="22924"/>
                    <a:pt x="6237" y="25736"/>
                    <a:pt x="6173" y="28547"/>
                  </a:cubicBezTo>
                  <a:cubicBezTo>
                    <a:pt x="6141" y="29961"/>
                    <a:pt x="6190" y="31376"/>
                    <a:pt x="6126" y="32788"/>
                  </a:cubicBezTo>
                  <a:cubicBezTo>
                    <a:pt x="6062" y="34202"/>
                    <a:pt x="6125" y="35617"/>
                    <a:pt x="6077" y="37030"/>
                  </a:cubicBezTo>
                  <a:cubicBezTo>
                    <a:pt x="6034" y="38280"/>
                    <a:pt x="5914" y="39525"/>
                    <a:pt x="5710" y="40760"/>
                  </a:cubicBezTo>
                  <a:cubicBezTo>
                    <a:pt x="5563" y="41640"/>
                    <a:pt x="5147" y="42368"/>
                    <a:pt x="4506" y="42979"/>
                  </a:cubicBezTo>
                  <a:cubicBezTo>
                    <a:pt x="4233" y="43239"/>
                    <a:pt x="3879" y="43357"/>
                    <a:pt x="3566" y="43548"/>
                  </a:cubicBezTo>
                  <a:cubicBezTo>
                    <a:pt x="3946" y="43437"/>
                    <a:pt x="4300" y="43266"/>
                    <a:pt x="4643" y="43070"/>
                  </a:cubicBezTo>
                  <a:cubicBezTo>
                    <a:pt x="4891" y="42931"/>
                    <a:pt x="5118" y="42767"/>
                    <a:pt x="5307" y="42549"/>
                  </a:cubicBezTo>
                  <a:cubicBezTo>
                    <a:pt x="5674" y="42123"/>
                    <a:pt x="5896" y="41628"/>
                    <a:pt x="6036" y="41092"/>
                  </a:cubicBezTo>
                  <a:cubicBezTo>
                    <a:pt x="6187" y="40520"/>
                    <a:pt x="6252" y="39931"/>
                    <a:pt x="6339" y="39346"/>
                  </a:cubicBezTo>
                  <a:cubicBezTo>
                    <a:pt x="6470" y="38463"/>
                    <a:pt x="6505" y="37573"/>
                    <a:pt x="6535" y="36681"/>
                  </a:cubicBezTo>
                  <a:cubicBezTo>
                    <a:pt x="6567" y="35730"/>
                    <a:pt x="6576" y="34778"/>
                    <a:pt x="6590" y="33826"/>
                  </a:cubicBezTo>
                  <a:cubicBezTo>
                    <a:pt x="6597" y="33381"/>
                    <a:pt x="6579" y="32935"/>
                    <a:pt x="6572" y="32489"/>
                  </a:cubicBezTo>
                  <a:cubicBezTo>
                    <a:pt x="6558" y="31658"/>
                    <a:pt x="6541" y="30827"/>
                    <a:pt x="6589" y="29994"/>
                  </a:cubicBezTo>
                  <a:cubicBezTo>
                    <a:pt x="6631" y="29258"/>
                    <a:pt x="6615" y="28520"/>
                    <a:pt x="6602" y="27781"/>
                  </a:cubicBezTo>
                  <a:cubicBezTo>
                    <a:pt x="6593" y="27232"/>
                    <a:pt x="6608" y="26684"/>
                    <a:pt x="6624" y="26135"/>
                  </a:cubicBezTo>
                  <a:cubicBezTo>
                    <a:pt x="6648" y="25286"/>
                    <a:pt x="6694" y="24438"/>
                    <a:pt x="6682" y="23589"/>
                  </a:cubicBezTo>
                  <a:cubicBezTo>
                    <a:pt x="6674" y="22972"/>
                    <a:pt x="6656" y="22355"/>
                    <a:pt x="6664" y="21738"/>
                  </a:cubicBezTo>
                  <a:cubicBezTo>
                    <a:pt x="6677" y="20890"/>
                    <a:pt x="6717" y="20041"/>
                    <a:pt x="6693" y="19191"/>
                  </a:cubicBezTo>
                  <a:cubicBezTo>
                    <a:pt x="6678" y="18712"/>
                    <a:pt x="6643" y="18234"/>
                    <a:pt x="6651" y="17753"/>
                  </a:cubicBezTo>
                  <a:cubicBezTo>
                    <a:pt x="6672" y="16595"/>
                    <a:pt x="6675" y="15439"/>
                    <a:pt x="6696" y="14283"/>
                  </a:cubicBezTo>
                  <a:cubicBezTo>
                    <a:pt x="6709" y="13598"/>
                    <a:pt x="6666" y="12913"/>
                    <a:pt x="6684" y="12227"/>
                  </a:cubicBezTo>
                  <a:cubicBezTo>
                    <a:pt x="6719" y="10958"/>
                    <a:pt x="6711" y="9689"/>
                    <a:pt x="6664" y="8419"/>
                  </a:cubicBezTo>
                  <a:cubicBezTo>
                    <a:pt x="6634" y="7580"/>
                    <a:pt x="6656" y="6740"/>
                    <a:pt x="6619" y="5899"/>
                  </a:cubicBezTo>
                  <a:cubicBezTo>
                    <a:pt x="6571" y="4761"/>
                    <a:pt x="6611" y="3620"/>
                    <a:pt x="6557" y="2482"/>
                  </a:cubicBezTo>
                  <a:cubicBezTo>
                    <a:pt x="6531" y="1949"/>
                    <a:pt x="6467" y="1428"/>
                    <a:pt x="6175" y="955"/>
                  </a:cubicBezTo>
                  <a:cubicBezTo>
                    <a:pt x="5866" y="458"/>
                    <a:pt x="5428" y="166"/>
                    <a:pt x="4864" y="48"/>
                  </a:cubicBezTo>
                  <a:cubicBezTo>
                    <a:pt x="4703" y="14"/>
                    <a:pt x="4543" y="1"/>
                    <a:pt x="4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2688150" y="3835650"/>
              <a:ext cx="88627" cy="917944"/>
            </a:xfrm>
            <a:custGeom>
              <a:avLst/>
              <a:gdLst/>
              <a:ahLst/>
              <a:cxnLst/>
              <a:rect l="l" t="t" r="r" b="b"/>
              <a:pathLst>
                <a:path w="2693" h="28016" extrusionOk="0">
                  <a:moveTo>
                    <a:pt x="2580" y="0"/>
                  </a:moveTo>
                  <a:cubicBezTo>
                    <a:pt x="2578" y="6"/>
                    <a:pt x="2575" y="11"/>
                    <a:pt x="2573" y="14"/>
                  </a:cubicBezTo>
                  <a:cubicBezTo>
                    <a:pt x="2573" y="1129"/>
                    <a:pt x="2572" y="2243"/>
                    <a:pt x="2573" y="3358"/>
                  </a:cubicBezTo>
                  <a:cubicBezTo>
                    <a:pt x="2573" y="3588"/>
                    <a:pt x="2478" y="3817"/>
                    <a:pt x="2531" y="4045"/>
                  </a:cubicBezTo>
                  <a:cubicBezTo>
                    <a:pt x="2577" y="4241"/>
                    <a:pt x="2563" y="4437"/>
                    <a:pt x="2574" y="4634"/>
                  </a:cubicBezTo>
                  <a:cubicBezTo>
                    <a:pt x="2596" y="5044"/>
                    <a:pt x="2530" y="5453"/>
                    <a:pt x="2525" y="5863"/>
                  </a:cubicBezTo>
                  <a:cubicBezTo>
                    <a:pt x="2492" y="8439"/>
                    <a:pt x="2573" y="11018"/>
                    <a:pt x="2477" y="13597"/>
                  </a:cubicBezTo>
                  <a:cubicBezTo>
                    <a:pt x="2424" y="15035"/>
                    <a:pt x="2504" y="16473"/>
                    <a:pt x="2430" y="17912"/>
                  </a:cubicBezTo>
                  <a:cubicBezTo>
                    <a:pt x="2381" y="18886"/>
                    <a:pt x="2408" y="19865"/>
                    <a:pt x="2425" y="20843"/>
                  </a:cubicBezTo>
                  <a:cubicBezTo>
                    <a:pt x="2434" y="21417"/>
                    <a:pt x="2355" y="21986"/>
                    <a:pt x="2367" y="22559"/>
                  </a:cubicBezTo>
                  <a:cubicBezTo>
                    <a:pt x="2367" y="22584"/>
                    <a:pt x="2366" y="22611"/>
                    <a:pt x="2362" y="22637"/>
                  </a:cubicBezTo>
                  <a:cubicBezTo>
                    <a:pt x="2290" y="23074"/>
                    <a:pt x="2279" y="23519"/>
                    <a:pt x="2222" y="23957"/>
                  </a:cubicBezTo>
                  <a:cubicBezTo>
                    <a:pt x="2159" y="24439"/>
                    <a:pt x="2105" y="24921"/>
                    <a:pt x="2008" y="25397"/>
                  </a:cubicBezTo>
                  <a:cubicBezTo>
                    <a:pt x="1798" y="26425"/>
                    <a:pt x="1222" y="27197"/>
                    <a:pt x="351" y="27767"/>
                  </a:cubicBezTo>
                  <a:cubicBezTo>
                    <a:pt x="232" y="27846"/>
                    <a:pt x="80" y="27881"/>
                    <a:pt x="0" y="28016"/>
                  </a:cubicBezTo>
                  <a:cubicBezTo>
                    <a:pt x="313" y="27825"/>
                    <a:pt x="668" y="27707"/>
                    <a:pt x="941" y="27447"/>
                  </a:cubicBezTo>
                  <a:cubicBezTo>
                    <a:pt x="1581" y="26836"/>
                    <a:pt x="1997" y="26109"/>
                    <a:pt x="2143" y="25228"/>
                  </a:cubicBezTo>
                  <a:cubicBezTo>
                    <a:pt x="2348" y="23993"/>
                    <a:pt x="2467" y="22747"/>
                    <a:pt x="2510" y="21498"/>
                  </a:cubicBezTo>
                  <a:cubicBezTo>
                    <a:pt x="2560" y="20084"/>
                    <a:pt x="2497" y="18670"/>
                    <a:pt x="2560" y="17257"/>
                  </a:cubicBezTo>
                  <a:cubicBezTo>
                    <a:pt x="2622" y="15844"/>
                    <a:pt x="2573" y="14429"/>
                    <a:pt x="2606" y="13015"/>
                  </a:cubicBezTo>
                  <a:cubicBezTo>
                    <a:pt x="2672" y="10206"/>
                    <a:pt x="2575" y="7393"/>
                    <a:pt x="2666" y="4582"/>
                  </a:cubicBezTo>
                  <a:cubicBezTo>
                    <a:pt x="2680" y="4156"/>
                    <a:pt x="2646" y="3729"/>
                    <a:pt x="2661" y="3301"/>
                  </a:cubicBezTo>
                  <a:cubicBezTo>
                    <a:pt x="2693" y="2325"/>
                    <a:pt x="2673" y="1346"/>
                    <a:pt x="2670" y="368"/>
                  </a:cubicBezTo>
                  <a:cubicBezTo>
                    <a:pt x="2670" y="241"/>
                    <a:pt x="2678" y="109"/>
                    <a:pt x="2584" y="1"/>
                  </a:cubicBezTo>
                  <a:cubicBezTo>
                    <a:pt x="2583" y="0"/>
                    <a:pt x="2582" y="0"/>
                    <a:pt x="258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2570733" y="3359873"/>
              <a:ext cx="206509" cy="415815"/>
            </a:xfrm>
            <a:custGeom>
              <a:avLst/>
              <a:gdLst/>
              <a:ahLst/>
              <a:cxnLst/>
              <a:rect l="l" t="t" r="r" b="b"/>
              <a:pathLst>
                <a:path w="6274" h="12633" extrusionOk="0">
                  <a:moveTo>
                    <a:pt x="3591" y="0"/>
                  </a:moveTo>
                  <a:cubicBezTo>
                    <a:pt x="3117" y="0"/>
                    <a:pt x="2639" y="88"/>
                    <a:pt x="2156" y="272"/>
                  </a:cubicBezTo>
                  <a:cubicBezTo>
                    <a:pt x="1305" y="599"/>
                    <a:pt x="590" y="1107"/>
                    <a:pt x="1" y="1799"/>
                  </a:cubicBezTo>
                  <a:lnTo>
                    <a:pt x="1" y="1801"/>
                  </a:lnTo>
                  <a:cubicBezTo>
                    <a:pt x="270" y="1580"/>
                    <a:pt x="545" y="1365"/>
                    <a:pt x="811" y="1138"/>
                  </a:cubicBezTo>
                  <a:cubicBezTo>
                    <a:pt x="1336" y="693"/>
                    <a:pt x="1957" y="430"/>
                    <a:pt x="2598" y="212"/>
                  </a:cubicBezTo>
                  <a:cubicBezTo>
                    <a:pt x="2870" y="121"/>
                    <a:pt x="3153" y="102"/>
                    <a:pt x="3437" y="102"/>
                  </a:cubicBezTo>
                  <a:cubicBezTo>
                    <a:pt x="3564" y="102"/>
                    <a:pt x="3692" y="106"/>
                    <a:pt x="3818" y="108"/>
                  </a:cubicBezTo>
                  <a:cubicBezTo>
                    <a:pt x="4337" y="117"/>
                    <a:pt x="4829" y="255"/>
                    <a:pt x="5303" y="461"/>
                  </a:cubicBezTo>
                  <a:cubicBezTo>
                    <a:pt x="5549" y="568"/>
                    <a:pt x="5698" y="754"/>
                    <a:pt x="5778" y="1003"/>
                  </a:cubicBezTo>
                  <a:cubicBezTo>
                    <a:pt x="5876" y="1305"/>
                    <a:pt x="5933" y="1619"/>
                    <a:pt x="5931" y="1934"/>
                  </a:cubicBezTo>
                  <a:cubicBezTo>
                    <a:pt x="5923" y="2635"/>
                    <a:pt x="5945" y="3335"/>
                    <a:pt x="5896" y="4037"/>
                  </a:cubicBezTo>
                  <a:cubicBezTo>
                    <a:pt x="5857" y="4622"/>
                    <a:pt x="5868" y="5215"/>
                    <a:pt x="5922" y="5807"/>
                  </a:cubicBezTo>
                  <a:cubicBezTo>
                    <a:pt x="5970" y="6349"/>
                    <a:pt x="5997" y="6896"/>
                    <a:pt x="6030" y="7440"/>
                  </a:cubicBezTo>
                  <a:cubicBezTo>
                    <a:pt x="6068" y="8045"/>
                    <a:pt x="6023" y="8653"/>
                    <a:pt x="6081" y="9260"/>
                  </a:cubicBezTo>
                  <a:cubicBezTo>
                    <a:pt x="6132" y="9777"/>
                    <a:pt x="6083" y="10301"/>
                    <a:pt x="6128" y="10823"/>
                  </a:cubicBezTo>
                  <a:cubicBezTo>
                    <a:pt x="6177" y="11418"/>
                    <a:pt x="6115" y="12020"/>
                    <a:pt x="6190" y="12616"/>
                  </a:cubicBezTo>
                  <a:cubicBezTo>
                    <a:pt x="6193" y="12621"/>
                    <a:pt x="6195" y="12627"/>
                    <a:pt x="6198" y="12633"/>
                  </a:cubicBezTo>
                  <a:cubicBezTo>
                    <a:pt x="6274" y="12553"/>
                    <a:pt x="6274" y="12453"/>
                    <a:pt x="6263" y="12353"/>
                  </a:cubicBezTo>
                  <a:cubicBezTo>
                    <a:pt x="6193" y="11671"/>
                    <a:pt x="6220" y="10985"/>
                    <a:pt x="6197" y="10301"/>
                  </a:cubicBezTo>
                  <a:cubicBezTo>
                    <a:pt x="6166" y="9386"/>
                    <a:pt x="6097" y="8469"/>
                    <a:pt x="6129" y="7553"/>
                  </a:cubicBezTo>
                  <a:cubicBezTo>
                    <a:pt x="6131" y="7493"/>
                    <a:pt x="6125" y="7432"/>
                    <a:pt x="6120" y="7373"/>
                  </a:cubicBezTo>
                  <a:cubicBezTo>
                    <a:pt x="6031" y="6332"/>
                    <a:pt x="5933" y="5288"/>
                    <a:pt x="5984" y="4245"/>
                  </a:cubicBezTo>
                  <a:cubicBezTo>
                    <a:pt x="6021" y="3509"/>
                    <a:pt x="6027" y="2772"/>
                    <a:pt x="6027" y="2036"/>
                  </a:cubicBezTo>
                  <a:cubicBezTo>
                    <a:pt x="6027" y="1684"/>
                    <a:pt x="5979" y="1335"/>
                    <a:pt x="5870" y="999"/>
                  </a:cubicBezTo>
                  <a:cubicBezTo>
                    <a:pt x="5784" y="735"/>
                    <a:pt x="5633" y="516"/>
                    <a:pt x="5377" y="402"/>
                  </a:cubicBezTo>
                  <a:cubicBezTo>
                    <a:pt x="4787" y="141"/>
                    <a:pt x="4192" y="0"/>
                    <a:pt x="359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2037544" y="3063804"/>
              <a:ext cx="236659" cy="193046"/>
            </a:xfrm>
            <a:custGeom>
              <a:avLst/>
              <a:gdLst/>
              <a:ahLst/>
              <a:cxnLst/>
              <a:rect l="l" t="t" r="r" b="b"/>
              <a:pathLst>
                <a:path w="7190" h="5865" extrusionOk="0">
                  <a:moveTo>
                    <a:pt x="5376" y="1"/>
                  </a:moveTo>
                  <a:cubicBezTo>
                    <a:pt x="5308" y="1"/>
                    <a:pt x="5239" y="6"/>
                    <a:pt x="5168" y="17"/>
                  </a:cubicBezTo>
                  <a:cubicBezTo>
                    <a:pt x="4619" y="108"/>
                    <a:pt x="4077" y="233"/>
                    <a:pt x="3532" y="336"/>
                  </a:cubicBezTo>
                  <a:cubicBezTo>
                    <a:pt x="2580" y="514"/>
                    <a:pt x="1630" y="694"/>
                    <a:pt x="691" y="925"/>
                  </a:cubicBezTo>
                  <a:cubicBezTo>
                    <a:pt x="453" y="983"/>
                    <a:pt x="208" y="1029"/>
                    <a:pt x="0" y="1175"/>
                  </a:cubicBezTo>
                  <a:cubicBezTo>
                    <a:pt x="266" y="1316"/>
                    <a:pt x="447" y="1529"/>
                    <a:pt x="596" y="1788"/>
                  </a:cubicBezTo>
                  <a:cubicBezTo>
                    <a:pt x="909" y="2332"/>
                    <a:pt x="1097" y="2928"/>
                    <a:pt x="1335" y="3503"/>
                  </a:cubicBezTo>
                  <a:cubicBezTo>
                    <a:pt x="1643" y="4253"/>
                    <a:pt x="1966" y="4995"/>
                    <a:pt x="2246" y="5756"/>
                  </a:cubicBezTo>
                  <a:cubicBezTo>
                    <a:pt x="2261" y="5795"/>
                    <a:pt x="2290" y="5828"/>
                    <a:pt x="2311" y="5865"/>
                  </a:cubicBezTo>
                  <a:cubicBezTo>
                    <a:pt x="2332" y="5849"/>
                    <a:pt x="2354" y="5834"/>
                    <a:pt x="2369" y="5814"/>
                  </a:cubicBezTo>
                  <a:cubicBezTo>
                    <a:pt x="2912" y="5062"/>
                    <a:pt x="3586" y="4450"/>
                    <a:pt x="4352" y="3930"/>
                  </a:cubicBezTo>
                  <a:cubicBezTo>
                    <a:pt x="4808" y="3621"/>
                    <a:pt x="5316" y="3412"/>
                    <a:pt x="5801" y="3158"/>
                  </a:cubicBezTo>
                  <a:cubicBezTo>
                    <a:pt x="6120" y="2990"/>
                    <a:pt x="6457" y="2864"/>
                    <a:pt x="6804" y="2765"/>
                  </a:cubicBezTo>
                  <a:cubicBezTo>
                    <a:pt x="6933" y="2728"/>
                    <a:pt x="7070" y="2710"/>
                    <a:pt x="7189" y="2634"/>
                  </a:cubicBezTo>
                  <a:cubicBezTo>
                    <a:pt x="7001" y="2092"/>
                    <a:pt x="6819" y="1557"/>
                    <a:pt x="6628" y="1026"/>
                  </a:cubicBezTo>
                  <a:cubicBezTo>
                    <a:pt x="6537" y="776"/>
                    <a:pt x="6410" y="542"/>
                    <a:pt x="6248" y="329"/>
                  </a:cubicBezTo>
                  <a:cubicBezTo>
                    <a:pt x="6181" y="241"/>
                    <a:pt x="6112" y="147"/>
                    <a:pt x="6000" y="114"/>
                  </a:cubicBezTo>
                  <a:cubicBezTo>
                    <a:pt x="5794" y="52"/>
                    <a:pt x="5591" y="1"/>
                    <a:pt x="5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2344838" y="3554532"/>
              <a:ext cx="151475" cy="1284541"/>
            </a:xfrm>
            <a:custGeom>
              <a:avLst/>
              <a:gdLst/>
              <a:ahLst/>
              <a:cxnLst/>
              <a:rect l="l" t="t" r="r" b="b"/>
              <a:pathLst>
                <a:path w="4602" h="39026" extrusionOk="0">
                  <a:moveTo>
                    <a:pt x="4602" y="0"/>
                  </a:moveTo>
                  <a:cubicBezTo>
                    <a:pt x="4468" y="233"/>
                    <a:pt x="4373" y="483"/>
                    <a:pt x="4272" y="732"/>
                  </a:cubicBezTo>
                  <a:cubicBezTo>
                    <a:pt x="4413" y="799"/>
                    <a:pt x="4393" y="930"/>
                    <a:pt x="4379" y="1044"/>
                  </a:cubicBezTo>
                  <a:cubicBezTo>
                    <a:pt x="4189" y="2551"/>
                    <a:pt x="4166" y="4065"/>
                    <a:pt x="4130" y="5584"/>
                  </a:cubicBezTo>
                  <a:cubicBezTo>
                    <a:pt x="4102" y="6775"/>
                    <a:pt x="4144" y="7968"/>
                    <a:pt x="4083" y="9156"/>
                  </a:cubicBezTo>
                  <a:cubicBezTo>
                    <a:pt x="4016" y="10486"/>
                    <a:pt x="4091" y="11815"/>
                    <a:pt x="4033" y="13143"/>
                  </a:cubicBezTo>
                  <a:cubicBezTo>
                    <a:pt x="3985" y="14214"/>
                    <a:pt x="4033" y="15287"/>
                    <a:pt x="3978" y="16356"/>
                  </a:cubicBezTo>
                  <a:cubicBezTo>
                    <a:pt x="3937" y="17154"/>
                    <a:pt x="3973" y="17950"/>
                    <a:pt x="3933" y="18747"/>
                  </a:cubicBezTo>
                  <a:cubicBezTo>
                    <a:pt x="3872" y="19987"/>
                    <a:pt x="3852" y="21230"/>
                    <a:pt x="3820" y="22471"/>
                  </a:cubicBezTo>
                  <a:cubicBezTo>
                    <a:pt x="3803" y="23131"/>
                    <a:pt x="3821" y="23793"/>
                    <a:pt x="3777" y="24449"/>
                  </a:cubicBezTo>
                  <a:cubicBezTo>
                    <a:pt x="3703" y="25572"/>
                    <a:pt x="3780" y="26697"/>
                    <a:pt x="3720" y="27817"/>
                  </a:cubicBezTo>
                  <a:cubicBezTo>
                    <a:pt x="3666" y="28846"/>
                    <a:pt x="3726" y="29875"/>
                    <a:pt x="3672" y="30902"/>
                  </a:cubicBezTo>
                  <a:cubicBezTo>
                    <a:pt x="3618" y="31897"/>
                    <a:pt x="3681" y="32893"/>
                    <a:pt x="3615" y="33884"/>
                  </a:cubicBezTo>
                  <a:cubicBezTo>
                    <a:pt x="3566" y="34636"/>
                    <a:pt x="3598" y="35391"/>
                    <a:pt x="3539" y="36145"/>
                  </a:cubicBezTo>
                  <a:cubicBezTo>
                    <a:pt x="3460" y="37170"/>
                    <a:pt x="2928" y="37874"/>
                    <a:pt x="2088" y="38374"/>
                  </a:cubicBezTo>
                  <a:cubicBezTo>
                    <a:pt x="1587" y="38673"/>
                    <a:pt x="1053" y="38913"/>
                    <a:pt x="447" y="38918"/>
                  </a:cubicBezTo>
                  <a:cubicBezTo>
                    <a:pt x="420" y="38918"/>
                    <a:pt x="393" y="38919"/>
                    <a:pt x="365" y="38919"/>
                  </a:cubicBezTo>
                  <a:cubicBezTo>
                    <a:pt x="265" y="38919"/>
                    <a:pt x="166" y="38908"/>
                    <a:pt x="91" y="38817"/>
                  </a:cubicBezTo>
                  <a:cubicBezTo>
                    <a:pt x="45" y="38879"/>
                    <a:pt x="15" y="38949"/>
                    <a:pt x="0" y="39025"/>
                  </a:cubicBezTo>
                  <a:cubicBezTo>
                    <a:pt x="82" y="38962"/>
                    <a:pt x="173" y="38956"/>
                    <a:pt x="271" y="38954"/>
                  </a:cubicBezTo>
                  <a:cubicBezTo>
                    <a:pt x="1481" y="38927"/>
                    <a:pt x="2465" y="38429"/>
                    <a:pt x="3162" y="37445"/>
                  </a:cubicBezTo>
                  <a:cubicBezTo>
                    <a:pt x="3506" y="36961"/>
                    <a:pt x="3580" y="36361"/>
                    <a:pt x="3635" y="35779"/>
                  </a:cubicBezTo>
                  <a:cubicBezTo>
                    <a:pt x="3721" y="34866"/>
                    <a:pt x="3736" y="33949"/>
                    <a:pt x="3777" y="33033"/>
                  </a:cubicBezTo>
                  <a:cubicBezTo>
                    <a:pt x="3790" y="32736"/>
                    <a:pt x="3783" y="32435"/>
                    <a:pt x="3790" y="32136"/>
                  </a:cubicBezTo>
                  <a:cubicBezTo>
                    <a:pt x="3835" y="30448"/>
                    <a:pt x="3830" y="28758"/>
                    <a:pt x="3858" y="27070"/>
                  </a:cubicBezTo>
                  <a:cubicBezTo>
                    <a:pt x="3878" y="25921"/>
                    <a:pt x="3856" y="24772"/>
                    <a:pt x="3909" y="23624"/>
                  </a:cubicBezTo>
                  <a:cubicBezTo>
                    <a:pt x="3949" y="22758"/>
                    <a:pt x="3911" y="21890"/>
                    <a:pt x="3954" y="21027"/>
                  </a:cubicBezTo>
                  <a:cubicBezTo>
                    <a:pt x="4018" y="19689"/>
                    <a:pt x="4038" y="18353"/>
                    <a:pt x="4067" y="17017"/>
                  </a:cubicBezTo>
                  <a:cubicBezTo>
                    <a:pt x="4082" y="16357"/>
                    <a:pt x="4082" y="15697"/>
                    <a:pt x="4104" y="15038"/>
                  </a:cubicBezTo>
                  <a:cubicBezTo>
                    <a:pt x="4175" y="12989"/>
                    <a:pt x="4109" y="10937"/>
                    <a:pt x="4167" y="8889"/>
                  </a:cubicBezTo>
                  <a:cubicBezTo>
                    <a:pt x="4213" y="7310"/>
                    <a:pt x="4152" y="5734"/>
                    <a:pt x="4214" y="4158"/>
                  </a:cubicBezTo>
                  <a:cubicBezTo>
                    <a:pt x="4258" y="3012"/>
                    <a:pt x="4267" y="1862"/>
                    <a:pt x="4425" y="722"/>
                  </a:cubicBezTo>
                  <a:cubicBezTo>
                    <a:pt x="4459" y="478"/>
                    <a:pt x="4518" y="235"/>
                    <a:pt x="46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2345035" y="3554664"/>
              <a:ext cx="151376" cy="1285956"/>
            </a:xfrm>
            <a:custGeom>
              <a:avLst/>
              <a:gdLst/>
              <a:ahLst/>
              <a:cxnLst/>
              <a:rect l="l" t="t" r="r" b="b"/>
              <a:pathLst>
                <a:path w="4599" h="39069" extrusionOk="0">
                  <a:moveTo>
                    <a:pt x="4598" y="0"/>
                  </a:moveTo>
                  <a:lnTo>
                    <a:pt x="4598" y="0"/>
                  </a:lnTo>
                  <a:cubicBezTo>
                    <a:pt x="4514" y="234"/>
                    <a:pt x="4457" y="476"/>
                    <a:pt x="4421" y="723"/>
                  </a:cubicBezTo>
                  <a:cubicBezTo>
                    <a:pt x="4263" y="1861"/>
                    <a:pt x="4255" y="3011"/>
                    <a:pt x="4210" y="4157"/>
                  </a:cubicBezTo>
                  <a:cubicBezTo>
                    <a:pt x="4148" y="5734"/>
                    <a:pt x="4208" y="7312"/>
                    <a:pt x="4163" y="8889"/>
                  </a:cubicBezTo>
                  <a:cubicBezTo>
                    <a:pt x="4104" y="10938"/>
                    <a:pt x="4171" y="12988"/>
                    <a:pt x="4101" y="15038"/>
                  </a:cubicBezTo>
                  <a:cubicBezTo>
                    <a:pt x="4079" y="15698"/>
                    <a:pt x="4079" y="16357"/>
                    <a:pt x="4064" y="17017"/>
                  </a:cubicBezTo>
                  <a:cubicBezTo>
                    <a:pt x="4033" y="18353"/>
                    <a:pt x="4015" y="19689"/>
                    <a:pt x="3950" y="21026"/>
                  </a:cubicBezTo>
                  <a:cubicBezTo>
                    <a:pt x="3910" y="21891"/>
                    <a:pt x="3947" y="22757"/>
                    <a:pt x="3905" y="23623"/>
                  </a:cubicBezTo>
                  <a:cubicBezTo>
                    <a:pt x="3852" y="24770"/>
                    <a:pt x="3874" y="25920"/>
                    <a:pt x="3854" y="27069"/>
                  </a:cubicBezTo>
                  <a:cubicBezTo>
                    <a:pt x="3826" y="28758"/>
                    <a:pt x="3831" y="30447"/>
                    <a:pt x="3787" y="32136"/>
                  </a:cubicBezTo>
                  <a:cubicBezTo>
                    <a:pt x="3779" y="32435"/>
                    <a:pt x="3787" y="32736"/>
                    <a:pt x="3774" y="33032"/>
                  </a:cubicBezTo>
                  <a:cubicBezTo>
                    <a:pt x="3732" y="33947"/>
                    <a:pt x="3718" y="34865"/>
                    <a:pt x="3631" y="35778"/>
                  </a:cubicBezTo>
                  <a:cubicBezTo>
                    <a:pt x="3576" y="36361"/>
                    <a:pt x="3502" y="36962"/>
                    <a:pt x="3160" y="37445"/>
                  </a:cubicBezTo>
                  <a:cubicBezTo>
                    <a:pt x="2461" y="38430"/>
                    <a:pt x="1480" y="38926"/>
                    <a:pt x="267" y="38953"/>
                  </a:cubicBezTo>
                  <a:cubicBezTo>
                    <a:pt x="170" y="38956"/>
                    <a:pt x="80" y="38963"/>
                    <a:pt x="1" y="39025"/>
                  </a:cubicBezTo>
                  <a:cubicBezTo>
                    <a:pt x="137" y="39035"/>
                    <a:pt x="278" y="39068"/>
                    <a:pt x="416" y="39068"/>
                  </a:cubicBezTo>
                  <a:cubicBezTo>
                    <a:pt x="446" y="39068"/>
                    <a:pt x="476" y="39066"/>
                    <a:pt x="506" y="39063"/>
                  </a:cubicBezTo>
                  <a:cubicBezTo>
                    <a:pt x="1256" y="38966"/>
                    <a:pt x="1946" y="38714"/>
                    <a:pt x="2549" y="38239"/>
                  </a:cubicBezTo>
                  <a:cubicBezTo>
                    <a:pt x="3050" y="37844"/>
                    <a:pt x="3414" y="37366"/>
                    <a:pt x="3559" y="36737"/>
                  </a:cubicBezTo>
                  <a:cubicBezTo>
                    <a:pt x="3649" y="36345"/>
                    <a:pt x="3722" y="35955"/>
                    <a:pt x="3742" y="35548"/>
                  </a:cubicBezTo>
                  <a:cubicBezTo>
                    <a:pt x="3772" y="34892"/>
                    <a:pt x="3820" y="34234"/>
                    <a:pt x="3846" y="33577"/>
                  </a:cubicBezTo>
                  <a:cubicBezTo>
                    <a:pt x="3862" y="33143"/>
                    <a:pt x="3857" y="32710"/>
                    <a:pt x="3877" y="32276"/>
                  </a:cubicBezTo>
                  <a:cubicBezTo>
                    <a:pt x="3910" y="31566"/>
                    <a:pt x="3904" y="30855"/>
                    <a:pt x="3930" y="30146"/>
                  </a:cubicBezTo>
                  <a:cubicBezTo>
                    <a:pt x="3975" y="28870"/>
                    <a:pt x="3915" y="27593"/>
                    <a:pt x="3979" y="26316"/>
                  </a:cubicBezTo>
                  <a:cubicBezTo>
                    <a:pt x="4033" y="25228"/>
                    <a:pt x="3960" y="24140"/>
                    <a:pt x="4033" y="23053"/>
                  </a:cubicBezTo>
                  <a:cubicBezTo>
                    <a:pt x="4064" y="22592"/>
                    <a:pt x="4040" y="22127"/>
                    <a:pt x="4043" y="21663"/>
                  </a:cubicBezTo>
                  <a:cubicBezTo>
                    <a:pt x="4044" y="21345"/>
                    <a:pt x="4017" y="21025"/>
                    <a:pt x="4055" y="20712"/>
                  </a:cubicBezTo>
                  <a:cubicBezTo>
                    <a:pt x="4127" y="20159"/>
                    <a:pt x="4087" y="19602"/>
                    <a:pt x="4132" y="19046"/>
                  </a:cubicBezTo>
                  <a:cubicBezTo>
                    <a:pt x="4197" y="18228"/>
                    <a:pt x="4135" y="17403"/>
                    <a:pt x="4183" y="16581"/>
                  </a:cubicBezTo>
                  <a:cubicBezTo>
                    <a:pt x="4242" y="15572"/>
                    <a:pt x="4198" y="14560"/>
                    <a:pt x="4235" y="13550"/>
                  </a:cubicBezTo>
                  <a:cubicBezTo>
                    <a:pt x="4300" y="11786"/>
                    <a:pt x="4223" y="10019"/>
                    <a:pt x="4287" y="8253"/>
                  </a:cubicBezTo>
                  <a:cubicBezTo>
                    <a:pt x="4346" y="6652"/>
                    <a:pt x="4257" y="5049"/>
                    <a:pt x="4343" y="3447"/>
                  </a:cubicBezTo>
                  <a:cubicBezTo>
                    <a:pt x="4375" y="2858"/>
                    <a:pt x="4430" y="2269"/>
                    <a:pt x="4406" y="1677"/>
                  </a:cubicBezTo>
                  <a:cubicBezTo>
                    <a:pt x="4404" y="1635"/>
                    <a:pt x="4411" y="1592"/>
                    <a:pt x="4416" y="1549"/>
                  </a:cubicBezTo>
                  <a:cubicBezTo>
                    <a:pt x="4478" y="1033"/>
                    <a:pt x="4537" y="516"/>
                    <a:pt x="4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2347998" y="3578659"/>
              <a:ext cx="142226" cy="1256925"/>
            </a:xfrm>
            <a:custGeom>
              <a:avLst/>
              <a:gdLst/>
              <a:ahLst/>
              <a:cxnLst/>
              <a:rect l="l" t="t" r="r" b="b"/>
              <a:pathLst>
                <a:path w="4321" h="38187" extrusionOk="0">
                  <a:moveTo>
                    <a:pt x="4180" y="0"/>
                  </a:moveTo>
                  <a:cubicBezTo>
                    <a:pt x="4234" y="115"/>
                    <a:pt x="4205" y="232"/>
                    <a:pt x="4191" y="352"/>
                  </a:cubicBezTo>
                  <a:cubicBezTo>
                    <a:pt x="4136" y="767"/>
                    <a:pt x="4071" y="1179"/>
                    <a:pt x="4058" y="1598"/>
                  </a:cubicBezTo>
                  <a:cubicBezTo>
                    <a:pt x="4054" y="1710"/>
                    <a:pt x="4069" y="1825"/>
                    <a:pt x="4045" y="1932"/>
                  </a:cubicBezTo>
                  <a:cubicBezTo>
                    <a:pt x="3970" y="2304"/>
                    <a:pt x="3992" y="2682"/>
                    <a:pt x="3968" y="3056"/>
                  </a:cubicBezTo>
                  <a:cubicBezTo>
                    <a:pt x="3911" y="3858"/>
                    <a:pt x="3955" y="4663"/>
                    <a:pt x="3917" y="5470"/>
                  </a:cubicBezTo>
                  <a:cubicBezTo>
                    <a:pt x="3859" y="6719"/>
                    <a:pt x="3917" y="7971"/>
                    <a:pt x="3859" y="9221"/>
                  </a:cubicBezTo>
                  <a:cubicBezTo>
                    <a:pt x="3801" y="10514"/>
                    <a:pt x="3863" y="11808"/>
                    <a:pt x="3815" y="13102"/>
                  </a:cubicBezTo>
                  <a:cubicBezTo>
                    <a:pt x="3767" y="14420"/>
                    <a:pt x="3794" y="15741"/>
                    <a:pt x="3748" y="17060"/>
                  </a:cubicBezTo>
                  <a:cubicBezTo>
                    <a:pt x="3731" y="17546"/>
                    <a:pt x="3759" y="18035"/>
                    <a:pt x="3709" y="18523"/>
                  </a:cubicBezTo>
                  <a:cubicBezTo>
                    <a:pt x="3661" y="18998"/>
                    <a:pt x="3688" y="19479"/>
                    <a:pt x="3655" y="19959"/>
                  </a:cubicBezTo>
                  <a:cubicBezTo>
                    <a:pt x="3603" y="20694"/>
                    <a:pt x="3662" y="21431"/>
                    <a:pt x="3606" y="22168"/>
                  </a:cubicBezTo>
                  <a:cubicBezTo>
                    <a:pt x="3548" y="22893"/>
                    <a:pt x="3596" y="23622"/>
                    <a:pt x="3555" y="24350"/>
                  </a:cubicBezTo>
                  <a:cubicBezTo>
                    <a:pt x="3492" y="25445"/>
                    <a:pt x="3565" y="26542"/>
                    <a:pt x="3502" y="27639"/>
                  </a:cubicBezTo>
                  <a:cubicBezTo>
                    <a:pt x="3440" y="28682"/>
                    <a:pt x="3508" y="29729"/>
                    <a:pt x="3453" y="30774"/>
                  </a:cubicBezTo>
                  <a:cubicBezTo>
                    <a:pt x="3394" y="31877"/>
                    <a:pt x="3459" y="32984"/>
                    <a:pt x="3390" y="34089"/>
                  </a:cubicBezTo>
                  <a:cubicBezTo>
                    <a:pt x="3362" y="34532"/>
                    <a:pt x="3398" y="34977"/>
                    <a:pt x="3343" y="35422"/>
                  </a:cubicBezTo>
                  <a:cubicBezTo>
                    <a:pt x="3265" y="36062"/>
                    <a:pt x="3090" y="36631"/>
                    <a:pt x="2579" y="37075"/>
                  </a:cubicBezTo>
                  <a:cubicBezTo>
                    <a:pt x="1881" y="37682"/>
                    <a:pt x="1118" y="38089"/>
                    <a:pt x="190" y="38089"/>
                  </a:cubicBezTo>
                  <a:cubicBezTo>
                    <a:pt x="128" y="38089"/>
                    <a:pt x="64" y="38087"/>
                    <a:pt x="0" y="38084"/>
                  </a:cubicBezTo>
                  <a:lnTo>
                    <a:pt x="0" y="38084"/>
                  </a:lnTo>
                  <a:cubicBezTo>
                    <a:pt x="74" y="38177"/>
                    <a:pt x="175" y="38186"/>
                    <a:pt x="278" y="38186"/>
                  </a:cubicBezTo>
                  <a:cubicBezTo>
                    <a:pt x="304" y="38186"/>
                    <a:pt x="330" y="38186"/>
                    <a:pt x="356" y="38186"/>
                  </a:cubicBezTo>
                  <a:cubicBezTo>
                    <a:pt x="960" y="38181"/>
                    <a:pt x="1496" y="37941"/>
                    <a:pt x="1996" y="37642"/>
                  </a:cubicBezTo>
                  <a:cubicBezTo>
                    <a:pt x="2837" y="37142"/>
                    <a:pt x="3369" y="36439"/>
                    <a:pt x="3447" y="35413"/>
                  </a:cubicBezTo>
                  <a:cubicBezTo>
                    <a:pt x="3505" y="34659"/>
                    <a:pt x="3474" y="33907"/>
                    <a:pt x="3523" y="33152"/>
                  </a:cubicBezTo>
                  <a:cubicBezTo>
                    <a:pt x="3588" y="32162"/>
                    <a:pt x="3527" y="31165"/>
                    <a:pt x="3580" y="30170"/>
                  </a:cubicBezTo>
                  <a:cubicBezTo>
                    <a:pt x="3636" y="29143"/>
                    <a:pt x="3574" y="28115"/>
                    <a:pt x="3628" y="27085"/>
                  </a:cubicBezTo>
                  <a:cubicBezTo>
                    <a:pt x="3688" y="25964"/>
                    <a:pt x="3611" y="24840"/>
                    <a:pt x="3686" y="23717"/>
                  </a:cubicBezTo>
                  <a:cubicBezTo>
                    <a:pt x="3728" y="23061"/>
                    <a:pt x="3709" y="22398"/>
                    <a:pt x="3728" y="21739"/>
                  </a:cubicBezTo>
                  <a:cubicBezTo>
                    <a:pt x="3760" y="20498"/>
                    <a:pt x="3779" y="19255"/>
                    <a:pt x="3841" y="18015"/>
                  </a:cubicBezTo>
                  <a:cubicBezTo>
                    <a:pt x="3880" y="17220"/>
                    <a:pt x="3845" y="16422"/>
                    <a:pt x="3886" y="15624"/>
                  </a:cubicBezTo>
                  <a:cubicBezTo>
                    <a:pt x="3941" y="14555"/>
                    <a:pt x="3893" y="13482"/>
                    <a:pt x="3941" y="12411"/>
                  </a:cubicBezTo>
                  <a:cubicBezTo>
                    <a:pt x="4000" y="11083"/>
                    <a:pt x="3923" y="9754"/>
                    <a:pt x="3991" y="8424"/>
                  </a:cubicBezTo>
                  <a:cubicBezTo>
                    <a:pt x="4053" y="7236"/>
                    <a:pt x="4010" y="6043"/>
                    <a:pt x="4038" y="4852"/>
                  </a:cubicBezTo>
                  <a:cubicBezTo>
                    <a:pt x="4074" y="3333"/>
                    <a:pt x="4096" y="1821"/>
                    <a:pt x="4287" y="312"/>
                  </a:cubicBezTo>
                  <a:cubicBezTo>
                    <a:pt x="4301" y="198"/>
                    <a:pt x="4321" y="6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2120424" y="3152444"/>
              <a:ext cx="415453" cy="121983"/>
            </a:xfrm>
            <a:custGeom>
              <a:avLst/>
              <a:gdLst/>
              <a:ahLst/>
              <a:cxnLst/>
              <a:rect l="l" t="t" r="r" b="b"/>
              <a:pathLst>
                <a:path w="12622" h="3706" extrusionOk="0">
                  <a:moveTo>
                    <a:pt x="6576" y="0"/>
                  </a:moveTo>
                  <a:cubicBezTo>
                    <a:pt x="5654" y="0"/>
                    <a:pt x="4741" y="179"/>
                    <a:pt x="3847" y="515"/>
                  </a:cubicBezTo>
                  <a:cubicBezTo>
                    <a:pt x="2473" y="1032"/>
                    <a:pt x="1256" y="1810"/>
                    <a:pt x="297" y="2944"/>
                  </a:cubicBezTo>
                  <a:cubicBezTo>
                    <a:pt x="210" y="3046"/>
                    <a:pt x="117" y="3145"/>
                    <a:pt x="1" y="3274"/>
                  </a:cubicBezTo>
                  <a:cubicBezTo>
                    <a:pt x="196" y="3308"/>
                    <a:pt x="376" y="3316"/>
                    <a:pt x="550" y="3316"/>
                  </a:cubicBezTo>
                  <a:cubicBezTo>
                    <a:pt x="645" y="3316"/>
                    <a:pt x="738" y="3314"/>
                    <a:pt x="831" y="3312"/>
                  </a:cubicBezTo>
                  <a:cubicBezTo>
                    <a:pt x="1528" y="2482"/>
                    <a:pt x="2381" y="1875"/>
                    <a:pt x="3383" y="1464"/>
                  </a:cubicBezTo>
                  <a:cubicBezTo>
                    <a:pt x="3971" y="1222"/>
                    <a:pt x="4574" y="1034"/>
                    <a:pt x="5198" y="929"/>
                  </a:cubicBezTo>
                  <a:cubicBezTo>
                    <a:pt x="5399" y="895"/>
                    <a:pt x="5602" y="851"/>
                    <a:pt x="5805" y="851"/>
                  </a:cubicBezTo>
                  <a:cubicBezTo>
                    <a:pt x="5823" y="851"/>
                    <a:pt x="5840" y="852"/>
                    <a:pt x="5858" y="852"/>
                  </a:cubicBezTo>
                  <a:cubicBezTo>
                    <a:pt x="5867" y="853"/>
                    <a:pt x="5877" y="853"/>
                    <a:pt x="5887" y="853"/>
                  </a:cubicBezTo>
                  <a:cubicBezTo>
                    <a:pt x="6075" y="853"/>
                    <a:pt x="6256" y="796"/>
                    <a:pt x="6446" y="796"/>
                  </a:cubicBezTo>
                  <a:cubicBezTo>
                    <a:pt x="7195" y="797"/>
                    <a:pt x="7903" y="972"/>
                    <a:pt x="8578" y="1280"/>
                  </a:cubicBezTo>
                  <a:cubicBezTo>
                    <a:pt x="9463" y="1683"/>
                    <a:pt x="10217" y="2268"/>
                    <a:pt x="10867" y="2988"/>
                  </a:cubicBezTo>
                  <a:cubicBezTo>
                    <a:pt x="10999" y="3134"/>
                    <a:pt x="11103" y="3302"/>
                    <a:pt x="11198" y="3476"/>
                  </a:cubicBezTo>
                  <a:cubicBezTo>
                    <a:pt x="11240" y="3552"/>
                    <a:pt x="11288" y="3620"/>
                    <a:pt x="11366" y="3662"/>
                  </a:cubicBezTo>
                  <a:cubicBezTo>
                    <a:pt x="11778" y="3677"/>
                    <a:pt x="12192" y="3692"/>
                    <a:pt x="12621" y="3706"/>
                  </a:cubicBezTo>
                  <a:cubicBezTo>
                    <a:pt x="12568" y="3498"/>
                    <a:pt x="12481" y="3354"/>
                    <a:pt x="12387" y="3211"/>
                  </a:cubicBezTo>
                  <a:cubicBezTo>
                    <a:pt x="12041" y="2684"/>
                    <a:pt x="11616" y="2228"/>
                    <a:pt x="11166" y="1792"/>
                  </a:cubicBezTo>
                  <a:cubicBezTo>
                    <a:pt x="10393" y="1042"/>
                    <a:pt x="9478" y="529"/>
                    <a:pt x="8443" y="249"/>
                  </a:cubicBezTo>
                  <a:cubicBezTo>
                    <a:pt x="7818" y="81"/>
                    <a:pt x="7195" y="0"/>
                    <a:pt x="6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2353034" y="3832169"/>
              <a:ext cx="67443" cy="984817"/>
            </a:xfrm>
            <a:custGeom>
              <a:avLst/>
              <a:gdLst/>
              <a:ahLst/>
              <a:cxnLst/>
              <a:rect l="l" t="t" r="r" b="b"/>
              <a:pathLst>
                <a:path w="2049" h="29920" extrusionOk="0">
                  <a:moveTo>
                    <a:pt x="2048" y="1"/>
                  </a:moveTo>
                  <a:cubicBezTo>
                    <a:pt x="2029" y="436"/>
                    <a:pt x="2014" y="872"/>
                    <a:pt x="1993" y="1306"/>
                  </a:cubicBezTo>
                  <a:cubicBezTo>
                    <a:pt x="1928" y="2642"/>
                    <a:pt x="1944" y="3979"/>
                    <a:pt x="1881" y="5314"/>
                  </a:cubicBezTo>
                  <a:cubicBezTo>
                    <a:pt x="1832" y="6358"/>
                    <a:pt x="1812" y="7403"/>
                    <a:pt x="1777" y="8448"/>
                  </a:cubicBezTo>
                  <a:cubicBezTo>
                    <a:pt x="1735" y="9715"/>
                    <a:pt x="1731" y="10982"/>
                    <a:pt x="1674" y="12249"/>
                  </a:cubicBezTo>
                  <a:cubicBezTo>
                    <a:pt x="1613" y="13610"/>
                    <a:pt x="1535" y="14969"/>
                    <a:pt x="1464" y="16328"/>
                  </a:cubicBezTo>
                  <a:cubicBezTo>
                    <a:pt x="1357" y="18428"/>
                    <a:pt x="1355" y="20526"/>
                    <a:pt x="1384" y="22627"/>
                  </a:cubicBezTo>
                  <a:cubicBezTo>
                    <a:pt x="1401" y="23987"/>
                    <a:pt x="1540" y="25346"/>
                    <a:pt x="1523" y="26708"/>
                  </a:cubicBezTo>
                  <a:cubicBezTo>
                    <a:pt x="1513" y="27419"/>
                    <a:pt x="1477" y="28130"/>
                    <a:pt x="1166" y="28796"/>
                  </a:cubicBezTo>
                  <a:cubicBezTo>
                    <a:pt x="988" y="29176"/>
                    <a:pt x="713" y="29435"/>
                    <a:pt x="337" y="29596"/>
                  </a:cubicBezTo>
                  <a:cubicBezTo>
                    <a:pt x="283" y="29620"/>
                    <a:pt x="227" y="29646"/>
                    <a:pt x="169" y="29646"/>
                  </a:cubicBezTo>
                  <a:cubicBezTo>
                    <a:pt x="136" y="29646"/>
                    <a:pt x="102" y="29637"/>
                    <a:pt x="67" y="29614"/>
                  </a:cubicBezTo>
                  <a:cubicBezTo>
                    <a:pt x="45" y="29717"/>
                    <a:pt x="23" y="29818"/>
                    <a:pt x="0" y="29920"/>
                  </a:cubicBezTo>
                  <a:cubicBezTo>
                    <a:pt x="67" y="29811"/>
                    <a:pt x="165" y="29739"/>
                    <a:pt x="278" y="29696"/>
                  </a:cubicBezTo>
                  <a:cubicBezTo>
                    <a:pt x="975" y="29437"/>
                    <a:pt x="1273" y="28870"/>
                    <a:pt x="1447" y="28205"/>
                  </a:cubicBezTo>
                  <a:cubicBezTo>
                    <a:pt x="1555" y="27795"/>
                    <a:pt x="1567" y="27373"/>
                    <a:pt x="1584" y="26955"/>
                  </a:cubicBezTo>
                  <a:cubicBezTo>
                    <a:pt x="1629" y="25849"/>
                    <a:pt x="1578" y="24742"/>
                    <a:pt x="1523" y="23637"/>
                  </a:cubicBezTo>
                  <a:cubicBezTo>
                    <a:pt x="1456" y="22335"/>
                    <a:pt x="1419" y="21034"/>
                    <a:pt x="1438" y="19731"/>
                  </a:cubicBezTo>
                  <a:cubicBezTo>
                    <a:pt x="1456" y="18428"/>
                    <a:pt x="1491" y="17124"/>
                    <a:pt x="1557" y="15826"/>
                  </a:cubicBezTo>
                  <a:cubicBezTo>
                    <a:pt x="1636" y="14285"/>
                    <a:pt x="1715" y="12747"/>
                    <a:pt x="1758" y="11204"/>
                  </a:cubicBezTo>
                  <a:cubicBezTo>
                    <a:pt x="1780" y="10364"/>
                    <a:pt x="1764" y="9524"/>
                    <a:pt x="1798" y="8685"/>
                  </a:cubicBezTo>
                  <a:cubicBezTo>
                    <a:pt x="1846" y="7477"/>
                    <a:pt x="1863" y="6269"/>
                    <a:pt x="1912" y="5062"/>
                  </a:cubicBezTo>
                  <a:cubicBezTo>
                    <a:pt x="1937" y="4463"/>
                    <a:pt x="1931" y="3863"/>
                    <a:pt x="1950" y="3263"/>
                  </a:cubicBezTo>
                  <a:cubicBezTo>
                    <a:pt x="1985" y="2176"/>
                    <a:pt x="2017" y="1087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2418501" y="3783290"/>
              <a:ext cx="5168" cy="24357"/>
            </a:xfrm>
            <a:custGeom>
              <a:avLst/>
              <a:gdLst/>
              <a:ahLst/>
              <a:cxnLst/>
              <a:rect l="l" t="t" r="r" b="b"/>
              <a:pathLst>
                <a:path w="157" h="740" extrusionOk="0">
                  <a:moveTo>
                    <a:pt x="156" y="1"/>
                  </a:moveTo>
                  <a:cubicBezTo>
                    <a:pt x="73" y="195"/>
                    <a:pt x="25" y="400"/>
                    <a:pt x="1" y="609"/>
                  </a:cubicBezTo>
                  <a:cubicBezTo>
                    <a:pt x="46" y="650"/>
                    <a:pt x="70" y="693"/>
                    <a:pt x="82" y="739"/>
                  </a:cubicBezTo>
                  <a:cubicBezTo>
                    <a:pt x="84" y="672"/>
                    <a:pt x="87" y="603"/>
                    <a:pt x="88" y="534"/>
                  </a:cubicBezTo>
                  <a:cubicBezTo>
                    <a:pt x="94" y="355"/>
                    <a:pt x="120" y="177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2353132" y="3783192"/>
              <a:ext cx="71952" cy="1033630"/>
            </a:xfrm>
            <a:custGeom>
              <a:avLst/>
              <a:gdLst/>
              <a:ahLst/>
              <a:cxnLst/>
              <a:rect l="l" t="t" r="r" b="b"/>
              <a:pathLst>
                <a:path w="2186" h="31403" extrusionOk="0">
                  <a:moveTo>
                    <a:pt x="2144" y="1"/>
                  </a:moveTo>
                  <a:lnTo>
                    <a:pt x="2144" y="1"/>
                  </a:lnTo>
                  <a:cubicBezTo>
                    <a:pt x="2109" y="176"/>
                    <a:pt x="2081" y="356"/>
                    <a:pt x="2077" y="534"/>
                  </a:cubicBezTo>
                  <a:cubicBezTo>
                    <a:pt x="2075" y="603"/>
                    <a:pt x="2073" y="672"/>
                    <a:pt x="2070" y="741"/>
                  </a:cubicBezTo>
                  <a:cubicBezTo>
                    <a:pt x="2097" y="840"/>
                    <a:pt x="2072" y="947"/>
                    <a:pt x="2067" y="1046"/>
                  </a:cubicBezTo>
                  <a:cubicBezTo>
                    <a:pt x="2058" y="1192"/>
                    <a:pt x="2054" y="1339"/>
                    <a:pt x="2048" y="1485"/>
                  </a:cubicBezTo>
                  <a:cubicBezTo>
                    <a:pt x="2016" y="2573"/>
                    <a:pt x="1984" y="3660"/>
                    <a:pt x="1950" y="4747"/>
                  </a:cubicBezTo>
                  <a:cubicBezTo>
                    <a:pt x="1930" y="5347"/>
                    <a:pt x="1936" y="5946"/>
                    <a:pt x="1912" y="6547"/>
                  </a:cubicBezTo>
                  <a:cubicBezTo>
                    <a:pt x="1862" y="7754"/>
                    <a:pt x="1845" y="8962"/>
                    <a:pt x="1798" y="10170"/>
                  </a:cubicBezTo>
                  <a:cubicBezTo>
                    <a:pt x="1765" y="11008"/>
                    <a:pt x="1781" y="11849"/>
                    <a:pt x="1758" y="12688"/>
                  </a:cubicBezTo>
                  <a:cubicBezTo>
                    <a:pt x="1716" y="14231"/>
                    <a:pt x="1636" y="15769"/>
                    <a:pt x="1557" y="17310"/>
                  </a:cubicBezTo>
                  <a:cubicBezTo>
                    <a:pt x="1490" y="18609"/>
                    <a:pt x="1456" y="19912"/>
                    <a:pt x="1437" y="21214"/>
                  </a:cubicBezTo>
                  <a:cubicBezTo>
                    <a:pt x="1420" y="22518"/>
                    <a:pt x="1457" y="23818"/>
                    <a:pt x="1522" y="25121"/>
                  </a:cubicBezTo>
                  <a:cubicBezTo>
                    <a:pt x="1579" y="26225"/>
                    <a:pt x="1628" y="27332"/>
                    <a:pt x="1584" y="28438"/>
                  </a:cubicBezTo>
                  <a:cubicBezTo>
                    <a:pt x="1567" y="28858"/>
                    <a:pt x="1554" y="29279"/>
                    <a:pt x="1446" y="29689"/>
                  </a:cubicBezTo>
                  <a:cubicBezTo>
                    <a:pt x="1272" y="30353"/>
                    <a:pt x="973" y="30923"/>
                    <a:pt x="277" y="31180"/>
                  </a:cubicBezTo>
                  <a:cubicBezTo>
                    <a:pt x="164" y="31223"/>
                    <a:pt x="68" y="31296"/>
                    <a:pt x="1" y="31403"/>
                  </a:cubicBezTo>
                  <a:cubicBezTo>
                    <a:pt x="172" y="31326"/>
                    <a:pt x="342" y="31244"/>
                    <a:pt x="517" y="31173"/>
                  </a:cubicBezTo>
                  <a:cubicBezTo>
                    <a:pt x="887" y="31025"/>
                    <a:pt x="1111" y="30733"/>
                    <a:pt x="1293" y="30393"/>
                  </a:cubicBezTo>
                  <a:cubicBezTo>
                    <a:pt x="1602" y="29816"/>
                    <a:pt x="1653" y="29183"/>
                    <a:pt x="1681" y="28551"/>
                  </a:cubicBezTo>
                  <a:cubicBezTo>
                    <a:pt x="1732" y="27395"/>
                    <a:pt x="1634" y="26238"/>
                    <a:pt x="1629" y="25082"/>
                  </a:cubicBezTo>
                  <a:cubicBezTo>
                    <a:pt x="1629" y="25065"/>
                    <a:pt x="1632" y="25047"/>
                    <a:pt x="1627" y="25030"/>
                  </a:cubicBezTo>
                  <a:cubicBezTo>
                    <a:pt x="1527" y="24549"/>
                    <a:pt x="1559" y="24055"/>
                    <a:pt x="1549" y="23571"/>
                  </a:cubicBezTo>
                  <a:cubicBezTo>
                    <a:pt x="1523" y="22476"/>
                    <a:pt x="1514" y="21378"/>
                    <a:pt x="1568" y="20280"/>
                  </a:cubicBezTo>
                  <a:cubicBezTo>
                    <a:pt x="1603" y="19546"/>
                    <a:pt x="1647" y="18810"/>
                    <a:pt x="1632" y="18073"/>
                  </a:cubicBezTo>
                  <a:cubicBezTo>
                    <a:pt x="1621" y="17566"/>
                    <a:pt x="1649" y="17061"/>
                    <a:pt x="1700" y="16560"/>
                  </a:cubicBezTo>
                  <a:cubicBezTo>
                    <a:pt x="1737" y="16194"/>
                    <a:pt x="1734" y="15827"/>
                    <a:pt x="1777" y="15459"/>
                  </a:cubicBezTo>
                  <a:cubicBezTo>
                    <a:pt x="1829" y="15029"/>
                    <a:pt x="1795" y="14590"/>
                    <a:pt x="1828" y="14152"/>
                  </a:cubicBezTo>
                  <a:cubicBezTo>
                    <a:pt x="1878" y="13487"/>
                    <a:pt x="1840" y="12819"/>
                    <a:pt x="1882" y="12150"/>
                  </a:cubicBezTo>
                  <a:cubicBezTo>
                    <a:pt x="1936" y="11278"/>
                    <a:pt x="1861" y="10404"/>
                    <a:pt x="1935" y="9529"/>
                  </a:cubicBezTo>
                  <a:cubicBezTo>
                    <a:pt x="1984" y="8949"/>
                    <a:pt x="1931" y="8367"/>
                    <a:pt x="1985" y="7783"/>
                  </a:cubicBezTo>
                  <a:cubicBezTo>
                    <a:pt x="2035" y="7240"/>
                    <a:pt x="1995" y="6691"/>
                    <a:pt x="2036" y="6141"/>
                  </a:cubicBezTo>
                  <a:cubicBezTo>
                    <a:pt x="2091" y="5373"/>
                    <a:pt x="2022" y="4601"/>
                    <a:pt x="2091" y="3830"/>
                  </a:cubicBezTo>
                  <a:cubicBezTo>
                    <a:pt x="2147" y="3217"/>
                    <a:pt x="2093" y="2600"/>
                    <a:pt x="2138" y="1981"/>
                  </a:cubicBezTo>
                  <a:cubicBezTo>
                    <a:pt x="2186" y="1324"/>
                    <a:pt x="2147" y="661"/>
                    <a:pt x="2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2355403" y="3803336"/>
              <a:ext cx="65830" cy="1004566"/>
            </a:xfrm>
            <a:custGeom>
              <a:avLst/>
              <a:gdLst/>
              <a:ahLst/>
              <a:cxnLst/>
              <a:rect l="l" t="t" r="r" b="b"/>
              <a:pathLst>
                <a:path w="2000" h="30520" extrusionOk="0">
                  <a:moveTo>
                    <a:pt x="1919" y="0"/>
                  </a:moveTo>
                  <a:cubicBezTo>
                    <a:pt x="1950" y="233"/>
                    <a:pt x="1888" y="459"/>
                    <a:pt x="1876" y="689"/>
                  </a:cubicBezTo>
                  <a:cubicBezTo>
                    <a:pt x="1856" y="1081"/>
                    <a:pt x="1851" y="1475"/>
                    <a:pt x="1838" y="1868"/>
                  </a:cubicBezTo>
                  <a:cubicBezTo>
                    <a:pt x="1818" y="2440"/>
                    <a:pt x="1778" y="3012"/>
                    <a:pt x="1769" y="3586"/>
                  </a:cubicBezTo>
                  <a:cubicBezTo>
                    <a:pt x="1758" y="4185"/>
                    <a:pt x="1801" y="4783"/>
                    <a:pt x="1729" y="5383"/>
                  </a:cubicBezTo>
                  <a:cubicBezTo>
                    <a:pt x="1681" y="5779"/>
                    <a:pt x="1713" y="6183"/>
                    <a:pt x="1679" y="6586"/>
                  </a:cubicBezTo>
                  <a:cubicBezTo>
                    <a:pt x="1631" y="7148"/>
                    <a:pt x="1680" y="7714"/>
                    <a:pt x="1625" y="8279"/>
                  </a:cubicBezTo>
                  <a:cubicBezTo>
                    <a:pt x="1574" y="8805"/>
                    <a:pt x="1609" y="9337"/>
                    <a:pt x="1579" y="9869"/>
                  </a:cubicBezTo>
                  <a:cubicBezTo>
                    <a:pt x="1530" y="10731"/>
                    <a:pt x="1581" y="11598"/>
                    <a:pt x="1517" y="12463"/>
                  </a:cubicBezTo>
                  <a:cubicBezTo>
                    <a:pt x="1498" y="12736"/>
                    <a:pt x="1533" y="13015"/>
                    <a:pt x="1500" y="13285"/>
                  </a:cubicBezTo>
                  <a:cubicBezTo>
                    <a:pt x="1451" y="13674"/>
                    <a:pt x="1480" y="14067"/>
                    <a:pt x="1437" y="14455"/>
                  </a:cubicBezTo>
                  <a:cubicBezTo>
                    <a:pt x="1407" y="14729"/>
                    <a:pt x="1450" y="15007"/>
                    <a:pt x="1400" y="15273"/>
                  </a:cubicBezTo>
                  <a:cubicBezTo>
                    <a:pt x="1333" y="15647"/>
                    <a:pt x="1365" y="16023"/>
                    <a:pt x="1318" y="16397"/>
                  </a:cubicBezTo>
                  <a:cubicBezTo>
                    <a:pt x="1269" y="16785"/>
                    <a:pt x="1288" y="17182"/>
                    <a:pt x="1272" y="17575"/>
                  </a:cubicBezTo>
                  <a:cubicBezTo>
                    <a:pt x="1244" y="18240"/>
                    <a:pt x="1206" y="18905"/>
                    <a:pt x="1212" y="19570"/>
                  </a:cubicBezTo>
                  <a:cubicBezTo>
                    <a:pt x="1224" y="21051"/>
                    <a:pt x="1149" y="22534"/>
                    <a:pt x="1254" y="24018"/>
                  </a:cubicBezTo>
                  <a:cubicBezTo>
                    <a:pt x="1277" y="24349"/>
                    <a:pt x="1230" y="24689"/>
                    <a:pt x="1267" y="25020"/>
                  </a:cubicBezTo>
                  <a:cubicBezTo>
                    <a:pt x="1330" y="25573"/>
                    <a:pt x="1320" y="26129"/>
                    <a:pt x="1352" y="26683"/>
                  </a:cubicBezTo>
                  <a:cubicBezTo>
                    <a:pt x="1382" y="27203"/>
                    <a:pt x="1359" y="27725"/>
                    <a:pt x="1322" y="28248"/>
                  </a:cubicBezTo>
                  <a:cubicBezTo>
                    <a:pt x="1293" y="28647"/>
                    <a:pt x="1233" y="29025"/>
                    <a:pt x="1101" y="29400"/>
                  </a:cubicBezTo>
                  <a:cubicBezTo>
                    <a:pt x="974" y="29753"/>
                    <a:pt x="815" y="30081"/>
                    <a:pt x="464" y="30268"/>
                  </a:cubicBezTo>
                  <a:cubicBezTo>
                    <a:pt x="314" y="30348"/>
                    <a:pt x="165" y="30435"/>
                    <a:pt x="1" y="30488"/>
                  </a:cubicBezTo>
                  <a:cubicBezTo>
                    <a:pt x="34" y="30511"/>
                    <a:pt x="67" y="30520"/>
                    <a:pt x="100" y="30520"/>
                  </a:cubicBezTo>
                  <a:cubicBezTo>
                    <a:pt x="156" y="30520"/>
                    <a:pt x="212" y="30494"/>
                    <a:pt x="266" y="30470"/>
                  </a:cubicBezTo>
                  <a:cubicBezTo>
                    <a:pt x="642" y="30307"/>
                    <a:pt x="918" y="30050"/>
                    <a:pt x="1096" y="29669"/>
                  </a:cubicBezTo>
                  <a:cubicBezTo>
                    <a:pt x="1407" y="29003"/>
                    <a:pt x="1442" y="28291"/>
                    <a:pt x="1452" y="27582"/>
                  </a:cubicBezTo>
                  <a:cubicBezTo>
                    <a:pt x="1469" y="26220"/>
                    <a:pt x="1331" y="24860"/>
                    <a:pt x="1313" y="23500"/>
                  </a:cubicBezTo>
                  <a:cubicBezTo>
                    <a:pt x="1286" y="21400"/>
                    <a:pt x="1286" y="19300"/>
                    <a:pt x="1393" y="17202"/>
                  </a:cubicBezTo>
                  <a:cubicBezTo>
                    <a:pt x="1464" y="15842"/>
                    <a:pt x="1542" y="14484"/>
                    <a:pt x="1604" y="13123"/>
                  </a:cubicBezTo>
                  <a:cubicBezTo>
                    <a:pt x="1660" y="11857"/>
                    <a:pt x="1664" y="10588"/>
                    <a:pt x="1706" y="9320"/>
                  </a:cubicBezTo>
                  <a:cubicBezTo>
                    <a:pt x="1742" y="8277"/>
                    <a:pt x="1762" y="7231"/>
                    <a:pt x="1812" y="6187"/>
                  </a:cubicBezTo>
                  <a:cubicBezTo>
                    <a:pt x="1873" y="4852"/>
                    <a:pt x="1857" y="3516"/>
                    <a:pt x="1923" y="2180"/>
                  </a:cubicBezTo>
                  <a:cubicBezTo>
                    <a:pt x="1945" y="1745"/>
                    <a:pt x="1958" y="1309"/>
                    <a:pt x="1978" y="874"/>
                  </a:cubicBezTo>
                  <a:cubicBezTo>
                    <a:pt x="1984" y="627"/>
                    <a:pt x="1993" y="378"/>
                    <a:pt x="2000" y="130"/>
                  </a:cubicBezTo>
                  <a:cubicBezTo>
                    <a:pt x="1987" y="84"/>
                    <a:pt x="1964" y="41"/>
                    <a:pt x="19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2420476" y="3807680"/>
              <a:ext cx="1646" cy="24489"/>
            </a:xfrm>
            <a:custGeom>
              <a:avLst/>
              <a:gdLst/>
              <a:ahLst/>
              <a:cxnLst/>
              <a:rect l="l" t="t" r="r" b="b"/>
              <a:pathLst>
                <a:path w="50" h="744" extrusionOk="0">
                  <a:moveTo>
                    <a:pt x="23" y="0"/>
                  </a:moveTo>
                  <a:cubicBezTo>
                    <a:pt x="16" y="247"/>
                    <a:pt x="8" y="496"/>
                    <a:pt x="1" y="744"/>
                  </a:cubicBezTo>
                  <a:cubicBezTo>
                    <a:pt x="6" y="597"/>
                    <a:pt x="11" y="451"/>
                    <a:pt x="19" y="305"/>
                  </a:cubicBezTo>
                  <a:cubicBezTo>
                    <a:pt x="24" y="207"/>
                    <a:pt x="49" y="97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2016709" y="3107153"/>
              <a:ext cx="88508" cy="152791"/>
            </a:xfrm>
            <a:custGeom>
              <a:avLst/>
              <a:gdLst/>
              <a:ahLst/>
              <a:cxnLst/>
              <a:rect l="l" t="t" r="r" b="b"/>
              <a:pathLst>
                <a:path w="2689" h="4642" extrusionOk="0">
                  <a:moveTo>
                    <a:pt x="470" y="0"/>
                  </a:moveTo>
                  <a:cubicBezTo>
                    <a:pt x="208" y="191"/>
                    <a:pt x="29" y="434"/>
                    <a:pt x="12" y="766"/>
                  </a:cubicBezTo>
                  <a:cubicBezTo>
                    <a:pt x="0" y="1014"/>
                    <a:pt x="10" y="1262"/>
                    <a:pt x="43" y="1510"/>
                  </a:cubicBezTo>
                  <a:cubicBezTo>
                    <a:pt x="107" y="1978"/>
                    <a:pt x="234" y="2431"/>
                    <a:pt x="376" y="2879"/>
                  </a:cubicBezTo>
                  <a:cubicBezTo>
                    <a:pt x="535" y="3379"/>
                    <a:pt x="649" y="3888"/>
                    <a:pt x="681" y="4411"/>
                  </a:cubicBezTo>
                  <a:cubicBezTo>
                    <a:pt x="686" y="4522"/>
                    <a:pt x="713" y="4584"/>
                    <a:pt x="827" y="4584"/>
                  </a:cubicBezTo>
                  <a:cubicBezTo>
                    <a:pt x="831" y="4584"/>
                    <a:pt x="836" y="4584"/>
                    <a:pt x="841" y="4584"/>
                  </a:cubicBezTo>
                  <a:cubicBezTo>
                    <a:pt x="903" y="4582"/>
                    <a:pt x="966" y="4581"/>
                    <a:pt x="1028" y="4581"/>
                  </a:cubicBezTo>
                  <a:cubicBezTo>
                    <a:pt x="1525" y="4581"/>
                    <a:pt x="2021" y="4642"/>
                    <a:pt x="2519" y="4642"/>
                  </a:cubicBezTo>
                  <a:cubicBezTo>
                    <a:pt x="2576" y="4642"/>
                    <a:pt x="2632" y="4641"/>
                    <a:pt x="2689" y="4639"/>
                  </a:cubicBezTo>
                  <a:cubicBezTo>
                    <a:pt x="2521" y="4228"/>
                    <a:pt x="2359" y="3813"/>
                    <a:pt x="2183" y="3406"/>
                  </a:cubicBezTo>
                  <a:cubicBezTo>
                    <a:pt x="1906" y="2771"/>
                    <a:pt x="1668" y="2122"/>
                    <a:pt x="1448" y="1464"/>
                  </a:cubicBezTo>
                  <a:cubicBezTo>
                    <a:pt x="1310" y="1049"/>
                    <a:pt x="1086" y="675"/>
                    <a:pt x="838" y="313"/>
                  </a:cubicBezTo>
                  <a:cubicBezTo>
                    <a:pt x="741" y="172"/>
                    <a:pt x="572" y="12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2156137" y="3186181"/>
              <a:ext cx="329940" cy="86698"/>
            </a:xfrm>
            <a:custGeom>
              <a:avLst/>
              <a:gdLst/>
              <a:ahLst/>
              <a:cxnLst/>
              <a:rect l="l" t="t" r="r" b="b"/>
              <a:pathLst>
                <a:path w="10024" h="2634" extrusionOk="0">
                  <a:moveTo>
                    <a:pt x="5543" y="1"/>
                  </a:moveTo>
                  <a:cubicBezTo>
                    <a:pt x="5241" y="1"/>
                    <a:pt x="4939" y="35"/>
                    <a:pt x="4637" y="64"/>
                  </a:cubicBezTo>
                  <a:cubicBezTo>
                    <a:pt x="4121" y="116"/>
                    <a:pt x="3626" y="234"/>
                    <a:pt x="3136" y="386"/>
                  </a:cubicBezTo>
                  <a:cubicBezTo>
                    <a:pt x="2230" y="667"/>
                    <a:pt x="1377" y="1046"/>
                    <a:pt x="645" y="1670"/>
                  </a:cubicBezTo>
                  <a:cubicBezTo>
                    <a:pt x="416" y="1866"/>
                    <a:pt x="197" y="2067"/>
                    <a:pt x="1" y="2294"/>
                  </a:cubicBezTo>
                  <a:cubicBezTo>
                    <a:pt x="515" y="2323"/>
                    <a:pt x="1027" y="2359"/>
                    <a:pt x="1542" y="2362"/>
                  </a:cubicBezTo>
                  <a:cubicBezTo>
                    <a:pt x="1549" y="2362"/>
                    <a:pt x="1556" y="2362"/>
                    <a:pt x="1564" y="2362"/>
                  </a:cubicBezTo>
                  <a:cubicBezTo>
                    <a:pt x="1669" y="2362"/>
                    <a:pt x="1756" y="2345"/>
                    <a:pt x="1829" y="2241"/>
                  </a:cubicBezTo>
                  <a:cubicBezTo>
                    <a:pt x="2041" y="1936"/>
                    <a:pt x="2307" y="1680"/>
                    <a:pt x="2584" y="1438"/>
                  </a:cubicBezTo>
                  <a:cubicBezTo>
                    <a:pt x="3369" y="756"/>
                    <a:pt x="4283" y="392"/>
                    <a:pt x="5326" y="392"/>
                  </a:cubicBezTo>
                  <a:cubicBezTo>
                    <a:pt x="5327" y="392"/>
                    <a:pt x="5329" y="392"/>
                    <a:pt x="5330" y="392"/>
                  </a:cubicBezTo>
                  <a:cubicBezTo>
                    <a:pt x="6403" y="393"/>
                    <a:pt x="7388" y="708"/>
                    <a:pt x="8307" y="1247"/>
                  </a:cubicBezTo>
                  <a:cubicBezTo>
                    <a:pt x="8815" y="1544"/>
                    <a:pt x="9270" y="1907"/>
                    <a:pt x="9584" y="2414"/>
                  </a:cubicBezTo>
                  <a:cubicBezTo>
                    <a:pt x="9674" y="2559"/>
                    <a:pt x="9776" y="2633"/>
                    <a:pt x="9917" y="2633"/>
                  </a:cubicBezTo>
                  <a:cubicBezTo>
                    <a:pt x="9950" y="2633"/>
                    <a:pt x="9986" y="2629"/>
                    <a:pt x="10023" y="2621"/>
                  </a:cubicBezTo>
                  <a:cubicBezTo>
                    <a:pt x="9866" y="2346"/>
                    <a:pt x="9660" y="2105"/>
                    <a:pt x="9459" y="1861"/>
                  </a:cubicBezTo>
                  <a:cubicBezTo>
                    <a:pt x="9251" y="1607"/>
                    <a:pt x="8997" y="1398"/>
                    <a:pt x="8743" y="1202"/>
                  </a:cubicBezTo>
                  <a:cubicBezTo>
                    <a:pt x="7949" y="594"/>
                    <a:pt x="7048" y="210"/>
                    <a:pt x="6060" y="41"/>
                  </a:cubicBezTo>
                  <a:cubicBezTo>
                    <a:pt x="5887" y="12"/>
                    <a:pt x="5715" y="1"/>
                    <a:pt x="5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2483377" y="3263005"/>
              <a:ext cx="11158" cy="10368"/>
            </a:xfrm>
            <a:custGeom>
              <a:avLst/>
              <a:gdLst/>
              <a:ahLst/>
              <a:cxnLst/>
              <a:rect l="l" t="t" r="r" b="b"/>
              <a:pathLst>
                <a:path w="339" h="315" extrusionOk="0">
                  <a:moveTo>
                    <a:pt x="0" y="1"/>
                  </a:moveTo>
                  <a:cubicBezTo>
                    <a:pt x="49" y="85"/>
                    <a:pt x="84" y="176"/>
                    <a:pt x="81" y="287"/>
                  </a:cubicBezTo>
                  <a:cubicBezTo>
                    <a:pt x="132" y="306"/>
                    <a:pt x="184" y="315"/>
                    <a:pt x="237" y="315"/>
                  </a:cubicBezTo>
                  <a:cubicBezTo>
                    <a:pt x="270" y="315"/>
                    <a:pt x="304" y="311"/>
                    <a:pt x="339" y="304"/>
                  </a:cubicBezTo>
                  <a:cubicBezTo>
                    <a:pt x="161" y="292"/>
                    <a:pt x="111" y="145"/>
                    <a:pt x="23" y="31"/>
                  </a:cubicBezTo>
                  <a:cubicBezTo>
                    <a:pt x="15" y="21"/>
                    <a:pt x="7" y="1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2147743" y="3182034"/>
              <a:ext cx="307920" cy="79951"/>
            </a:xfrm>
            <a:custGeom>
              <a:avLst/>
              <a:gdLst/>
              <a:ahLst/>
              <a:cxnLst/>
              <a:rect l="l" t="t" r="r" b="b"/>
              <a:pathLst>
                <a:path w="9355" h="2429" extrusionOk="0">
                  <a:moveTo>
                    <a:pt x="5605" y="1"/>
                  </a:moveTo>
                  <a:cubicBezTo>
                    <a:pt x="3889" y="1"/>
                    <a:pt x="2303" y="537"/>
                    <a:pt x="926" y="1612"/>
                  </a:cubicBezTo>
                  <a:cubicBezTo>
                    <a:pt x="703" y="1785"/>
                    <a:pt x="516" y="2000"/>
                    <a:pt x="315" y="2198"/>
                  </a:cubicBezTo>
                  <a:cubicBezTo>
                    <a:pt x="222" y="2290"/>
                    <a:pt x="123" y="2368"/>
                    <a:pt x="1" y="2415"/>
                  </a:cubicBezTo>
                  <a:cubicBezTo>
                    <a:pt x="46" y="2425"/>
                    <a:pt x="91" y="2429"/>
                    <a:pt x="135" y="2429"/>
                  </a:cubicBezTo>
                  <a:cubicBezTo>
                    <a:pt x="176" y="2429"/>
                    <a:pt x="216" y="2425"/>
                    <a:pt x="256" y="2420"/>
                  </a:cubicBezTo>
                  <a:cubicBezTo>
                    <a:pt x="224" y="2274"/>
                    <a:pt x="338" y="2202"/>
                    <a:pt x="419" y="2120"/>
                  </a:cubicBezTo>
                  <a:cubicBezTo>
                    <a:pt x="1106" y="1428"/>
                    <a:pt x="1927" y="953"/>
                    <a:pt x="2838" y="609"/>
                  </a:cubicBezTo>
                  <a:cubicBezTo>
                    <a:pt x="3744" y="266"/>
                    <a:pt x="4681" y="54"/>
                    <a:pt x="5643" y="39"/>
                  </a:cubicBezTo>
                  <a:cubicBezTo>
                    <a:pt x="5666" y="39"/>
                    <a:pt x="5688" y="39"/>
                    <a:pt x="5711" y="39"/>
                  </a:cubicBezTo>
                  <a:cubicBezTo>
                    <a:pt x="6633" y="39"/>
                    <a:pt x="7500" y="331"/>
                    <a:pt x="8310" y="783"/>
                  </a:cubicBezTo>
                  <a:cubicBezTo>
                    <a:pt x="8690" y="994"/>
                    <a:pt x="9037" y="1243"/>
                    <a:pt x="9355" y="1528"/>
                  </a:cubicBezTo>
                  <a:cubicBezTo>
                    <a:pt x="8349" y="583"/>
                    <a:pt x="7134" y="9"/>
                    <a:pt x="5655" y="1"/>
                  </a:cubicBezTo>
                  <a:cubicBezTo>
                    <a:pt x="5639" y="1"/>
                    <a:pt x="5622" y="1"/>
                    <a:pt x="5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2147710" y="3178644"/>
              <a:ext cx="346760" cy="94400"/>
            </a:xfrm>
            <a:custGeom>
              <a:avLst/>
              <a:gdLst/>
              <a:ahLst/>
              <a:cxnLst/>
              <a:rect l="l" t="t" r="r" b="b"/>
              <a:pathLst>
                <a:path w="10535" h="2868" extrusionOk="0">
                  <a:moveTo>
                    <a:pt x="5615" y="1"/>
                  </a:moveTo>
                  <a:cubicBezTo>
                    <a:pt x="5426" y="1"/>
                    <a:pt x="5246" y="58"/>
                    <a:pt x="5057" y="58"/>
                  </a:cubicBezTo>
                  <a:cubicBezTo>
                    <a:pt x="5047" y="58"/>
                    <a:pt x="5037" y="58"/>
                    <a:pt x="5028" y="57"/>
                  </a:cubicBezTo>
                  <a:cubicBezTo>
                    <a:pt x="5012" y="57"/>
                    <a:pt x="4997" y="57"/>
                    <a:pt x="4981" y="57"/>
                  </a:cubicBezTo>
                  <a:cubicBezTo>
                    <a:pt x="4774" y="57"/>
                    <a:pt x="4571" y="101"/>
                    <a:pt x="4368" y="134"/>
                  </a:cubicBezTo>
                  <a:cubicBezTo>
                    <a:pt x="3741" y="239"/>
                    <a:pt x="3140" y="429"/>
                    <a:pt x="2553" y="669"/>
                  </a:cubicBezTo>
                  <a:cubicBezTo>
                    <a:pt x="1550" y="1080"/>
                    <a:pt x="697" y="1688"/>
                    <a:pt x="1" y="2518"/>
                  </a:cubicBezTo>
                  <a:cubicBezTo>
                    <a:pt x="123" y="2472"/>
                    <a:pt x="223" y="2394"/>
                    <a:pt x="314" y="2301"/>
                  </a:cubicBezTo>
                  <a:cubicBezTo>
                    <a:pt x="516" y="2101"/>
                    <a:pt x="702" y="1888"/>
                    <a:pt x="926" y="1715"/>
                  </a:cubicBezTo>
                  <a:cubicBezTo>
                    <a:pt x="2304" y="640"/>
                    <a:pt x="3890" y="104"/>
                    <a:pt x="5610" y="104"/>
                  </a:cubicBezTo>
                  <a:cubicBezTo>
                    <a:pt x="5625" y="104"/>
                    <a:pt x="5640" y="104"/>
                    <a:pt x="5655" y="104"/>
                  </a:cubicBezTo>
                  <a:cubicBezTo>
                    <a:pt x="7134" y="112"/>
                    <a:pt x="8348" y="688"/>
                    <a:pt x="9354" y="1631"/>
                  </a:cubicBezTo>
                  <a:cubicBezTo>
                    <a:pt x="9588" y="1839"/>
                    <a:pt x="9806" y="2067"/>
                    <a:pt x="10008" y="2314"/>
                  </a:cubicBezTo>
                  <a:cubicBezTo>
                    <a:pt x="10073" y="2395"/>
                    <a:pt x="10145" y="2475"/>
                    <a:pt x="10198" y="2564"/>
                  </a:cubicBezTo>
                  <a:cubicBezTo>
                    <a:pt x="10206" y="2573"/>
                    <a:pt x="10214" y="2583"/>
                    <a:pt x="10221" y="2594"/>
                  </a:cubicBezTo>
                  <a:cubicBezTo>
                    <a:pt x="10309" y="2708"/>
                    <a:pt x="10359" y="2855"/>
                    <a:pt x="10535" y="2867"/>
                  </a:cubicBezTo>
                  <a:cubicBezTo>
                    <a:pt x="10458" y="2824"/>
                    <a:pt x="10409" y="2759"/>
                    <a:pt x="10368" y="2681"/>
                  </a:cubicBezTo>
                  <a:cubicBezTo>
                    <a:pt x="10273" y="2509"/>
                    <a:pt x="10170" y="2340"/>
                    <a:pt x="10037" y="2193"/>
                  </a:cubicBezTo>
                  <a:cubicBezTo>
                    <a:pt x="9387" y="1472"/>
                    <a:pt x="8634" y="887"/>
                    <a:pt x="7747" y="485"/>
                  </a:cubicBezTo>
                  <a:cubicBezTo>
                    <a:pt x="7071" y="179"/>
                    <a:pt x="6363" y="3"/>
                    <a:pt x="5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2155116" y="3183285"/>
              <a:ext cx="331026" cy="89068"/>
            </a:xfrm>
            <a:custGeom>
              <a:avLst/>
              <a:gdLst/>
              <a:ahLst/>
              <a:cxnLst/>
              <a:rect l="l" t="t" r="r" b="b"/>
              <a:pathLst>
                <a:path w="10057" h="2706" extrusionOk="0">
                  <a:moveTo>
                    <a:pt x="5486" y="1"/>
                  </a:moveTo>
                  <a:cubicBezTo>
                    <a:pt x="5463" y="1"/>
                    <a:pt x="5441" y="1"/>
                    <a:pt x="5418" y="1"/>
                  </a:cubicBezTo>
                  <a:cubicBezTo>
                    <a:pt x="4456" y="16"/>
                    <a:pt x="3520" y="228"/>
                    <a:pt x="2612" y="571"/>
                  </a:cubicBezTo>
                  <a:cubicBezTo>
                    <a:pt x="1702" y="915"/>
                    <a:pt x="881" y="1390"/>
                    <a:pt x="194" y="2082"/>
                  </a:cubicBezTo>
                  <a:cubicBezTo>
                    <a:pt x="112" y="2164"/>
                    <a:pt x="0" y="2236"/>
                    <a:pt x="31" y="2380"/>
                  </a:cubicBezTo>
                  <a:cubicBezTo>
                    <a:pt x="227" y="2153"/>
                    <a:pt x="446" y="1953"/>
                    <a:pt x="675" y="1757"/>
                  </a:cubicBezTo>
                  <a:cubicBezTo>
                    <a:pt x="1407" y="1133"/>
                    <a:pt x="2260" y="753"/>
                    <a:pt x="3165" y="472"/>
                  </a:cubicBezTo>
                  <a:cubicBezTo>
                    <a:pt x="3655" y="321"/>
                    <a:pt x="4149" y="202"/>
                    <a:pt x="4665" y="151"/>
                  </a:cubicBezTo>
                  <a:cubicBezTo>
                    <a:pt x="4969" y="122"/>
                    <a:pt x="5271" y="87"/>
                    <a:pt x="5573" y="87"/>
                  </a:cubicBezTo>
                  <a:cubicBezTo>
                    <a:pt x="5745" y="87"/>
                    <a:pt x="5917" y="98"/>
                    <a:pt x="6090" y="128"/>
                  </a:cubicBezTo>
                  <a:cubicBezTo>
                    <a:pt x="7078" y="298"/>
                    <a:pt x="7978" y="681"/>
                    <a:pt x="8772" y="1289"/>
                  </a:cubicBezTo>
                  <a:cubicBezTo>
                    <a:pt x="9026" y="1485"/>
                    <a:pt x="9281" y="1693"/>
                    <a:pt x="9489" y="1947"/>
                  </a:cubicBezTo>
                  <a:cubicBezTo>
                    <a:pt x="9690" y="2190"/>
                    <a:pt x="9895" y="2431"/>
                    <a:pt x="10053" y="2706"/>
                  </a:cubicBezTo>
                  <a:cubicBezTo>
                    <a:pt x="10056" y="2596"/>
                    <a:pt x="10022" y="2504"/>
                    <a:pt x="9972" y="2421"/>
                  </a:cubicBezTo>
                  <a:cubicBezTo>
                    <a:pt x="9708" y="2082"/>
                    <a:pt x="9429" y="1771"/>
                    <a:pt x="9129" y="1490"/>
                  </a:cubicBezTo>
                  <a:cubicBezTo>
                    <a:pt x="8812" y="1207"/>
                    <a:pt x="8464" y="956"/>
                    <a:pt x="8085" y="745"/>
                  </a:cubicBezTo>
                  <a:cubicBezTo>
                    <a:pt x="7276" y="292"/>
                    <a:pt x="6410" y="1"/>
                    <a:pt x="54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2455564" y="3232295"/>
              <a:ext cx="27846" cy="30743"/>
            </a:xfrm>
            <a:custGeom>
              <a:avLst/>
              <a:gdLst/>
              <a:ahLst/>
              <a:cxnLst/>
              <a:rect l="l" t="t" r="r" b="b"/>
              <a:pathLst>
                <a:path w="846" h="934" extrusionOk="0">
                  <a:moveTo>
                    <a:pt x="1" y="1"/>
                  </a:moveTo>
                  <a:cubicBezTo>
                    <a:pt x="301" y="282"/>
                    <a:pt x="580" y="593"/>
                    <a:pt x="845" y="934"/>
                  </a:cubicBezTo>
                  <a:cubicBezTo>
                    <a:pt x="792" y="845"/>
                    <a:pt x="722" y="765"/>
                    <a:pt x="655" y="684"/>
                  </a:cubicBezTo>
                  <a:cubicBezTo>
                    <a:pt x="455" y="437"/>
                    <a:pt x="235" y="2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2249417" y="3222816"/>
              <a:ext cx="68002" cy="45390"/>
            </a:xfrm>
            <a:custGeom>
              <a:avLst/>
              <a:gdLst/>
              <a:ahLst/>
              <a:cxnLst/>
              <a:rect l="l" t="t" r="r" b="b"/>
              <a:pathLst>
                <a:path w="2066" h="1379" extrusionOk="0">
                  <a:moveTo>
                    <a:pt x="1543" y="1"/>
                  </a:moveTo>
                  <a:cubicBezTo>
                    <a:pt x="1273" y="36"/>
                    <a:pt x="1082" y="219"/>
                    <a:pt x="891" y="379"/>
                  </a:cubicBezTo>
                  <a:cubicBezTo>
                    <a:pt x="630" y="597"/>
                    <a:pt x="364" y="814"/>
                    <a:pt x="137" y="1071"/>
                  </a:cubicBezTo>
                  <a:cubicBezTo>
                    <a:pt x="81" y="1134"/>
                    <a:pt x="2" y="1181"/>
                    <a:pt x="0" y="1279"/>
                  </a:cubicBezTo>
                  <a:cubicBezTo>
                    <a:pt x="229" y="1295"/>
                    <a:pt x="459" y="1316"/>
                    <a:pt x="689" y="1326"/>
                  </a:cubicBezTo>
                  <a:cubicBezTo>
                    <a:pt x="889" y="1336"/>
                    <a:pt x="1088" y="1345"/>
                    <a:pt x="1288" y="1345"/>
                  </a:cubicBezTo>
                  <a:cubicBezTo>
                    <a:pt x="1318" y="1345"/>
                    <a:pt x="1349" y="1345"/>
                    <a:pt x="1379" y="1344"/>
                  </a:cubicBezTo>
                  <a:cubicBezTo>
                    <a:pt x="1383" y="1344"/>
                    <a:pt x="1386" y="1344"/>
                    <a:pt x="1390" y="1344"/>
                  </a:cubicBezTo>
                  <a:cubicBezTo>
                    <a:pt x="1552" y="1344"/>
                    <a:pt x="1714" y="1378"/>
                    <a:pt x="1883" y="1378"/>
                  </a:cubicBezTo>
                  <a:cubicBezTo>
                    <a:pt x="1943" y="1378"/>
                    <a:pt x="2003" y="1374"/>
                    <a:pt x="2065" y="1362"/>
                  </a:cubicBezTo>
                  <a:cubicBezTo>
                    <a:pt x="1884" y="889"/>
                    <a:pt x="1714" y="444"/>
                    <a:pt x="1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2032047" y="3102611"/>
              <a:ext cx="81596" cy="157630"/>
            </a:xfrm>
            <a:custGeom>
              <a:avLst/>
              <a:gdLst/>
              <a:ahLst/>
              <a:cxnLst/>
              <a:rect l="l" t="t" r="r" b="b"/>
              <a:pathLst>
                <a:path w="2479" h="4789" extrusionOk="0">
                  <a:moveTo>
                    <a:pt x="165" y="0"/>
                  </a:moveTo>
                  <a:lnTo>
                    <a:pt x="165" y="0"/>
                  </a:lnTo>
                  <a:cubicBezTo>
                    <a:pt x="94" y="28"/>
                    <a:pt x="38" y="73"/>
                    <a:pt x="0" y="139"/>
                  </a:cubicBezTo>
                  <a:cubicBezTo>
                    <a:pt x="220" y="156"/>
                    <a:pt x="353" y="301"/>
                    <a:pt x="470" y="463"/>
                  </a:cubicBezTo>
                  <a:cubicBezTo>
                    <a:pt x="721" y="812"/>
                    <a:pt x="936" y="1185"/>
                    <a:pt x="1061" y="1595"/>
                  </a:cubicBezTo>
                  <a:cubicBezTo>
                    <a:pt x="1356" y="2562"/>
                    <a:pt x="1797" y="3470"/>
                    <a:pt x="2153" y="4412"/>
                  </a:cubicBezTo>
                  <a:cubicBezTo>
                    <a:pt x="2196" y="4528"/>
                    <a:pt x="2277" y="4642"/>
                    <a:pt x="2223" y="4778"/>
                  </a:cubicBezTo>
                  <a:cubicBezTo>
                    <a:pt x="2257" y="4783"/>
                    <a:pt x="2290" y="4788"/>
                    <a:pt x="2322" y="4788"/>
                  </a:cubicBezTo>
                  <a:cubicBezTo>
                    <a:pt x="2386" y="4788"/>
                    <a:pt x="2443" y="4768"/>
                    <a:pt x="2478" y="4688"/>
                  </a:cubicBezTo>
                  <a:cubicBezTo>
                    <a:pt x="2322" y="4671"/>
                    <a:pt x="2314" y="4532"/>
                    <a:pt x="2272" y="4427"/>
                  </a:cubicBezTo>
                  <a:cubicBezTo>
                    <a:pt x="1839" y="3339"/>
                    <a:pt x="1391" y="2256"/>
                    <a:pt x="947" y="1170"/>
                  </a:cubicBezTo>
                  <a:cubicBezTo>
                    <a:pt x="782" y="766"/>
                    <a:pt x="589" y="372"/>
                    <a:pt x="211" y="110"/>
                  </a:cubicBezTo>
                  <a:cubicBezTo>
                    <a:pt x="176" y="85"/>
                    <a:pt x="149" y="49"/>
                    <a:pt x="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2037017" y="3102611"/>
              <a:ext cx="76692" cy="154273"/>
            </a:xfrm>
            <a:custGeom>
              <a:avLst/>
              <a:gdLst/>
              <a:ahLst/>
              <a:cxnLst/>
              <a:rect l="l" t="t" r="r" b="b"/>
              <a:pathLst>
                <a:path w="2330" h="4687" extrusionOk="0">
                  <a:moveTo>
                    <a:pt x="18" y="0"/>
                  </a:moveTo>
                  <a:lnTo>
                    <a:pt x="18" y="0"/>
                  </a:lnTo>
                  <a:cubicBezTo>
                    <a:pt x="1" y="48"/>
                    <a:pt x="26" y="84"/>
                    <a:pt x="61" y="107"/>
                  </a:cubicBezTo>
                  <a:cubicBezTo>
                    <a:pt x="439" y="370"/>
                    <a:pt x="634" y="765"/>
                    <a:pt x="798" y="1169"/>
                  </a:cubicBezTo>
                  <a:cubicBezTo>
                    <a:pt x="1241" y="2255"/>
                    <a:pt x="1689" y="3337"/>
                    <a:pt x="2123" y="4426"/>
                  </a:cubicBezTo>
                  <a:cubicBezTo>
                    <a:pt x="2165" y="4531"/>
                    <a:pt x="2172" y="4670"/>
                    <a:pt x="2329" y="4687"/>
                  </a:cubicBezTo>
                  <a:cubicBezTo>
                    <a:pt x="2306" y="4650"/>
                    <a:pt x="2277" y="4617"/>
                    <a:pt x="2263" y="4579"/>
                  </a:cubicBezTo>
                  <a:cubicBezTo>
                    <a:pt x="1984" y="3818"/>
                    <a:pt x="1660" y="3075"/>
                    <a:pt x="1352" y="2325"/>
                  </a:cubicBezTo>
                  <a:cubicBezTo>
                    <a:pt x="1114" y="1749"/>
                    <a:pt x="926" y="1154"/>
                    <a:pt x="613" y="611"/>
                  </a:cubicBezTo>
                  <a:cubicBezTo>
                    <a:pt x="464" y="351"/>
                    <a:pt x="284" y="138"/>
                    <a:pt x="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2032047" y="3107153"/>
              <a:ext cx="74980" cy="152759"/>
            </a:xfrm>
            <a:custGeom>
              <a:avLst/>
              <a:gdLst/>
              <a:ahLst/>
              <a:cxnLst/>
              <a:rect l="l" t="t" r="r" b="b"/>
              <a:pathLst>
                <a:path w="2278" h="4641" extrusionOk="0">
                  <a:moveTo>
                    <a:pt x="0" y="0"/>
                  </a:moveTo>
                  <a:cubicBezTo>
                    <a:pt x="104" y="129"/>
                    <a:pt x="274" y="174"/>
                    <a:pt x="371" y="314"/>
                  </a:cubicBezTo>
                  <a:cubicBezTo>
                    <a:pt x="620" y="675"/>
                    <a:pt x="844" y="1052"/>
                    <a:pt x="981" y="1466"/>
                  </a:cubicBezTo>
                  <a:cubicBezTo>
                    <a:pt x="1201" y="2123"/>
                    <a:pt x="1439" y="2772"/>
                    <a:pt x="1715" y="3408"/>
                  </a:cubicBezTo>
                  <a:cubicBezTo>
                    <a:pt x="1892" y="3815"/>
                    <a:pt x="2054" y="4229"/>
                    <a:pt x="2222" y="4640"/>
                  </a:cubicBezTo>
                  <a:cubicBezTo>
                    <a:pt x="2277" y="4504"/>
                    <a:pt x="2195" y="4392"/>
                    <a:pt x="2152" y="4275"/>
                  </a:cubicBezTo>
                  <a:cubicBezTo>
                    <a:pt x="1796" y="3332"/>
                    <a:pt x="1355" y="2424"/>
                    <a:pt x="1059" y="1457"/>
                  </a:cubicBezTo>
                  <a:cubicBezTo>
                    <a:pt x="935" y="1047"/>
                    <a:pt x="719" y="675"/>
                    <a:pt x="467" y="325"/>
                  </a:cubicBezTo>
                  <a:cubicBezTo>
                    <a:pt x="350" y="163"/>
                    <a:pt x="217" y="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2224303" y="3212448"/>
              <a:ext cx="75902" cy="52467"/>
            </a:xfrm>
            <a:custGeom>
              <a:avLst/>
              <a:gdLst/>
              <a:ahLst/>
              <a:cxnLst/>
              <a:rect l="l" t="t" r="r" b="b"/>
              <a:pathLst>
                <a:path w="2306" h="1594" extrusionOk="0">
                  <a:moveTo>
                    <a:pt x="2148" y="0"/>
                  </a:moveTo>
                  <a:cubicBezTo>
                    <a:pt x="2125" y="0"/>
                    <a:pt x="2099" y="5"/>
                    <a:pt x="2072" y="13"/>
                  </a:cubicBezTo>
                  <a:cubicBezTo>
                    <a:pt x="2014" y="30"/>
                    <a:pt x="1956" y="45"/>
                    <a:pt x="1900" y="68"/>
                  </a:cubicBezTo>
                  <a:cubicBezTo>
                    <a:pt x="1178" y="356"/>
                    <a:pt x="563" y="790"/>
                    <a:pt x="90" y="1413"/>
                  </a:cubicBezTo>
                  <a:cubicBezTo>
                    <a:pt x="56" y="1459"/>
                    <a:pt x="0" y="1496"/>
                    <a:pt x="34" y="1593"/>
                  </a:cubicBezTo>
                  <a:lnTo>
                    <a:pt x="764" y="1593"/>
                  </a:lnTo>
                  <a:cubicBezTo>
                    <a:pt x="690" y="1499"/>
                    <a:pt x="759" y="1429"/>
                    <a:pt x="815" y="1370"/>
                  </a:cubicBezTo>
                  <a:cubicBezTo>
                    <a:pt x="1173" y="987"/>
                    <a:pt x="1557" y="635"/>
                    <a:pt x="2002" y="354"/>
                  </a:cubicBezTo>
                  <a:cubicBezTo>
                    <a:pt x="2061" y="316"/>
                    <a:pt x="2124" y="270"/>
                    <a:pt x="2194" y="270"/>
                  </a:cubicBezTo>
                  <a:cubicBezTo>
                    <a:pt x="2229" y="270"/>
                    <a:pt x="2267" y="282"/>
                    <a:pt x="2306" y="313"/>
                  </a:cubicBezTo>
                  <a:cubicBezTo>
                    <a:pt x="2291" y="247"/>
                    <a:pt x="2274" y="180"/>
                    <a:pt x="2261" y="114"/>
                  </a:cubicBezTo>
                  <a:cubicBezTo>
                    <a:pt x="2247" y="31"/>
                    <a:pt x="2205" y="0"/>
                    <a:pt x="2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2247015" y="3221302"/>
              <a:ext cx="53191" cy="43612"/>
            </a:xfrm>
            <a:custGeom>
              <a:avLst/>
              <a:gdLst/>
              <a:ahLst/>
              <a:cxnLst/>
              <a:rect l="l" t="t" r="r" b="b"/>
              <a:pathLst>
                <a:path w="1616" h="1325" extrusionOk="0">
                  <a:moveTo>
                    <a:pt x="1504" y="1"/>
                  </a:moveTo>
                  <a:cubicBezTo>
                    <a:pt x="1434" y="1"/>
                    <a:pt x="1371" y="47"/>
                    <a:pt x="1312" y="85"/>
                  </a:cubicBezTo>
                  <a:cubicBezTo>
                    <a:pt x="867" y="366"/>
                    <a:pt x="483" y="718"/>
                    <a:pt x="125" y="1101"/>
                  </a:cubicBezTo>
                  <a:cubicBezTo>
                    <a:pt x="70" y="1159"/>
                    <a:pt x="1" y="1230"/>
                    <a:pt x="73" y="1324"/>
                  </a:cubicBezTo>
                  <a:cubicBezTo>
                    <a:pt x="75" y="1229"/>
                    <a:pt x="154" y="1181"/>
                    <a:pt x="210" y="1117"/>
                  </a:cubicBezTo>
                  <a:cubicBezTo>
                    <a:pt x="437" y="860"/>
                    <a:pt x="703" y="643"/>
                    <a:pt x="964" y="425"/>
                  </a:cubicBezTo>
                  <a:cubicBezTo>
                    <a:pt x="1155" y="265"/>
                    <a:pt x="1346" y="82"/>
                    <a:pt x="1616" y="44"/>
                  </a:cubicBezTo>
                  <a:cubicBezTo>
                    <a:pt x="1577" y="13"/>
                    <a:pt x="1539" y="1"/>
                    <a:pt x="1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2403821" y="3240853"/>
              <a:ext cx="63987" cy="31434"/>
            </a:xfrm>
            <a:custGeom>
              <a:avLst/>
              <a:gdLst/>
              <a:ahLst/>
              <a:cxnLst/>
              <a:rect l="l" t="t" r="r" b="b"/>
              <a:pathLst>
                <a:path w="1944" h="955" extrusionOk="0">
                  <a:moveTo>
                    <a:pt x="992" y="1"/>
                  </a:moveTo>
                  <a:cubicBezTo>
                    <a:pt x="957" y="1"/>
                    <a:pt x="925" y="22"/>
                    <a:pt x="891" y="53"/>
                  </a:cubicBezTo>
                  <a:cubicBezTo>
                    <a:pt x="631" y="288"/>
                    <a:pt x="368" y="518"/>
                    <a:pt x="108" y="752"/>
                  </a:cubicBezTo>
                  <a:cubicBezTo>
                    <a:pt x="67" y="788"/>
                    <a:pt x="0" y="811"/>
                    <a:pt x="22" y="909"/>
                  </a:cubicBezTo>
                  <a:cubicBezTo>
                    <a:pt x="638" y="955"/>
                    <a:pt x="1259" y="943"/>
                    <a:pt x="1944" y="953"/>
                  </a:cubicBezTo>
                  <a:cubicBezTo>
                    <a:pt x="1683" y="561"/>
                    <a:pt x="1394" y="280"/>
                    <a:pt x="1067" y="31"/>
                  </a:cubicBezTo>
                  <a:cubicBezTo>
                    <a:pt x="1039" y="10"/>
                    <a:pt x="1015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1365948" y="3275381"/>
              <a:ext cx="1068651" cy="1558953"/>
            </a:xfrm>
            <a:custGeom>
              <a:avLst/>
              <a:gdLst/>
              <a:ahLst/>
              <a:cxnLst/>
              <a:rect l="l" t="t" r="r" b="b"/>
              <a:pathLst>
                <a:path w="32467" h="47363" extrusionOk="0">
                  <a:moveTo>
                    <a:pt x="9723" y="37727"/>
                  </a:moveTo>
                  <a:cubicBezTo>
                    <a:pt x="9823" y="37727"/>
                    <a:pt x="9922" y="37730"/>
                    <a:pt x="10022" y="37738"/>
                  </a:cubicBezTo>
                  <a:cubicBezTo>
                    <a:pt x="10655" y="37787"/>
                    <a:pt x="11291" y="37742"/>
                    <a:pt x="11920" y="37796"/>
                  </a:cubicBezTo>
                  <a:cubicBezTo>
                    <a:pt x="12394" y="37835"/>
                    <a:pt x="12871" y="37895"/>
                    <a:pt x="13345" y="37921"/>
                  </a:cubicBezTo>
                  <a:cubicBezTo>
                    <a:pt x="13962" y="37956"/>
                    <a:pt x="14558" y="38112"/>
                    <a:pt x="15172" y="38154"/>
                  </a:cubicBezTo>
                  <a:cubicBezTo>
                    <a:pt x="15649" y="38187"/>
                    <a:pt x="16114" y="38308"/>
                    <a:pt x="16582" y="38399"/>
                  </a:cubicBezTo>
                  <a:cubicBezTo>
                    <a:pt x="17135" y="38504"/>
                    <a:pt x="17694" y="38574"/>
                    <a:pt x="18241" y="38708"/>
                  </a:cubicBezTo>
                  <a:cubicBezTo>
                    <a:pt x="19187" y="38940"/>
                    <a:pt x="20148" y="39111"/>
                    <a:pt x="21085" y="39372"/>
                  </a:cubicBezTo>
                  <a:cubicBezTo>
                    <a:pt x="21992" y="39627"/>
                    <a:pt x="22879" y="39935"/>
                    <a:pt x="23751" y="40297"/>
                  </a:cubicBezTo>
                  <a:cubicBezTo>
                    <a:pt x="24527" y="40618"/>
                    <a:pt x="25279" y="40986"/>
                    <a:pt x="26035" y="41352"/>
                  </a:cubicBezTo>
                  <a:cubicBezTo>
                    <a:pt x="26565" y="41609"/>
                    <a:pt x="27083" y="41894"/>
                    <a:pt x="27555" y="42256"/>
                  </a:cubicBezTo>
                  <a:cubicBezTo>
                    <a:pt x="27699" y="42365"/>
                    <a:pt x="27777" y="42475"/>
                    <a:pt x="27766" y="42661"/>
                  </a:cubicBezTo>
                  <a:cubicBezTo>
                    <a:pt x="27752" y="42891"/>
                    <a:pt x="27762" y="43124"/>
                    <a:pt x="27762" y="43451"/>
                  </a:cubicBezTo>
                  <a:cubicBezTo>
                    <a:pt x="27780" y="43936"/>
                    <a:pt x="27747" y="44514"/>
                    <a:pt x="27614" y="45085"/>
                  </a:cubicBezTo>
                  <a:cubicBezTo>
                    <a:pt x="27514" y="45512"/>
                    <a:pt x="27301" y="45877"/>
                    <a:pt x="27027" y="46212"/>
                  </a:cubicBezTo>
                  <a:cubicBezTo>
                    <a:pt x="26907" y="46358"/>
                    <a:pt x="26745" y="46438"/>
                    <a:pt x="26577" y="46502"/>
                  </a:cubicBezTo>
                  <a:cubicBezTo>
                    <a:pt x="25896" y="46761"/>
                    <a:pt x="25205" y="46952"/>
                    <a:pt x="24469" y="47006"/>
                  </a:cubicBezTo>
                  <a:cubicBezTo>
                    <a:pt x="24102" y="47033"/>
                    <a:pt x="23736" y="47047"/>
                    <a:pt x="23371" y="47047"/>
                  </a:cubicBezTo>
                  <a:cubicBezTo>
                    <a:pt x="23155" y="47047"/>
                    <a:pt x="22939" y="47043"/>
                    <a:pt x="22724" y="47033"/>
                  </a:cubicBezTo>
                  <a:cubicBezTo>
                    <a:pt x="22334" y="47016"/>
                    <a:pt x="21938" y="47036"/>
                    <a:pt x="21550" y="46949"/>
                  </a:cubicBezTo>
                  <a:cubicBezTo>
                    <a:pt x="21522" y="46942"/>
                    <a:pt x="21492" y="46941"/>
                    <a:pt x="21462" y="46941"/>
                  </a:cubicBezTo>
                  <a:cubicBezTo>
                    <a:pt x="21432" y="46941"/>
                    <a:pt x="21401" y="46942"/>
                    <a:pt x="21372" y="46942"/>
                  </a:cubicBezTo>
                  <a:cubicBezTo>
                    <a:pt x="21368" y="46942"/>
                    <a:pt x="21364" y="46942"/>
                    <a:pt x="21360" y="46942"/>
                  </a:cubicBezTo>
                  <a:cubicBezTo>
                    <a:pt x="20979" y="46942"/>
                    <a:pt x="20603" y="46889"/>
                    <a:pt x="20225" y="46850"/>
                  </a:cubicBezTo>
                  <a:cubicBezTo>
                    <a:pt x="19988" y="46824"/>
                    <a:pt x="19746" y="46802"/>
                    <a:pt x="19511" y="46799"/>
                  </a:cubicBezTo>
                  <a:cubicBezTo>
                    <a:pt x="19159" y="46794"/>
                    <a:pt x="18811" y="46745"/>
                    <a:pt x="18462" y="46729"/>
                  </a:cubicBezTo>
                  <a:cubicBezTo>
                    <a:pt x="18080" y="46712"/>
                    <a:pt x="17701" y="46640"/>
                    <a:pt x="17320" y="46595"/>
                  </a:cubicBezTo>
                  <a:cubicBezTo>
                    <a:pt x="17108" y="46570"/>
                    <a:pt x="16895" y="46559"/>
                    <a:pt x="16683" y="46542"/>
                  </a:cubicBezTo>
                  <a:cubicBezTo>
                    <a:pt x="16267" y="46509"/>
                    <a:pt x="15852" y="46452"/>
                    <a:pt x="15436" y="46424"/>
                  </a:cubicBezTo>
                  <a:cubicBezTo>
                    <a:pt x="14850" y="46384"/>
                    <a:pt x="14261" y="46337"/>
                    <a:pt x="13677" y="46268"/>
                  </a:cubicBezTo>
                  <a:cubicBezTo>
                    <a:pt x="13137" y="46204"/>
                    <a:pt x="12601" y="46090"/>
                    <a:pt x="12059" y="46032"/>
                  </a:cubicBezTo>
                  <a:cubicBezTo>
                    <a:pt x="11643" y="45986"/>
                    <a:pt x="11230" y="45914"/>
                    <a:pt x="10820" y="45846"/>
                  </a:cubicBezTo>
                  <a:cubicBezTo>
                    <a:pt x="10315" y="45762"/>
                    <a:pt x="9809" y="45687"/>
                    <a:pt x="9307" y="45591"/>
                  </a:cubicBezTo>
                  <a:cubicBezTo>
                    <a:pt x="8737" y="45481"/>
                    <a:pt x="8165" y="45384"/>
                    <a:pt x="7592" y="45302"/>
                  </a:cubicBezTo>
                  <a:cubicBezTo>
                    <a:pt x="7085" y="45228"/>
                    <a:pt x="6580" y="45159"/>
                    <a:pt x="6066" y="45137"/>
                  </a:cubicBezTo>
                  <a:cubicBezTo>
                    <a:pt x="5674" y="45119"/>
                    <a:pt x="5298" y="44988"/>
                    <a:pt x="4912" y="44913"/>
                  </a:cubicBezTo>
                  <a:cubicBezTo>
                    <a:pt x="4373" y="44809"/>
                    <a:pt x="3851" y="44649"/>
                    <a:pt x="3333" y="44473"/>
                  </a:cubicBezTo>
                  <a:cubicBezTo>
                    <a:pt x="2457" y="44174"/>
                    <a:pt x="1803" y="43619"/>
                    <a:pt x="1369" y="42801"/>
                  </a:cubicBezTo>
                  <a:cubicBezTo>
                    <a:pt x="1028" y="42158"/>
                    <a:pt x="830" y="41473"/>
                    <a:pt x="738" y="40754"/>
                  </a:cubicBezTo>
                  <a:cubicBezTo>
                    <a:pt x="704" y="40493"/>
                    <a:pt x="665" y="40230"/>
                    <a:pt x="623" y="39969"/>
                  </a:cubicBezTo>
                  <a:cubicBezTo>
                    <a:pt x="597" y="39814"/>
                    <a:pt x="643" y="39754"/>
                    <a:pt x="768" y="39696"/>
                  </a:cubicBezTo>
                  <a:cubicBezTo>
                    <a:pt x="1232" y="39474"/>
                    <a:pt x="1701" y="39264"/>
                    <a:pt x="2176" y="39069"/>
                  </a:cubicBezTo>
                  <a:cubicBezTo>
                    <a:pt x="3057" y="38711"/>
                    <a:pt x="3953" y="38399"/>
                    <a:pt x="4879" y="38181"/>
                  </a:cubicBezTo>
                  <a:cubicBezTo>
                    <a:pt x="5345" y="38070"/>
                    <a:pt x="5816" y="38003"/>
                    <a:pt x="6288" y="37931"/>
                  </a:cubicBezTo>
                  <a:cubicBezTo>
                    <a:pt x="7095" y="37809"/>
                    <a:pt x="7904" y="37793"/>
                    <a:pt x="8715" y="37772"/>
                  </a:cubicBezTo>
                  <a:cubicBezTo>
                    <a:pt x="9051" y="37763"/>
                    <a:pt x="9388" y="37727"/>
                    <a:pt x="9723" y="37727"/>
                  </a:cubicBezTo>
                  <a:close/>
                  <a:moveTo>
                    <a:pt x="12094" y="0"/>
                  </a:moveTo>
                  <a:cubicBezTo>
                    <a:pt x="12022" y="0"/>
                    <a:pt x="11952" y="16"/>
                    <a:pt x="11883" y="61"/>
                  </a:cubicBezTo>
                  <a:cubicBezTo>
                    <a:pt x="11456" y="343"/>
                    <a:pt x="11025" y="622"/>
                    <a:pt x="10624" y="944"/>
                  </a:cubicBezTo>
                  <a:cubicBezTo>
                    <a:pt x="10345" y="1171"/>
                    <a:pt x="10063" y="1391"/>
                    <a:pt x="9794" y="1629"/>
                  </a:cubicBezTo>
                  <a:cubicBezTo>
                    <a:pt x="9532" y="1862"/>
                    <a:pt x="9245" y="2071"/>
                    <a:pt x="9023" y="2345"/>
                  </a:cubicBezTo>
                  <a:cubicBezTo>
                    <a:pt x="8866" y="2539"/>
                    <a:pt x="8697" y="2720"/>
                    <a:pt x="8519" y="2893"/>
                  </a:cubicBezTo>
                  <a:cubicBezTo>
                    <a:pt x="8131" y="3269"/>
                    <a:pt x="7804" y="3699"/>
                    <a:pt x="7477" y="4125"/>
                  </a:cubicBezTo>
                  <a:cubicBezTo>
                    <a:pt x="7064" y="4662"/>
                    <a:pt x="6695" y="5229"/>
                    <a:pt x="6335" y="5801"/>
                  </a:cubicBezTo>
                  <a:cubicBezTo>
                    <a:pt x="5977" y="6374"/>
                    <a:pt x="5655" y="6970"/>
                    <a:pt x="5343" y="7570"/>
                  </a:cubicBezTo>
                  <a:cubicBezTo>
                    <a:pt x="5147" y="7949"/>
                    <a:pt x="4966" y="8337"/>
                    <a:pt x="4788" y="8727"/>
                  </a:cubicBezTo>
                  <a:cubicBezTo>
                    <a:pt x="4580" y="9188"/>
                    <a:pt x="4372" y="9647"/>
                    <a:pt x="4186" y="10117"/>
                  </a:cubicBezTo>
                  <a:cubicBezTo>
                    <a:pt x="3972" y="10658"/>
                    <a:pt x="3776" y="11206"/>
                    <a:pt x="3581" y="11754"/>
                  </a:cubicBezTo>
                  <a:cubicBezTo>
                    <a:pt x="3277" y="12602"/>
                    <a:pt x="2977" y="13449"/>
                    <a:pt x="2744" y="14317"/>
                  </a:cubicBezTo>
                  <a:cubicBezTo>
                    <a:pt x="2457" y="15390"/>
                    <a:pt x="2224" y="16477"/>
                    <a:pt x="1967" y="17557"/>
                  </a:cubicBezTo>
                  <a:cubicBezTo>
                    <a:pt x="1779" y="18348"/>
                    <a:pt x="1623" y="19143"/>
                    <a:pt x="1467" y="19939"/>
                  </a:cubicBezTo>
                  <a:cubicBezTo>
                    <a:pt x="1332" y="20615"/>
                    <a:pt x="1222" y="21297"/>
                    <a:pt x="1107" y="21978"/>
                  </a:cubicBezTo>
                  <a:cubicBezTo>
                    <a:pt x="1009" y="22558"/>
                    <a:pt x="955" y="23145"/>
                    <a:pt x="888" y="23728"/>
                  </a:cubicBezTo>
                  <a:cubicBezTo>
                    <a:pt x="849" y="24068"/>
                    <a:pt x="808" y="24406"/>
                    <a:pt x="776" y="24746"/>
                  </a:cubicBezTo>
                  <a:cubicBezTo>
                    <a:pt x="740" y="25127"/>
                    <a:pt x="667" y="25505"/>
                    <a:pt x="639" y="25888"/>
                  </a:cubicBezTo>
                  <a:cubicBezTo>
                    <a:pt x="609" y="26289"/>
                    <a:pt x="552" y="26685"/>
                    <a:pt x="520" y="27085"/>
                  </a:cubicBezTo>
                  <a:cubicBezTo>
                    <a:pt x="478" y="27603"/>
                    <a:pt x="410" y="28119"/>
                    <a:pt x="371" y="28638"/>
                  </a:cubicBezTo>
                  <a:cubicBezTo>
                    <a:pt x="350" y="28894"/>
                    <a:pt x="343" y="29151"/>
                    <a:pt x="314" y="29404"/>
                  </a:cubicBezTo>
                  <a:cubicBezTo>
                    <a:pt x="275" y="29779"/>
                    <a:pt x="259" y="30153"/>
                    <a:pt x="215" y="30526"/>
                  </a:cubicBezTo>
                  <a:cubicBezTo>
                    <a:pt x="181" y="30808"/>
                    <a:pt x="205" y="31094"/>
                    <a:pt x="155" y="31369"/>
                  </a:cubicBezTo>
                  <a:cubicBezTo>
                    <a:pt x="96" y="31700"/>
                    <a:pt x="89" y="32037"/>
                    <a:pt x="79" y="32364"/>
                  </a:cubicBezTo>
                  <a:cubicBezTo>
                    <a:pt x="46" y="33639"/>
                    <a:pt x="90" y="34918"/>
                    <a:pt x="14" y="36192"/>
                  </a:cubicBezTo>
                  <a:cubicBezTo>
                    <a:pt x="0" y="36418"/>
                    <a:pt x="80" y="36632"/>
                    <a:pt x="67" y="36856"/>
                  </a:cubicBezTo>
                  <a:cubicBezTo>
                    <a:pt x="34" y="37439"/>
                    <a:pt x="83" y="38020"/>
                    <a:pt x="128" y="38600"/>
                  </a:cubicBezTo>
                  <a:cubicBezTo>
                    <a:pt x="148" y="38846"/>
                    <a:pt x="149" y="39095"/>
                    <a:pt x="186" y="39339"/>
                  </a:cubicBezTo>
                  <a:cubicBezTo>
                    <a:pt x="232" y="39660"/>
                    <a:pt x="275" y="39980"/>
                    <a:pt x="324" y="40301"/>
                  </a:cubicBezTo>
                  <a:cubicBezTo>
                    <a:pt x="386" y="40687"/>
                    <a:pt x="444" y="41076"/>
                    <a:pt x="516" y="41461"/>
                  </a:cubicBezTo>
                  <a:cubicBezTo>
                    <a:pt x="636" y="42081"/>
                    <a:pt x="886" y="42655"/>
                    <a:pt x="1189" y="43204"/>
                  </a:cubicBezTo>
                  <a:cubicBezTo>
                    <a:pt x="1361" y="43520"/>
                    <a:pt x="1538" y="43840"/>
                    <a:pt x="1817" y="44074"/>
                  </a:cubicBezTo>
                  <a:cubicBezTo>
                    <a:pt x="2152" y="44357"/>
                    <a:pt x="2530" y="44578"/>
                    <a:pt x="2942" y="44728"/>
                  </a:cubicBezTo>
                  <a:cubicBezTo>
                    <a:pt x="3554" y="44951"/>
                    <a:pt x="4174" y="45144"/>
                    <a:pt x="4814" y="45271"/>
                  </a:cubicBezTo>
                  <a:cubicBezTo>
                    <a:pt x="5099" y="45326"/>
                    <a:pt x="5381" y="45397"/>
                    <a:pt x="5668" y="45442"/>
                  </a:cubicBezTo>
                  <a:cubicBezTo>
                    <a:pt x="5979" y="45493"/>
                    <a:pt x="6294" y="45518"/>
                    <a:pt x="6606" y="45559"/>
                  </a:cubicBezTo>
                  <a:cubicBezTo>
                    <a:pt x="7070" y="45622"/>
                    <a:pt x="7535" y="45688"/>
                    <a:pt x="7999" y="45755"/>
                  </a:cubicBezTo>
                  <a:cubicBezTo>
                    <a:pt x="8319" y="45800"/>
                    <a:pt x="8638" y="45866"/>
                    <a:pt x="8961" y="45890"/>
                  </a:cubicBezTo>
                  <a:cubicBezTo>
                    <a:pt x="9267" y="45914"/>
                    <a:pt x="9567" y="45990"/>
                    <a:pt x="9873" y="46014"/>
                  </a:cubicBezTo>
                  <a:cubicBezTo>
                    <a:pt x="10094" y="46032"/>
                    <a:pt x="10313" y="46063"/>
                    <a:pt x="10532" y="46095"/>
                  </a:cubicBezTo>
                  <a:cubicBezTo>
                    <a:pt x="11030" y="46169"/>
                    <a:pt x="11527" y="46246"/>
                    <a:pt x="12025" y="46321"/>
                  </a:cubicBezTo>
                  <a:cubicBezTo>
                    <a:pt x="12421" y="46379"/>
                    <a:pt x="12815" y="46443"/>
                    <a:pt x="13213" y="46496"/>
                  </a:cubicBezTo>
                  <a:cubicBezTo>
                    <a:pt x="13611" y="46550"/>
                    <a:pt x="14010" y="46582"/>
                    <a:pt x="14408" y="46633"/>
                  </a:cubicBezTo>
                  <a:cubicBezTo>
                    <a:pt x="14698" y="46670"/>
                    <a:pt x="14990" y="46653"/>
                    <a:pt x="15276" y="46693"/>
                  </a:cubicBezTo>
                  <a:cubicBezTo>
                    <a:pt x="15672" y="46751"/>
                    <a:pt x="16073" y="46787"/>
                    <a:pt x="16470" y="46825"/>
                  </a:cubicBezTo>
                  <a:cubicBezTo>
                    <a:pt x="16887" y="46866"/>
                    <a:pt x="17302" y="46911"/>
                    <a:pt x="17718" y="46949"/>
                  </a:cubicBezTo>
                  <a:cubicBezTo>
                    <a:pt x="17904" y="46965"/>
                    <a:pt x="18093" y="46973"/>
                    <a:pt x="18278" y="46999"/>
                  </a:cubicBezTo>
                  <a:cubicBezTo>
                    <a:pt x="18621" y="47046"/>
                    <a:pt x="18962" y="47091"/>
                    <a:pt x="19309" y="47091"/>
                  </a:cubicBezTo>
                  <a:cubicBezTo>
                    <a:pt x="19313" y="47091"/>
                    <a:pt x="19317" y="47091"/>
                    <a:pt x="19321" y="47091"/>
                  </a:cubicBezTo>
                  <a:cubicBezTo>
                    <a:pt x="19370" y="47091"/>
                    <a:pt x="19420" y="47088"/>
                    <a:pt x="19468" y="47088"/>
                  </a:cubicBezTo>
                  <a:cubicBezTo>
                    <a:pt x="19505" y="47088"/>
                    <a:pt x="19543" y="47090"/>
                    <a:pt x="19579" y="47097"/>
                  </a:cubicBezTo>
                  <a:cubicBezTo>
                    <a:pt x="20084" y="47186"/>
                    <a:pt x="20597" y="47188"/>
                    <a:pt x="21107" y="47235"/>
                  </a:cubicBezTo>
                  <a:cubicBezTo>
                    <a:pt x="21624" y="47283"/>
                    <a:pt x="22145" y="47319"/>
                    <a:pt x="22665" y="47340"/>
                  </a:cubicBezTo>
                  <a:cubicBezTo>
                    <a:pt x="22968" y="47353"/>
                    <a:pt x="23271" y="47362"/>
                    <a:pt x="23574" y="47362"/>
                  </a:cubicBezTo>
                  <a:cubicBezTo>
                    <a:pt x="24007" y="47362"/>
                    <a:pt x="24441" y="47343"/>
                    <a:pt x="24871" y="47288"/>
                  </a:cubicBezTo>
                  <a:cubicBezTo>
                    <a:pt x="25578" y="47198"/>
                    <a:pt x="26264" y="47005"/>
                    <a:pt x="26876" y="46624"/>
                  </a:cubicBezTo>
                  <a:cubicBezTo>
                    <a:pt x="27258" y="46388"/>
                    <a:pt x="27598" y="46091"/>
                    <a:pt x="27772" y="45661"/>
                  </a:cubicBezTo>
                  <a:cubicBezTo>
                    <a:pt x="27957" y="45207"/>
                    <a:pt x="28058" y="44729"/>
                    <a:pt x="28065" y="44239"/>
                  </a:cubicBezTo>
                  <a:cubicBezTo>
                    <a:pt x="28071" y="43664"/>
                    <a:pt x="28066" y="43090"/>
                    <a:pt x="28066" y="42514"/>
                  </a:cubicBezTo>
                  <a:cubicBezTo>
                    <a:pt x="28066" y="41930"/>
                    <a:pt x="28058" y="41347"/>
                    <a:pt x="28070" y="40764"/>
                  </a:cubicBezTo>
                  <a:cubicBezTo>
                    <a:pt x="28081" y="40192"/>
                    <a:pt x="28019" y="39620"/>
                    <a:pt x="28066" y="39049"/>
                  </a:cubicBezTo>
                  <a:cubicBezTo>
                    <a:pt x="28083" y="38841"/>
                    <a:pt x="28012" y="38645"/>
                    <a:pt x="28012" y="38437"/>
                  </a:cubicBezTo>
                  <a:cubicBezTo>
                    <a:pt x="28018" y="37142"/>
                    <a:pt x="28014" y="35846"/>
                    <a:pt x="28016" y="34552"/>
                  </a:cubicBezTo>
                  <a:cubicBezTo>
                    <a:pt x="28016" y="34474"/>
                    <a:pt x="28007" y="34396"/>
                    <a:pt x="28021" y="34320"/>
                  </a:cubicBezTo>
                  <a:cubicBezTo>
                    <a:pt x="28087" y="33945"/>
                    <a:pt x="28088" y="33573"/>
                    <a:pt x="28021" y="33197"/>
                  </a:cubicBezTo>
                  <a:cubicBezTo>
                    <a:pt x="28010" y="33139"/>
                    <a:pt x="28006" y="33074"/>
                    <a:pt x="28022" y="33019"/>
                  </a:cubicBezTo>
                  <a:cubicBezTo>
                    <a:pt x="28085" y="32816"/>
                    <a:pt x="28062" y="32610"/>
                    <a:pt x="28065" y="32405"/>
                  </a:cubicBezTo>
                  <a:cubicBezTo>
                    <a:pt x="28080" y="31610"/>
                    <a:pt x="28050" y="30817"/>
                    <a:pt x="28152" y="30021"/>
                  </a:cubicBezTo>
                  <a:cubicBezTo>
                    <a:pt x="28208" y="29585"/>
                    <a:pt x="28223" y="29135"/>
                    <a:pt x="28215" y="28690"/>
                  </a:cubicBezTo>
                  <a:cubicBezTo>
                    <a:pt x="28205" y="28194"/>
                    <a:pt x="28280" y="27701"/>
                    <a:pt x="28283" y="27204"/>
                  </a:cubicBezTo>
                  <a:cubicBezTo>
                    <a:pt x="28284" y="27004"/>
                    <a:pt x="28315" y="26797"/>
                    <a:pt x="28334" y="26593"/>
                  </a:cubicBezTo>
                  <a:cubicBezTo>
                    <a:pt x="28366" y="26281"/>
                    <a:pt x="28417" y="25966"/>
                    <a:pt x="28419" y="25652"/>
                  </a:cubicBezTo>
                  <a:cubicBezTo>
                    <a:pt x="28422" y="25300"/>
                    <a:pt x="28472" y="24952"/>
                    <a:pt x="28492" y="24603"/>
                  </a:cubicBezTo>
                  <a:cubicBezTo>
                    <a:pt x="28506" y="24366"/>
                    <a:pt x="28512" y="24125"/>
                    <a:pt x="28538" y="23887"/>
                  </a:cubicBezTo>
                  <a:cubicBezTo>
                    <a:pt x="28586" y="23446"/>
                    <a:pt x="28651" y="23007"/>
                    <a:pt x="28678" y="22565"/>
                  </a:cubicBezTo>
                  <a:cubicBezTo>
                    <a:pt x="28700" y="22198"/>
                    <a:pt x="28751" y="21833"/>
                    <a:pt x="28801" y="21472"/>
                  </a:cubicBezTo>
                  <a:cubicBezTo>
                    <a:pt x="28897" y="20796"/>
                    <a:pt x="29022" y="20125"/>
                    <a:pt x="29157" y="19457"/>
                  </a:cubicBezTo>
                  <a:cubicBezTo>
                    <a:pt x="29357" y="18478"/>
                    <a:pt x="29570" y="17502"/>
                    <a:pt x="29788" y="16528"/>
                  </a:cubicBezTo>
                  <a:cubicBezTo>
                    <a:pt x="30005" y="15557"/>
                    <a:pt x="30279" y="14605"/>
                    <a:pt x="30572" y="13657"/>
                  </a:cubicBezTo>
                  <a:cubicBezTo>
                    <a:pt x="30947" y="12455"/>
                    <a:pt x="31298" y="11246"/>
                    <a:pt x="31720" y="10061"/>
                  </a:cubicBezTo>
                  <a:cubicBezTo>
                    <a:pt x="31913" y="9523"/>
                    <a:pt x="32077" y="8969"/>
                    <a:pt x="32389" y="8480"/>
                  </a:cubicBezTo>
                  <a:cubicBezTo>
                    <a:pt x="32428" y="8417"/>
                    <a:pt x="32466" y="8347"/>
                    <a:pt x="32410" y="8264"/>
                  </a:cubicBezTo>
                  <a:lnTo>
                    <a:pt x="32410" y="8264"/>
                  </a:lnTo>
                  <a:cubicBezTo>
                    <a:pt x="32331" y="8307"/>
                    <a:pt x="32289" y="8380"/>
                    <a:pt x="32237" y="8448"/>
                  </a:cubicBezTo>
                  <a:cubicBezTo>
                    <a:pt x="31901" y="8902"/>
                    <a:pt x="31721" y="9433"/>
                    <a:pt x="31530" y="9954"/>
                  </a:cubicBezTo>
                  <a:cubicBezTo>
                    <a:pt x="31174" y="10916"/>
                    <a:pt x="30817" y="11879"/>
                    <a:pt x="30514" y="12862"/>
                  </a:cubicBezTo>
                  <a:cubicBezTo>
                    <a:pt x="30178" y="13958"/>
                    <a:pt x="29835" y="15051"/>
                    <a:pt x="29569" y="16167"/>
                  </a:cubicBezTo>
                  <a:cubicBezTo>
                    <a:pt x="29316" y="17230"/>
                    <a:pt x="29087" y="18300"/>
                    <a:pt x="28853" y="19366"/>
                  </a:cubicBezTo>
                  <a:cubicBezTo>
                    <a:pt x="28761" y="19792"/>
                    <a:pt x="28655" y="20216"/>
                    <a:pt x="28596" y="20647"/>
                  </a:cubicBezTo>
                  <a:cubicBezTo>
                    <a:pt x="28518" y="21205"/>
                    <a:pt x="28416" y="21758"/>
                    <a:pt x="28368" y="22321"/>
                  </a:cubicBezTo>
                  <a:cubicBezTo>
                    <a:pt x="28326" y="22812"/>
                    <a:pt x="28273" y="23305"/>
                    <a:pt x="28220" y="23795"/>
                  </a:cubicBezTo>
                  <a:cubicBezTo>
                    <a:pt x="28192" y="24060"/>
                    <a:pt x="28189" y="24324"/>
                    <a:pt x="28165" y="24587"/>
                  </a:cubicBezTo>
                  <a:cubicBezTo>
                    <a:pt x="28129" y="24951"/>
                    <a:pt x="28075" y="25316"/>
                    <a:pt x="28072" y="25683"/>
                  </a:cubicBezTo>
                  <a:cubicBezTo>
                    <a:pt x="28070" y="25965"/>
                    <a:pt x="28043" y="26249"/>
                    <a:pt x="28005" y="26524"/>
                  </a:cubicBezTo>
                  <a:cubicBezTo>
                    <a:pt x="27950" y="26915"/>
                    <a:pt x="27985" y="27308"/>
                    <a:pt x="27928" y="27700"/>
                  </a:cubicBezTo>
                  <a:cubicBezTo>
                    <a:pt x="27873" y="28086"/>
                    <a:pt x="27917" y="28483"/>
                    <a:pt x="27878" y="28878"/>
                  </a:cubicBezTo>
                  <a:cubicBezTo>
                    <a:pt x="27830" y="29345"/>
                    <a:pt x="27859" y="29817"/>
                    <a:pt x="27824" y="30287"/>
                  </a:cubicBezTo>
                  <a:cubicBezTo>
                    <a:pt x="27771" y="30996"/>
                    <a:pt x="27820" y="31707"/>
                    <a:pt x="27776" y="32418"/>
                  </a:cubicBezTo>
                  <a:cubicBezTo>
                    <a:pt x="27718" y="33357"/>
                    <a:pt x="27776" y="34302"/>
                    <a:pt x="27720" y="35243"/>
                  </a:cubicBezTo>
                  <a:cubicBezTo>
                    <a:pt x="27681" y="35936"/>
                    <a:pt x="27726" y="36633"/>
                    <a:pt x="27708" y="37327"/>
                  </a:cubicBezTo>
                  <a:cubicBezTo>
                    <a:pt x="27689" y="38026"/>
                    <a:pt x="27771" y="38727"/>
                    <a:pt x="27715" y="39427"/>
                  </a:cubicBezTo>
                  <a:cubicBezTo>
                    <a:pt x="27713" y="39461"/>
                    <a:pt x="27714" y="39497"/>
                    <a:pt x="27724" y="39530"/>
                  </a:cubicBezTo>
                  <a:cubicBezTo>
                    <a:pt x="27773" y="39663"/>
                    <a:pt x="27763" y="39799"/>
                    <a:pt x="27763" y="39936"/>
                  </a:cubicBezTo>
                  <a:cubicBezTo>
                    <a:pt x="27763" y="40528"/>
                    <a:pt x="27764" y="41120"/>
                    <a:pt x="27763" y="41712"/>
                  </a:cubicBezTo>
                  <a:cubicBezTo>
                    <a:pt x="27763" y="41796"/>
                    <a:pt x="27785" y="41882"/>
                    <a:pt x="27726" y="41977"/>
                  </a:cubicBezTo>
                  <a:cubicBezTo>
                    <a:pt x="27618" y="41964"/>
                    <a:pt x="27569" y="41884"/>
                    <a:pt x="27500" y="41839"/>
                  </a:cubicBezTo>
                  <a:cubicBezTo>
                    <a:pt x="26693" y="41281"/>
                    <a:pt x="25799" y="40886"/>
                    <a:pt x="24931" y="40439"/>
                  </a:cubicBezTo>
                  <a:cubicBezTo>
                    <a:pt x="24476" y="40205"/>
                    <a:pt x="23990" y="40031"/>
                    <a:pt x="23513" y="39838"/>
                  </a:cubicBezTo>
                  <a:cubicBezTo>
                    <a:pt x="22736" y="39523"/>
                    <a:pt x="21938" y="39266"/>
                    <a:pt x="21129" y="39037"/>
                  </a:cubicBezTo>
                  <a:cubicBezTo>
                    <a:pt x="20092" y="38744"/>
                    <a:pt x="19034" y="38538"/>
                    <a:pt x="17988" y="38289"/>
                  </a:cubicBezTo>
                  <a:cubicBezTo>
                    <a:pt x="17497" y="38174"/>
                    <a:pt x="16994" y="38137"/>
                    <a:pt x="16501" y="38032"/>
                  </a:cubicBezTo>
                  <a:cubicBezTo>
                    <a:pt x="16124" y="37952"/>
                    <a:pt x="15749" y="37867"/>
                    <a:pt x="15367" y="37835"/>
                  </a:cubicBezTo>
                  <a:cubicBezTo>
                    <a:pt x="15017" y="37805"/>
                    <a:pt x="14671" y="37756"/>
                    <a:pt x="14325" y="37710"/>
                  </a:cubicBezTo>
                  <a:cubicBezTo>
                    <a:pt x="13852" y="37645"/>
                    <a:pt x="13379" y="37577"/>
                    <a:pt x="12901" y="37572"/>
                  </a:cubicBezTo>
                  <a:cubicBezTo>
                    <a:pt x="12834" y="37570"/>
                    <a:pt x="12764" y="37572"/>
                    <a:pt x="12696" y="37563"/>
                  </a:cubicBezTo>
                  <a:cubicBezTo>
                    <a:pt x="12340" y="37516"/>
                    <a:pt x="11984" y="37471"/>
                    <a:pt x="11625" y="37471"/>
                  </a:cubicBezTo>
                  <a:cubicBezTo>
                    <a:pt x="11617" y="37471"/>
                    <a:pt x="11609" y="37471"/>
                    <a:pt x="11600" y="37471"/>
                  </a:cubicBezTo>
                  <a:cubicBezTo>
                    <a:pt x="11509" y="37471"/>
                    <a:pt x="11418" y="37471"/>
                    <a:pt x="11327" y="37471"/>
                  </a:cubicBezTo>
                  <a:cubicBezTo>
                    <a:pt x="10899" y="37471"/>
                    <a:pt x="10471" y="37469"/>
                    <a:pt x="10044" y="37469"/>
                  </a:cubicBezTo>
                  <a:cubicBezTo>
                    <a:pt x="9269" y="37469"/>
                    <a:pt x="8495" y="37476"/>
                    <a:pt x="7719" y="37514"/>
                  </a:cubicBezTo>
                  <a:cubicBezTo>
                    <a:pt x="7249" y="37536"/>
                    <a:pt x="6780" y="37562"/>
                    <a:pt x="6318" y="37638"/>
                  </a:cubicBezTo>
                  <a:cubicBezTo>
                    <a:pt x="5503" y="37775"/>
                    <a:pt x="4687" y="37921"/>
                    <a:pt x="3893" y="38170"/>
                  </a:cubicBezTo>
                  <a:cubicBezTo>
                    <a:pt x="3123" y="38411"/>
                    <a:pt x="2373" y="38697"/>
                    <a:pt x="1630" y="39005"/>
                  </a:cubicBezTo>
                  <a:cubicBezTo>
                    <a:pt x="1352" y="39121"/>
                    <a:pt x="1088" y="39257"/>
                    <a:pt x="827" y="39405"/>
                  </a:cubicBezTo>
                  <a:cubicBezTo>
                    <a:pt x="714" y="39470"/>
                    <a:pt x="646" y="39506"/>
                    <a:pt x="604" y="39506"/>
                  </a:cubicBezTo>
                  <a:cubicBezTo>
                    <a:pt x="543" y="39506"/>
                    <a:pt x="540" y="39428"/>
                    <a:pt x="535" y="39244"/>
                  </a:cubicBezTo>
                  <a:cubicBezTo>
                    <a:pt x="527" y="38970"/>
                    <a:pt x="498" y="38697"/>
                    <a:pt x="471" y="38427"/>
                  </a:cubicBezTo>
                  <a:cubicBezTo>
                    <a:pt x="428" y="38003"/>
                    <a:pt x="389" y="37574"/>
                    <a:pt x="388" y="37150"/>
                  </a:cubicBezTo>
                  <a:cubicBezTo>
                    <a:pt x="383" y="35642"/>
                    <a:pt x="341" y="34134"/>
                    <a:pt x="429" y="32626"/>
                  </a:cubicBezTo>
                  <a:cubicBezTo>
                    <a:pt x="445" y="32344"/>
                    <a:pt x="417" y="32058"/>
                    <a:pt x="444" y="31777"/>
                  </a:cubicBezTo>
                  <a:cubicBezTo>
                    <a:pt x="478" y="31404"/>
                    <a:pt x="536" y="31032"/>
                    <a:pt x="536" y="30657"/>
                  </a:cubicBezTo>
                  <a:cubicBezTo>
                    <a:pt x="536" y="30596"/>
                    <a:pt x="531" y="30533"/>
                    <a:pt x="546" y="30477"/>
                  </a:cubicBezTo>
                  <a:cubicBezTo>
                    <a:pt x="615" y="30184"/>
                    <a:pt x="609" y="29882"/>
                    <a:pt x="628" y="29585"/>
                  </a:cubicBezTo>
                  <a:cubicBezTo>
                    <a:pt x="653" y="29236"/>
                    <a:pt x="694" y="28888"/>
                    <a:pt x="703" y="28537"/>
                  </a:cubicBezTo>
                  <a:cubicBezTo>
                    <a:pt x="708" y="28337"/>
                    <a:pt x="729" y="28130"/>
                    <a:pt x="756" y="27926"/>
                  </a:cubicBezTo>
                  <a:cubicBezTo>
                    <a:pt x="790" y="27673"/>
                    <a:pt x="835" y="27418"/>
                    <a:pt x="839" y="27164"/>
                  </a:cubicBezTo>
                  <a:cubicBezTo>
                    <a:pt x="844" y="26914"/>
                    <a:pt x="886" y="26670"/>
                    <a:pt x="909" y="26424"/>
                  </a:cubicBezTo>
                  <a:cubicBezTo>
                    <a:pt x="963" y="25865"/>
                    <a:pt x="1046" y="25308"/>
                    <a:pt x="1107" y="24749"/>
                  </a:cubicBezTo>
                  <a:cubicBezTo>
                    <a:pt x="1128" y="24553"/>
                    <a:pt x="1146" y="24359"/>
                    <a:pt x="1170" y="24163"/>
                  </a:cubicBezTo>
                  <a:cubicBezTo>
                    <a:pt x="1215" y="23801"/>
                    <a:pt x="1261" y="23436"/>
                    <a:pt x="1307" y="23073"/>
                  </a:cubicBezTo>
                  <a:cubicBezTo>
                    <a:pt x="1348" y="22736"/>
                    <a:pt x="1373" y="22393"/>
                    <a:pt x="1429" y="22057"/>
                  </a:cubicBezTo>
                  <a:cubicBezTo>
                    <a:pt x="1535" y="21434"/>
                    <a:pt x="1652" y="20815"/>
                    <a:pt x="1760" y="20194"/>
                  </a:cubicBezTo>
                  <a:cubicBezTo>
                    <a:pt x="1936" y="19193"/>
                    <a:pt x="2130" y="18196"/>
                    <a:pt x="2375" y="17210"/>
                  </a:cubicBezTo>
                  <a:cubicBezTo>
                    <a:pt x="2558" y="16471"/>
                    <a:pt x="2763" y="15738"/>
                    <a:pt x="2932" y="14997"/>
                  </a:cubicBezTo>
                  <a:cubicBezTo>
                    <a:pt x="3051" y="14480"/>
                    <a:pt x="3190" y="13969"/>
                    <a:pt x="3349" y="13463"/>
                  </a:cubicBezTo>
                  <a:cubicBezTo>
                    <a:pt x="3585" y="12711"/>
                    <a:pt x="3854" y="11971"/>
                    <a:pt x="4138" y="11237"/>
                  </a:cubicBezTo>
                  <a:cubicBezTo>
                    <a:pt x="4499" y="10311"/>
                    <a:pt x="4879" y="9394"/>
                    <a:pt x="5317" y="8502"/>
                  </a:cubicBezTo>
                  <a:cubicBezTo>
                    <a:pt x="5524" y="8080"/>
                    <a:pt x="5742" y="7662"/>
                    <a:pt x="5962" y="7245"/>
                  </a:cubicBezTo>
                  <a:cubicBezTo>
                    <a:pt x="6381" y="6448"/>
                    <a:pt x="6867" y="5693"/>
                    <a:pt x="7350" y="4936"/>
                  </a:cubicBezTo>
                  <a:cubicBezTo>
                    <a:pt x="7733" y="4337"/>
                    <a:pt x="8155" y="3767"/>
                    <a:pt x="8613" y="3224"/>
                  </a:cubicBezTo>
                  <a:cubicBezTo>
                    <a:pt x="8866" y="2923"/>
                    <a:pt x="9147" y="2643"/>
                    <a:pt x="9426" y="2368"/>
                  </a:cubicBezTo>
                  <a:cubicBezTo>
                    <a:pt x="9636" y="2160"/>
                    <a:pt x="9868" y="1966"/>
                    <a:pt x="10096" y="1772"/>
                  </a:cubicBezTo>
                  <a:cubicBezTo>
                    <a:pt x="10725" y="1230"/>
                    <a:pt x="11366" y="705"/>
                    <a:pt x="12062" y="252"/>
                  </a:cubicBezTo>
                  <a:cubicBezTo>
                    <a:pt x="12159" y="189"/>
                    <a:pt x="12245" y="111"/>
                    <a:pt x="12336" y="39"/>
                  </a:cubicBezTo>
                  <a:cubicBezTo>
                    <a:pt x="12251" y="18"/>
                    <a:pt x="12171" y="0"/>
                    <a:pt x="120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2410799" y="3326465"/>
              <a:ext cx="96869" cy="94499"/>
            </a:xfrm>
            <a:custGeom>
              <a:avLst/>
              <a:gdLst/>
              <a:ahLst/>
              <a:cxnLst/>
              <a:rect l="l" t="t" r="r" b="b"/>
              <a:pathLst>
                <a:path w="2943" h="2871" extrusionOk="0">
                  <a:moveTo>
                    <a:pt x="2132" y="0"/>
                  </a:moveTo>
                  <a:cubicBezTo>
                    <a:pt x="2089" y="0"/>
                    <a:pt x="2040" y="16"/>
                    <a:pt x="1986" y="49"/>
                  </a:cubicBezTo>
                  <a:cubicBezTo>
                    <a:pt x="1789" y="169"/>
                    <a:pt x="1591" y="291"/>
                    <a:pt x="1416" y="442"/>
                  </a:cubicBezTo>
                  <a:cubicBezTo>
                    <a:pt x="1326" y="519"/>
                    <a:pt x="1241" y="551"/>
                    <a:pt x="1145" y="551"/>
                  </a:cubicBezTo>
                  <a:cubicBezTo>
                    <a:pt x="1105" y="551"/>
                    <a:pt x="1063" y="545"/>
                    <a:pt x="1017" y="535"/>
                  </a:cubicBezTo>
                  <a:cubicBezTo>
                    <a:pt x="825" y="492"/>
                    <a:pt x="632" y="449"/>
                    <a:pt x="435" y="449"/>
                  </a:cubicBezTo>
                  <a:cubicBezTo>
                    <a:pt x="418" y="448"/>
                    <a:pt x="402" y="448"/>
                    <a:pt x="386" y="448"/>
                  </a:cubicBezTo>
                  <a:cubicBezTo>
                    <a:pt x="131" y="448"/>
                    <a:pt x="100" y="518"/>
                    <a:pt x="219" y="774"/>
                  </a:cubicBezTo>
                  <a:cubicBezTo>
                    <a:pt x="280" y="906"/>
                    <a:pt x="342" y="1038"/>
                    <a:pt x="417" y="1164"/>
                  </a:cubicBezTo>
                  <a:cubicBezTo>
                    <a:pt x="496" y="1297"/>
                    <a:pt x="508" y="1402"/>
                    <a:pt x="384" y="1524"/>
                  </a:cubicBezTo>
                  <a:cubicBezTo>
                    <a:pt x="274" y="1631"/>
                    <a:pt x="188" y="1764"/>
                    <a:pt x="110" y="1896"/>
                  </a:cubicBezTo>
                  <a:cubicBezTo>
                    <a:pt x="1" y="2083"/>
                    <a:pt x="56" y="2188"/>
                    <a:pt x="273" y="2203"/>
                  </a:cubicBezTo>
                  <a:cubicBezTo>
                    <a:pt x="356" y="2208"/>
                    <a:pt x="439" y="2211"/>
                    <a:pt x="522" y="2211"/>
                  </a:cubicBezTo>
                  <a:cubicBezTo>
                    <a:pt x="619" y="2211"/>
                    <a:pt x="716" y="2208"/>
                    <a:pt x="813" y="2203"/>
                  </a:cubicBezTo>
                  <a:cubicBezTo>
                    <a:pt x="821" y="2203"/>
                    <a:pt x="829" y="2203"/>
                    <a:pt x="836" y="2203"/>
                  </a:cubicBezTo>
                  <a:cubicBezTo>
                    <a:pt x="940" y="2203"/>
                    <a:pt x="1013" y="2237"/>
                    <a:pt x="1067" y="2332"/>
                  </a:cubicBezTo>
                  <a:cubicBezTo>
                    <a:pt x="1161" y="2498"/>
                    <a:pt x="1305" y="2623"/>
                    <a:pt x="1437" y="2757"/>
                  </a:cubicBezTo>
                  <a:cubicBezTo>
                    <a:pt x="1512" y="2833"/>
                    <a:pt x="1573" y="2871"/>
                    <a:pt x="1626" y="2871"/>
                  </a:cubicBezTo>
                  <a:cubicBezTo>
                    <a:pt x="1696" y="2871"/>
                    <a:pt x="1748" y="2802"/>
                    <a:pt x="1794" y="2661"/>
                  </a:cubicBezTo>
                  <a:cubicBezTo>
                    <a:pt x="1845" y="2498"/>
                    <a:pt x="1901" y="2333"/>
                    <a:pt x="1921" y="2164"/>
                  </a:cubicBezTo>
                  <a:cubicBezTo>
                    <a:pt x="1939" y="2004"/>
                    <a:pt x="2007" y="1929"/>
                    <a:pt x="2157" y="1876"/>
                  </a:cubicBezTo>
                  <a:cubicBezTo>
                    <a:pt x="2385" y="1800"/>
                    <a:pt x="2589" y="1671"/>
                    <a:pt x="2788" y="1535"/>
                  </a:cubicBezTo>
                  <a:cubicBezTo>
                    <a:pt x="2943" y="1429"/>
                    <a:pt x="2935" y="1359"/>
                    <a:pt x="2801" y="1230"/>
                  </a:cubicBezTo>
                  <a:cubicBezTo>
                    <a:pt x="2693" y="1124"/>
                    <a:pt x="2549" y="1084"/>
                    <a:pt x="2416" y="1030"/>
                  </a:cubicBezTo>
                  <a:cubicBezTo>
                    <a:pt x="2285" y="975"/>
                    <a:pt x="2227" y="902"/>
                    <a:pt x="2247" y="757"/>
                  </a:cubicBezTo>
                  <a:cubicBezTo>
                    <a:pt x="2270" y="581"/>
                    <a:pt x="2294" y="401"/>
                    <a:pt x="2294" y="221"/>
                  </a:cubicBezTo>
                  <a:cubicBezTo>
                    <a:pt x="2292" y="80"/>
                    <a:pt x="2229" y="0"/>
                    <a:pt x="2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2658418" y="4258779"/>
              <a:ext cx="70405" cy="68562"/>
            </a:xfrm>
            <a:custGeom>
              <a:avLst/>
              <a:gdLst/>
              <a:ahLst/>
              <a:cxnLst/>
              <a:rect l="l" t="t" r="r" b="b"/>
              <a:pathLst>
                <a:path w="2139" h="2083" extrusionOk="0">
                  <a:moveTo>
                    <a:pt x="1185" y="1"/>
                  </a:moveTo>
                  <a:cubicBezTo>
                    <a:pt x="1140" y="1"/>
                    <a:pt x="1094" y="32"/>
                    <a:pt x="1056" y="96"/>
                  </a:cubicBezTo>
                  <a:cubicBezTo>
                    <a:pt x="971" y="239"/>
                    <a:pt x="886" y="386"/>
                    <a:pt x="827" y="541"/>
                  </a:cubicBezTo>
                  <a:cubicBezTo>
                    <a:pt x="782" y="654"/>
                    <a:pt x="714" y="706"/>
                    <a:pt x="603" y="737"/>
                  </a:cubicBezTo>
                  <a:cubicBezTo>
                    <a:pt x="466" y="775"/>
                    <a:pt x="328" y="813"/>
                    <a:pt x="202" y="879"/>
                  </a:cubicBezTo>
                  <a:cubicBezTo>
                    <a:pt x="7" y="976"/>
                    <a:pt x="1" y="1031"/>
                    <a:pt x="173" y="1161"/>
                  </a:cubicBezTo>
                  <a:cubicBezTo>
                    <a:pt x="258" y="1224"/>
                    <a:pt x="342" y="1287"/>
                    <a:pt x="433" y="1341"/>
                  </a:cubicBezTo>
                  <a:cubicBezTo>
                    <a:pt x="529" y="1400"/>
                    <a:pt x="572" y="1463"/>
                    <a:pt x="534" y="1584"/>
                  </a:cubicBezTo>
                  <a:cubicBezTo>
                    <a:pt x="501" y="1687"/>
                    <a:pt x="490" y="1803"/>
                    <a:pt x="486" y="1914"/>
                  </a:cubicBezTo>
                  <a:cubicBezTo>
                    <a:pt x="482" y="2025"/>
                    <a:pt x="516" y="2083"/>
                    <a:pt x="588" y="2083"/>
                  </a:cubicBezTo>
                  <a:cubicBezTo>
                    <a:pt x="617" y="2083"/>
                    <a:pt x="653" y="2073"/>
                    <a:pt x="694" y="2054"/>
                  </a:cubicBezTo>
                  <a:cubicBezTo>
                    <a:pt x="812" y="2001"/>
                    <a:pt x="928" y="1937"/>
                    <a:pt x="1038" y="1871"/>
                  </a:cubicBezTo>
                  <a:cubicBezTo>
                    <a:pt x="1076" y="1848"/>
                    <a:pt x="1112" y="1835"/>
                    <a:pt x="1148" y="1835"/>
                  </a:cubicBezTo>
                  <a:cubicBezTo>
                    <a:pt x="1180" y="1835"/>
                    <a:pt x="1211" y="1845"/>
                    <a:pt x="1245" y="1867"/>
                  </a:cubicBezTo>
                  <a:cubicBezTo>
                    <a:pt x="1360" y="1941"/>
                    <a:pt x="1496" y="1972"/>
                    <a:pt x="1625" y="2014"/>
                  </a:cubicBezTo>
                  <a:cubicBezTo>
                    <a:pt x="1667" y="2027"/>
                    <a:pt x="1702" y="2034"/>
                    <a:pt x="1731" y="2034"/>
                  </a:cubicBezTo>
                  <a:cubicBezTo>
                    <a:pt x="1820" y="2034"/>
                    <a:pt x="1845" y="1970"/>
                    <a:pt x="1820" y="1830"/>
                  </a:cubicBezTo>
                  <a:cubicBezTo>
                    <a:pt x="1798" y="1708"/>
                    <a:pt x="1778" y="1584"/>
                    <a:pt x="1734" y="1469"/>
                  </a:cubicBezTo>
                  <a:cubicBezTo>
                    <a:pt x="1692" y="1361"/>
                    <a:pt x="1709" y="1290"/>
                    <a:pt x="1787" y="1205"/>
                  </a:cubicBezTo>
                  <a:cubicBezTo>
                    <a:pt x="1905" y="1079"/>
                    <a:pt x="1993" y="925"/>
                    <a:pt x="2075" y="772"/>
                  </a:cubicBezTo>
                  <a:cubicBezTo>
                    <a:pt x="2138" y="650"/>
                    <a:pt x="2110" y="609"/>
                    <a:pt x="1980" y="570"/>
                  </a:cubicBezTo>
                  <a:cubicBezTo>
                    <a:pt x="1942" y="559"/>
                    <a:pt x="1904" y="555"/>
                    <a:pt x="1866" y="555"/>
                  </a:cubicBezTo>
                  <a:cubicBezTo>
                    <a:pt x="1799" y="555"/>
                    <a:pt x="1732" y="567"/>
                    <a:pt x="1666" y="574"/>
                  </a:cubicBezTo>
                  <a:cubicBezTo>
                    <a:pt x="1653" y="575"/>
                    <a:pt x="1641" y="576"/>
                    <a:pt x="1630" y="576"/>
                  </a:cubicBezTo>
                  <a:cubicBezTo>
                    <a:pt x="1549" y="576"/>
                    <a:pt x="1498" y="545"/>
                    <a:pt x="1465" y="458"/>
                  </a:cubicBezTo>
                  <a:cubicBezTo>
                    <a:pt x="1420" y="337"/>
                    <a:pt x="1373" y="214"/>
                    <a:pt x="1312" y="101"/>
                  </a:cubicBezTo>
                  <a:cubicBezTo>
                    <a:pt x="1276" y="34"/>
                    <a:pt x="1231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2391412" y="3455689"/>
              <a:ext cx="62868" cy="66850"/>
            </a:xfrm>
            <a:custGeom>
              <a:avLst/>
              <a:gdLst/>
              <a:ahLst/>
              <a:cxnLst/>
              <a:rect l="l" t="t" r="r" b="b"/>
              <a:pathLst>
                <a:path w="1910" h="2031" extrusionOk="0">
                  <a:moveTo>
                    <a:pt x="583" y="0"/>
                  </a:moveTo>
                  <a:cubicBezTo>
                    <a:pt x="568" y="0"/>
                    <a:pt x="552" y="4"/>
                    <a:pt x="535" y="12"/>
                  </a:cubicBezTo>
                  <a:cubicBezTo>
                    <a:pt x="462" y="49"/>
                    <a:pt x="465" y="124"/>
                    <a:pt x="465" y="192"/>
                  </a:cubicBezTo>
                  <a:cubicBezTo>
                    <a:pt x="469" y="354"/>
                    <a:pt x="465" y="517"/>
                    <a:pt x="478" y="678"/>
                  </a:cubicBezTo>
                  <a:cubicBezTo>
                    <a:pt x="486" y="799"/>
                    <a:pt x="441" y="871"/>
                    <a:pt x="335" y="922"/>
                  </a:cubicBezTo>
                  <a:cubicBezTo>
                    <a:pt x="249" y="961"/>
                    <a:pt x="168" y="1008"/>
                    <a:pt x="90" y="1061"/>
                  </a:cubicBezTo>
                  <a:cubicBezTo>
                    <a:pt x="40" y="1094"/>
                    <a:pt x="0" y="1144"/>
                    <a:pt x="21" y="1214"/>
                  </a:cubicBezTo>
                  <a:cubicBezTo>
                    <a:pt x="40" y="1280"/>
                    <a:pt x="91" y="1307"/>
                    <a:pt x="156" y="1309"/>
                  </a:cubicBezTo>
                  <a:cubicBezTo>
                    <a:pt x="215" y="1311"/>
                    <a:pt x="275" y="1313"/>
                    <a:pt x="334" y="1313"/>
                  </a:cubicBezTo>
                  <a:cubicBezTo>
                    <a:pt x="360" y="1313"/>
                    <a:pt x="386" y="1312"/>
                    <a:pt x="412" y="1311"/>
                  </a:cubicBezTo>
                  <a:cubicBezTo>
                    <a:pt x="417" y="1311"/>
                    <a:pt x="421" y="1311"/>
                    <a:pt x="426" y="1311"/>
                  </a:cubicBezTo>
                  <a:cubicBezTo>
                    <a:pt x="523" y="1311"/>
                    <a:pt x="566" y="1357"/>
                    <a:pt x="574" y="1460"/>
                  </a:cubicBezTo>
                  <a:cubicBezTo>
                    <a:pt x="585" y="1604"/>
                    <a:pt x="606" y="1749"/>
                    <a:pt x="629" y="1891"/>
                  </a:cubicBezTo>
                  <a:cubicBezTo>
                    <a:pt x="645" y="1983"/>
                    <a:pt x="686" y="2030"/>
                    <a:pt x="742" y="2030"/>
                  </a:cubicBezTo>
                  <a:cubicBezTo>
                    <a:pt x="777" y="2030"/>
                    <a:pt x="818" y="2012"/>
                    <a:pt x="863" y="1976"/>
                  </a:cubicBezTo>
                  <a:cubicBezTo>
                    <a:pt x="931" y="1922"/>
                    <a:pt x="985" y="1853"/>
                    <a:pt x="1019" y="1774"/>
                  </a:cubicBezTo>
                  <a:cubicBezTo>
                    <a:pt x="1096" y="1601"/>
                    <a:pt x="1196" y="1477"/>
                    <a:pt x="1361" y="1477"/>
                  </a:cubicBezTo>
                  <a:cubicBezTo>
                    <a:pt x="1410" y="1477"/>
                    <a:pt x="1466" y="1488"/>
                    <a:pt x="1528" y="1513"/>
                  </a:cubicBezTo>
                  <a:cubicBezTo>
                    <a:pt x="1534" y="1515"/>
                    <a:pt x="1540" y="1515"/>
                    <a:pt x="1547" y="1515"/>
                  </a:cubicBezTo>
                  <a:cubicBezTo>
                    <a:pt x="1557" y="1515"/>
                    <a:pt x="1568" y="1514"/>
                    <a:pt x="1579" y="1514"/>
                  </a:cubicBezTo>
                  <a:lnTo>
                    <a:pt x="1579" y="1515"/>
                  </a:lnTo>
                  <a:cubicBezTo>
                    <a:pt x="1596" y="1515"/>
                    <a:pt x="1613" y="1516"/>
                    <a:pt x="1630" y="1516"/>
                  </a:cubicBezTo>
                  <a:cubicBezTo>
                    <a:pt x="1639" y="1516"/>
                    <a:pt x="1647" y="1515"/>
                    <a:pt x="1656" y="1515"/>
                  </a:cubicBezTo>
                  <a:cubicBezTo>
                    <a:pt x="1867" y="1503"/>
                    <a:pt x="1909" y="1418"/>
                    <a:pt x="1792" y="1236"/>
                  </a:cubicBezTo>
                  <a:cubicBezTo>
                    <a:pt x="1760" y="1188"/>
                    <a:pt x="1723" y="1140"/>
                    <a:pt x="1681" y="1098"/>
                  </a:cubicBezTo>
                  <a:cubicBezTo>
                    <a:pt x="1560" y="974"/>
                    <a:pt x="1519" y="846"/>
                    <a:pt x="1629" y="689"/>
                  </a:cubicBezTo>
                  <a:cubicBezTo>
                    <a:pt x="1672" y="628"/>
                    <a:pt x="1689" y="549"/>
                    <a:pt x="1718" y="476"/>
                  </a:cubicBezTo>
                  <a:cubicBezTo>
                    <a:pt x="1746" y="403"/>
                    <a:pt x="1774" y="325"/>
                    <a:pt x="1702" y="265"/>
                  </a:cubicBezTo>
                  <a:cubicBezTo>
                    <a:pt x="1674" y="241"/>
                    <a:pt x="1645" y="232"/>
                    <a:pt x="1615" y="232"/>
                  </a:cubicBezTo>
                  <a:cubicBezTo>
                    <a:pt x="1572" y="232"/>
                    <a:pt x="1527" y="252"/>
                    <a:pt x="1485" y="272"/>
                  </a:cubicBezTo>
                  <a:cubicBezTo>
                    <a:pt x="1400" y="311"/>
                    <a:pt x="1310" y="344"/>
                    <a:pt x="1230" y="392"/>
                  </a:cubicBezTo>
                  <a:cubicBezTo>
                    <a:pt x="1191" y="416"/>
                    <a:pt x="1154" y="428"/>
                    <a:pt x="1120" y="428"/>
                  </a:cubicBezTo>
                  <a:cubicBezTo>
                    <a:pt x="1071" y="428"/>
                    <a:pt x="1027" y="403"/>
                    <a:pt x="981" y="354"/>
                  </a:cubicBezTo>
                  <a:cubicBezTo>
                    <a:pt x="895" y="259"/>
                    <a:pt x="805" y="169"/>
                    <a:pt x="712" y="80"/>
                  </a:cubicBezTo>
                  <a:cubicBezTo>
                    <a:pt x="675" y="44"/>
                    <a:pt x="635" y="0"/>
                    <a:pt x="5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2599533" y="4283333"/>
              <a:ext cx="43481" cy="44369"/>
            </a:xfrm>
            <a:custGeom>
              <a:avLst/>
              <a:gdLst/>
              <a:ahLst/>
              <a:cxnLst/>
              <a:rect l="l" t="t" r="r" b="b"/>
              <a:pathLst>
                <a:path w="1321" h="1348" extrusionOk="0">
                  <a:moveTo>
                    <a:pt x="264" y="1"/>
                  </a:moveTo>
                  <a:cubicBezTo>
                    <a:pt x="250" y="1"/>
                    <a:pt x="236" y="5"/>
                    <a:pt x="222" y="16"/>
                  </a:cubicBezTo>
                  <a:cubicBezTo>
                    <a:pt x="176" y="49"/>
                    <a:pt x="189" y="100"/>
                    <a:pt x="197" y="145"/>
                  </a:cubicBezTo>
                  <a:cubicBezTo>
                    <a:pt x="219" y="254"/>
                    <a:pt x="239" y="365"/>
                    <a:pt x="265" y="471"/>
                  </a:cubicBezTo>
                  <a:cubicBezTo>
                    <a:pt x="286" y="551"/>
                    <a:pt x="265" y="605"/>
                    <a:pt x="199" y="653"/>
                  </a:cubicBezTo>
                  <a:cubicBezTo>
                    <a:pt x="147" y="690"/>
                    <a:pt x="98" y="732"/>
                    <a:pt x="51" y="776"/>
                  </a:cubicBezTo>
                  <a:cubicBezTo>
                    <a:pt x="22" y="805"/>
                    <a:pt x="0" y="843"/>
                    <a:pt x="24" y="887"/>
                  </a:cubicBezTo>
                  <a:cubicBezTo>
                    <a:pt x="42" y="922"/>
                    <a:pt x="70" y="936"/>
                    <a:pt x="105" y="936"/>
                  </a:cubicBezTo>
                  <a:cubicBezTo>
                    <a:pt x="112" y="936"/>
                    <a:pt x="120" y="936"/>
                    <a:pt x="127" y="935"/>
                  </a:cubicBezTo>
                  <a:cubicBezTo>
                    <a:pt x="186" y="926"/>
                    <a:pt x="243" y="918"/>
                    <a:pt x="300" y="904"/>
                  </a:cubicBezTo>
                  <a:cubicBezTo>
                    <a:pt x="314" y="901"/>
                    <a:pt x="326" y="899"/>
                    <a:pt x="338" y="899"/>
                  </a:cubicBezTo>
                  <a:cubicBezTo>
                    <a:pt x="384" y="899"/>
                    <a:pt x="411" y="926"/>
                    <a:pt x="426" y="984"/>
                  </a:cubicBezTo>
                  <a:cubicBezTo>
                    <a:pt x="452" y="1079"/>
                    <a:pt x="483" y="1174"/>
                    <a:pt x="517" y="1267"/>
                  </a:cubicBezTo>
                  <a:cubicBezTo>
                    <a:pt x="537" y="1321"/>
                    <a:pt x="565" y="1348"/>
                    <a:pt x="598" y="1348"/>
                  </a:cubicBezTo>
                  <a:cubicBezTo>
                    <a:pt x="625" y="1348"/>
                    <a:pt x="655" y="1330"/>
                    <a:pt x="686" y="1295"/>
                  </a:cubicBezTo>
                  <a:cubicBezTo>
                    <a:pt x="726" y="1250"/>
                    <a:pt x="752" y="1196"/>
                    <a:pt x="765" y="1141"/>
                  </a:cubicBezTo>
                  <a:cubicBezTo>
                    <a:pt x="800" y="999"/>
                    <a:pt x="862" y="894"/>
                    <a:pt x="1005" y="894"/>
                  </a:cubicBezTo>
                  <a:cubicBezTo>
                    <a:pt x="1027" y="894"/>
                    <a:pt x="1050" y="897"/>
                    <a:pt x="1076" y="902"/>
                  </a:cubicBezTo>
                  <a:cubicBezTo>
                    <a:pt x="1078" y="902"/>
                    <a:pt x="1079" y="902"/>
                    <a:pt x="1081" y="902"/>
                  </a:cubicBezTo>
                  <a:cubicBezTo>
                    <a:pt x="1090" y="902"/>
                    <a:pt x="1100" y="897"/>
                    <a:pt x="1110" y="896"/>
                  </a:cubicBezTo>
                  <a:cubicBezTo>
                    <a:pt x="1127" y="893"/>
                    <a:pt x="1144" y="891"/>
                    <a:pt x="1162" y="887"/>
                  </a:cubicBezTo>
                  <a:cubicBezTo>
                    <a:pt x="1302" y="852"/>
                    <a:pt x="1321" y="790"/>
                    <a:pt x="1218" y="682"/>
                  </a:cubicBezTo>
                  <a:cubicBezTo>
                    <a:pt x="1193" y="657"/>
                    <a:pt x="1161" y="629"/>
                    <a:pt x="1127" y="605"/>
                  </a:cubicBezTo>
                  <a:cubicBezTo>
                    <a:pt x="1030" y="536"/>
                    <a:pt x="988" y="456"/>
                    <a:pt x="1042" y="338"/>
                  </a:cubicBezTo>
                  <a:cubicBezTo>
                    <a:pt x="1063" y="291"/>
                    <a:pt x="1064" y="235"/>
                    <a:pt x="1076" y="184"/>
                  </a:cubicBezTo>
                  <a:cubicBezTo>
                    <a:pt x="1087" y="130"/>
                    <a:pt x="1095" y="74"/>
                    <a:pt x="1038" y="42"/>
                  </a:cubicBezTo>
                  <a:cubicBezTo>
                    <a:pt x="1022" y="33"/>
                    <a:pt x="1007" y="30"/>
                    <a:pt x="992" y="30"/>
                  </a:cubicBezTo>
                  <a:cubicBezTo>
                    <a:pt x="957" y="30"/>
                    <a:pt x="925" y="51"/>
                    <a:pt x="893" y="74"/>
                  </a:cubicBezTo>
                  <a:cubicBezTo>
                    <a:pt x="841" y="111"/>
                    <a:pt x="786" y="144"/>
                    <a:pt x="737" y="186"/>
                  </a:cubicBezTo>
                  <a:cubicBezTo>
                    <a:pt x="706" y="212"/>
                    <a:pt x="678" y="226"/>
                    <a:pt x="649" y="226"/>
                  </a:cubicBezTo>
                  <a:cubicBezTo>
                    <a:pt x="621" y="226"/>
                    <a:pt x="594" y="214"/>
                    <a:pt x="564" y="191"/>
                  </a:cubicBezTo>
                  <a:cubicBezTo>
                    <a:pt x="495" y="138"/>
                    <a:pt x="423" y="89"/>
                    <a:pt x="349" y="40"/>
                  </a:cubicBezTo>
                  <a:cubicBezTo>
                    <a:pt x="323" y="22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2326010" y="3437849"/>
              <a:ext cx="49636" cy="50525"/>
            </a:xfrm>
            <a:custGeom>
              <a:avLst/>
              <a:gdLst/>
              <a:ahLst/>
              <a:cxnLst/>
              <a:rect l="l" t="t" r="r" b="b"/>
              <a:pathLst>
                <a:path w="1508" h="1535" extrusionOk="0">
                  <a:moveTo>
                    <a:pt x="1078" y="0"/>
                  </a:moveTo>
                  <a:cubicBezTo>
                    <a:pt x="875" y="149"/>
                    <a:pt x="892" y="401"/>
                    <a:pt x="736" y="546"/>
                  </a:cubicBezTo>
                  <a:cubicBezTo>
                    <a:pt x="610" y="400"/>
                    <a:pt x="596" y="198"/>
                    <a:pt x="422" y="80"/>
                  </a:cubicBezTo>
                  <a:lnTo>
                    <a:pt x="422" y="80"/>
                  </a:lnTo>
                  <a:cubicBezTo>
                    <a:pt x="365" y="299"/>
                    <a:pt x="583" y="450"/>
                    <a:pt x="527" y="651"/>
                  </a:cubicBezTo>
                  <a:cubicBezTo>
                    <a:pt x="393" y="650"/>
                    <a:pt x="273" y="570"/>
                    <a:pt x="141" y="570"/>
                  </a:cubicBezTo>
                  <a:cubicBezTo>
                    <a:pt x="99" y="570"/>
                    <a:pt x="57" y="578"/>
                    <a:pt x="13" y="598"/>
                  </a:cubicBezTo>
                  <a:cubicBezTo>
                    <a:pt x="79" y="768"/>
                    <a:pt x="295" y="751"/>
                    <a:pt x="380" y="885"/>
                  </a:cubicBezTo>
                  <a:cubicBezTo>
                    <a:pt x="265" y="1013"/>
                    <a:pt x="51" y="1008"/>
                    <a:pt x="0" y="1224"/>
                  </a:cubicBezTo>
                  <a:cubicBezTo>
                    <a:pt x="200" y="1202"/>
                    <a:pt x="355" y="1103"/>
                    <a:pt x="534" y="1070"/>
                  </a:cubicBezTo>
                  <a:lnTo>
                    <a:pt x="534" y="1070"/>
                  </a:lnTo>
                  <a:cubicBezTo>
                    <a:pt x="564" y="1232"/>
                    <a:pt x="412" y="1359"/>
                    <a:pt x="476" y="1534"/>
                  </a:cubicBezTo>
                  <a:cubicBezTo>
                    <a:pt x="611" y="1415"/>
                    <a:pt x="617" y="1241"/>
                    <a:pt x="732" y="1120"/>
                  </a:cubicBezTo>
                  <a:cubicBezTo>
                    <a:pt x="838" y="1253"/>
                    <a:pt x="864" y="1445"/>
                    <a:pt x="1045" y="1521"/>
                  </a:cubicBezTo>
                  <a:cubicBezTo>
                    <a:pt x="1109" y="1369"/>
                    <a:pt x="950" y="1246"/>
                    <a:pt x="997" y="1098"/>
                  </a:cubicBezTo>
                  <a:cubicBezTo>
                    <a:pt x="998" y="1098"/>
                    <a:pt x="999" y="1098"/>
                    <a:pt x="999" y="1098"/>
                  </a:cubicBezTo>
                  <a:cubicBezTo>
                    <a:pt x="1142" y="1098"/>
                    <a:pt x="1269" y="1179"/>
                    <a:pt x="1413" y="1179"/>
                  </a:cubicBezTo>
                  <a:cubicBezTo>
                    <a:pt x="1442" y="1179"/>
                    <a:pt x="1472" y="1175"/>
                    <a:pt x="1503" y="1167"/>
                  </a:cubicBezTo>
                  <a:cubicBezTo>
                    <a:pt x="1380" y="993"/>
                    <a:pt x="1168" y="980"/>
                    <a:pt x="1029" y="847"/>
                  </a:cubicBezTo>
                  <a:cubicBezTo>
                    <a:pt x="1176" y="716"/>
                    <a:pt x="1380" y="703"/>
                    <a:pt x="1508" y="535"/>
                  </a:cubicBezTo>
                  <a:lnTo>
                    <a:pt x="1508" y="535"/>
                  </a:lnTo>
                  <a:cubicBezTo>
                    <a:pt x="1293" y="541"/>
                    <a:pt x="1125" y="631"/>
                    <a:pt x="925" y="663"/>
                  </a:cubicBezTo>
                  <a:cubicBezTo>
                    <a:pt x="931" y="431"/>
                    <a:pt x="1107" y="252"/>
                    <a:pt x="10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2527186" y="3323206"/>
              <a:ext cx="40485" cy="41341"/>
            </a:xfrm>
            <a:custGeom>
              <a:avLst/>
              <a:gdLst/>
              <a:ahLst/>
              <a:cxnLst/>
              <a:rect l="l" t="t" r="r" b="b"/>
              <a:pathLst>
                <a:path w="1230" h="1256" extrusionOk="0">
                  <a:moveTo>
                    <a:pt x="954" y="1"/>
                  </a:moveTo>
                  <a:cubicBezTo>
                    <a:pt x="923" y="1"/>
                    <a:pt x="887" y="9"/>
                    <a:pt x="845" y="26"/>
                  </a:cubicBezTo>
                  <a:cubicBezTo>
                    <a:pt x="766" y="59"/>
                    <a:pt x="696" y="114"/>
                    <a:pt x="613" y="114"/>
                  </a:cubicBezTo>
                  <a:cubicBezTo>
                    <a:pt x="571" y="114"/>
                    <a:pt x="525" y="100"/>
                    <a:pt x="474" y="60"/>
                  </a:cubicBezTo>
                  <a:cubicBezTo>
                    <a:pt x="454" y="45"/>
                    <a:pt x="434" y="39"/>
                    <a:pt x="416" y="39"/>
                  </a:cubicBezTo>
                  <a:cubicBezTo>
                    <a:pt x="356" y="39"/>
                    <a:pt x="310" y="111"/>
                    <a:pt x="317" y="188"/>
                  </a:cubicBezTo>
                  <a:cubicBezTo>
                    <a:pt x="330" y="344"/>
                    <a:pt x="255" y="440"/>
                    <a:pt x="151" y="539"/>
                  </a:cubicBezTo>
                  <a:cubicBezTo>
                    <a:pt x="0" y="682"/>
                    <a:pt x="25" y="779"/>
                    <a:pt x="223" y="809"/>
                  </a:cubicBezTo>
                  <a:cubicBezTo>
                    <a:pt x="373" y="834"/>
                    <a:pt x="424" y="919"/>
                    <a:pt x="453" y="1042"/>
                  </a:cubicBezTo>
                  <a:cubicBezTo>
                    <a:pt x="462" y="1084"/>
                    <a:pt x="460" y="1129"/>
                    <a:pt x="473" y="1169"/>
                  </a:cubicBezTo>
                  <a:cubicBezTo>
                    <a:pt x="493" y="1226"/>
                    <a:pt x="529" y="1256"/>
                    <a:pt x="569" y="1256"/>
                  </a:cubicBezTo>
                  <a:cubicBezTo>
                    <a:pt x="601" y="1256"/>
                    <a:pt x="635" y="1238"/>
                    <a:pt x="668" y="1202"/>
                  </a:cubicBezTo>
                  <a:cubicBezTo>
                    <a:pt x="691" y="1178"/>
                    <a:pt x="711" y="1148"/>
                    <a:pt x="722" y="1117"/>
                  </a:cubicBezTo>
                  <a:cubicBezTo>
                    <a:pt x="772" y="986"/>
                    <a:pt x="851" y="921"/>
                    <a:pt x="1005" y="904"/>
                  </a:cubicBezTo>
                  <a:cubicBezTo>
                    <a:pt x="1186" y="884"/>
                    <a:pt x="1229" y="750"/>
                    <a:pt x="1104" y="619"/>
                  </a:cubicBezTo>
                  <a:cubicBezTo>
                    <a:pt x="1011" y="522"/>
                    <a:pt x="999" y="432"/>
                    <a:pt x="1034" y="320"/>
                  </a:cubicBezTo>
                  <a:cubicBezTo>
                    <a:pt x="1048" y="271"/>
                    <a:pt x="1062" y="222"/>
                    <a:pt x="1073" y="183"/>
                  </a:cubicBezTo>
                  <a:cubicBezTo>
                    <a:pt x="1081" y="62"/>
                    <a:pt x="10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2349084" y="3372118"/>
              <a:ext cx="27714" cy="28669"/>
            </a:xfrm>
            <a:custGeom>
              <a:avLst/>
              <a:gdLst/>
              <a:ahLst/>
              <a:cxnLst/>
              <a:rect l="l" t="t" r="r" b="b"/>
              <a:pathLst>
                <a:path w="842" h="871" extrusionOk="0">
                  <a:moveTo>
                    <a:pt x="438" y="0"/>
                  </a:moveTo>
                  <a:cubicBezTo>
                    <a:pt x="184" y="0"/>
                    <a:pt x="5" y="177"/>
                    <a:pt x="4" y="430"/>
                  </a:cubicBezTo>
                  <a:cubicBezTo>
                    <a:pt x="0" y="679"/>
                    <a:pt x="168" y="864"/>
                    <a:pt x="403" y="870"/>
                  </a:cubicBezTo>
                  <a:cubicBezTo>
                    <a:pt x="408" y="870"/>
                    <a:pt x="412" y="871"/>
                    <a:pt x="416" y="871"/>
                  </a:cubicBezTo>
                  <a:cubicBezTo>
                    <a:pt x="659" y="871"/>
                    <a:pt x="835" y="691"/>
                    <a:pt x="840" y="441"/>
                  </a:cubicBezTo>
                  <a:cubicBezTo>
                    <a:pt x="842" y="192"/>
                    <a:pt x="675" y="4"/>
                    <a:pt x="445" y="0"/>
                  </a:cubicBezTo>
                  <a:cubicBezTo>
                    <a:pt x="443" y="0"/>
                    <a:pt x="440" y="0"/>
                    <a:pt x="4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2369721" y="3319717"/>
              <a:ext cx="17215" cy="18070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77" y="0"/>
                  </a:moveTo>
                  <a:cubicBezTo>
                    <a:pt x="277" y="0"/>
                    <a:pt x="276" y="0"/>
                    <a:pt x="275" y="0"/>
                  </a:cubicBezTo>
                  <a:cubicBezTo>
                    <a:pt x="143" y="4"/>
                    <a:pt x="4" y="153"/>
                    <a:pt x="2" y="292"/>
                  </a:cubicBezTo>
                  <a:cubicBezTo>
                    <a:pt x="1" y="420"/>
                    <a:pt x="130" y="549"/>
                    <a:pt x="255" y="549"/>
                  </a:cubicBezTo>
                  <a:cubicBezTo>
                    <a:pt x="259" y="549"/>
                    <a:pt x="264" y="549"/>
                    <a:pt x="268" y="548"/>
                  </a:cubicBezTo>
                  <a:cubicBezTo>
                    <a:pt x="404" y="539"/>
                    <a:pt x="522" y="395"/>
                    <a:pt x="517" y="244"/>
                  </a:cubicBezTo>
                  <a:cubicBezTo>
                    <a:pt x="512" y="106"/>
                    <a:pt x="406" y="0"/>
                    <a:pt x="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2499933" y="3417738"/>
              <a:ext cx="17017" cy="16754"/>
            </a:xfrm>
            <a:custGeom>
              <a:avLst/>
              <a:gdLst/>
              <a:ahLst/>
              <a:cxnLst/>
              <a:rect l="l" t="t" r="r" b="b"/>
              <a:pathLst>
                <a:path w="517" h="509" extrusionOk="0">
                  <a:moveTo>
                    <a:pt x="239" y="0"/>
                  </a:moveTo>
                  <a:cubicBezTo>
                    <a:pt x="236" y="0"/>
                    <a:pt x="234" y="0"/>
                    <a:pt x="231" y="0"/>
                  </a:cubicBezTo>
                  <a:cubicBezTo>
                    <a:pt x="94" y="6"/>
                    <a:pt x="3" y="106"/>
                    <a:pt x="2" y="251"/>
                  </a:cubicBezTo>
                  <a:cubicBezTo>
                    <a:pt x="1" y="406"/>
                    <a:pt x="98" y="508"/>
                    <a:pt x="241" y="508"/>
                  </a:cubicBezTo>
                  <a:cubicBezTo>
                    <a:pt x="244" y="508"/>
                    <a:pt x="248" y="508"/>
                    <a:pt x="252" y="508"/>
                  </a:cubicBezTo>
                  <a:cubicBezTo>
                    <a:pt x="390" y="503"/>
                    <a:pt x="517" y="374"/>
                    <a:pt x="509" y="244"/>
                  </a:cubicBezTo>
                  <a:cubicBezTo>
                    <a:pt x="504" y="116"/>
                    <a:pt x="373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2644265" y="4250386"/>
              <a:ext cx="17050" cy="16820"/>
            </a:xfrm>
            <a:custGeom>
              <a:avLst/>
              <a:gdLst/>
              <a:ahLst/>
              <a:cxnLst/>
              <a:rect l="l" t="t" r="r" b="b"/>
              <a:pathLst>
                <a:path w="518" h="511" extrusionOk="0">
                  <a:moveTo>
                    <a:pt x="236" y="0"/>
                  </a:moveTo>
                  <a:cubicBezTo>
                    <a:pt x="235" y="0"/>
                    <a:pt x="233" y="0"/>
                    <a:pt x="231" y="0"/>
                  </a:cubicBezTo>
                  <a:cubicBezTo>
                    <a:pt x="95" y="6"/>
                    <a:pt x="2" y="106"/>
                    <a:pt x="1" y="254"/>
                  </a:cubicBezTo>
                  <a:cubicBezTo>
                    <a:pt x="0" y="408"/>
                    <a:pt x="97" y="510"/>
                    <a:pt x="241" y="510"/>
                  </a:cubicBezTo>
                  <a:cubicBezTo>
                    <a:pt x="245" y="510"/>
                    <a:pt x="249" y="510"/>
                    <a:pt x="252" y="510"/>
                  </a:cubicBezTo>
                  <a:cubicBezTo>
                    <a:pt x="391" y="505"/>
                    <a:pt x="517" y="376"/>
                    <a:pt x="511" y="245"/>
                  </a:cubicBezTo>
                  <a:cubicBezTo>
                    <a:pt x="504" y="117"/>
                    <a:pt x="372" y="0"/>
                    <a:pt x="2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2428540" y="3305893"/>
              <a:ext cx="12639" cy="13331"/>
            </a:xfrm>
            <a:custGeom>
              <a:avLst/>
              <a:gdLst/>
              <a:ahLst/>
              <a:cxnLst/>
              <a:rect l="l" t="t" r="r" b="b"/>
              <a:pathLst>
                <a:path w="384" h="405" extrusionOk="0">
                  <a:moveTo>
                    <a:pt x="193" y="0"/>
                  </a:moveTo>
                  <a:cubicBezTo>
                    <a:pt x="82" y="0"/>
                    <a:pt x="18" y="53"/>
                    <a:pt x="11" y="165"/>
                  </a:cubicBezTo>
                  <a:cubicBezTo>
                    <a:pt x="0" y="294"/>
                    <a:pt x="91" y="405"/>
                    <a:pt x="205" y="405"/>
                  </a:cubicBezTo>
                  <a:cubicBezTo>
                    <a:pt x="208" y="405"/>
                    <a:pt x="210" y="405"/>
                    <a:pt x="213" y="404"/>
                  </a:cubicBezTo>
                  <a:cubicBezTo>
                    <a:pt x="330" y="400"/>
                    <a:pt x="369" y="324"/>
                    <a:pt x="375" y="248"/>
                  </a:cubicBezTo>
                  <a:cubicBezTo>
                    <a:pt x="383" y="81"/>
                    <a:pt x="315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2694756" y="4347781"/>
              <a:ext cx="12705" cy="13363"/>
            </a:xfrm>
            <a:custGeom>
              <a:avLst/>
              <a:gdLst/>
              <a:ahLst/>
              <a:cxnLst/>
              <a:rect l="l" t="t" r="r" b="b"/>
              <a:pathLst>
                <a:path w="386" h="406" extrusionOk="0">
                  <a:moveTo>
                    <a:pt x="193" y="0"/>
                  </a:moveTo>
                  <a:cubicBezTo>
                    <a:pt x="83" y="0"/>
                    <a:pt x="19" y="53"/>
                    <a:pt x="11" y="167"/>
                  </a:cubicBezTo>
                  <a:cubicBezTo>
                    <a:pt x="0" y="294"/>
                    <a:pt x="91" y="406"/>
                    <a:pt x="207" y="406"/>
                  </a:cubicBezTo>
                  <a:cubicBezTo>
                    <a:pt x="210" y="406"/>
                    <a:pt x="212" y="406"/>
                    <a:pt x="215" y="406"/>
                  </a:cubicBezTo>
                  <a:cubicBezTo>
                    <a:pt x="332" y="401"/>
                    <a:pt x="372" y="324"/>
                    <a:pt x="377" y="249"/>
                  </a:cubicBezTo>
                  <a:cubicBezTo>
                    <a:pt x="385" y="83"/>
                    <a:pt x="317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2502961" y="3307967"/>
              <a:ext cx="12672" cy="13232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98" y="0"/>
                  </a:moveTo>
                  <a:cubicBezTo>
                    <a:pt x="107" y="0"/>
                    <a:pt x="22" y="87"/>
                    <a:pt x="12" y="193"/>
                  </a:cubicBezTo>
                  <a:cubicBezTo>
                    <a:pt x="0" y="315"/>
                    <a:pt x="64" y="394"/>
                    <a:pt x="180" y="401"/>
                  </a:cubicBezTo>
                  <a:cubicBezTo>
                    <a:pt x="185" y="401"/>
                    <a:pt x="190" y="401"/>
                    <a:pt x="195" y="401"/>
                  </a:cubicBezTo>
                  <a:cubicBezTo>
                    <a:pt x="306" y="401"/>
                    <a:pt x="375" y="336"/>
                    <a:pt x="380" y="221"/>
                  </a:cubicBezTo>
                  <a:cubicBezTo>
                    <a:pt x="384" y="111"/>
                    <a:pt x="308" y="11"/>
                    <a:pt x="212" y="1"/>
                  </a:cubicBezTo>
                  <a:cubicBezTo>
                    <a:pt x="207" y="1"/>
                    <a:pt x="202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2530478" y="3395783"/>
              <a:ext cx="12179" cy="13100"/>
            </a:xfrm>
            <a:custGeom>
              <a:avLst/>
              <a:gdLst/>
              <a:ahLst/>
              <a:cxnLst/>
              <a:rect l="l" t="t" r="r" b="b"/>
              <a:pathLst>
                <a:path w="370" h="398" extrusionOk="0">
                  <a:moveTo>
                    <a:pt x="207" y="0"/>
                  </a:moveTo>
                  <a:cubicBezTo>
                    <a:pt x="201" y="0"/>
                    <a:pt x="194" y="1"/>
                    <a:pt x="188" y="1"/>
                  </a:cubicBezTo>
                  <a:cubicBezTo>
                    <a:pt x="85" y="11"/>
                    <a:pt x="0" y="106"/>
                    <a:pt x="4" y="209"/>
                  </a:cubicBezTo>
                  <a:cubicBezTo>
                    <a:pt x="6" y="305"/>
                    <a:pt x="87" y="393"/>
                    <a:pt x="176" y="397"/>
                  </a:cubicBezTo>
                  <a:cubicBezTo>
                    <a:pt x="178" y="397"/>
                    <a:pt x="180" y="397"/>
                    <a:pt x="182" y="397"/>
                  </a:cubicBezTo>
                  <a:cubicBezTo>
                    <a:pt x="283" y="397"/>
                    <a:pt x="369" y="289"/>
                    <a:pt x="364" y="169"/>
                  </a:cubicBezTo>
                  <a:cubicBezTo>
                    <a:pt x="360" y="65"/>
                    <a:pt x="299" y="0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2616057" y="4243869"/>
              <a:ext cx="12179" cy="13133"/>
            </a:xfrm>
            <a:custGeom>
              <a:avLst/>
              <a:gdLst/>
              <a:ahLst/>
              <a:cxnLst/>
              <a:rect l="l" t="t" r="r" b="b"/>
              <a:pathLst>
                <a:path w="370" h="399" extrusionOk="0">
                  <a:moveTo>
                    <a:pt x="208" y="1"/>
                  </a:moveTo>
                  <a:cubicBezTo>
                    <a:pt x="202" y="1"/>
                    <a:pt x="195" y="1"/>
                    <a:pt x="188" y="2"/>
                  </a:cubicBezTo>
                  <a:cubicBezTo>
                    <a:pt x="86" y="11"/>
                    <a:pt x="1" y="107"/>
                    <a:pt x="3" y="209"/>
                  </a:cubicBezTo>
                  <a:cubicBezTo>
                    <a:pt x="6" y="305"/>
                    <a:pt x="87" y="394"/>
                    <a:pt x="176" y="398"/>
                  </a:cubicBezTo>
                  <a:cubicBezTo>
                    <a:pt x="178" y="399"/>
                    <a:pt x="180" y="399"/>
                    <a:pt x="182" y="399"/>
                  </a:cubicBezTo>
                  <a:cubicBezTo>
                    <a:pt x="283" y="399"/>
                    <a:pt x="370" y="291"/>
                    <a:pt x="364" y="171"/>
                  </a:cubicBezTo>
                  <a:cubicBezTo>
                    <a:pt x="361" y="67"/>
                    <a:pt x="299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2507964" y="4354397"/>
              <a:ext cx="251536" cy="285176"/>
            </a:xfrm>
            <a:custGeom>
              <a:avLst/>
              <a:gdLst/>
              <a:ahLst/>
              <a:cxnLst/>
              <a:rect l="l" t="t" r="r" b="b"/>
              <a:pathLst>
                <a:path w="7642" h="8664" extrusionOk="0">
                  <a:moveTo>
                    <a:pt x="4367" y="861"/>
                  </a:moveTo>
                  <a:cubicBezTo>
                    <a:pt x="4447" y="861"/>
                    <a:pt x="4489" y="928"/>
                    <a:pt x="4524" y="989"/>
                  </a:cubicBezTo>
                  <a:cubicBezTo>
                    <a:pt x="4642" y="1197"/>
                    <a:pt x="4750" y="1412"/>
                    <a:pt x="4805" y="1647"/>
                  </a:cubicBezTo>
                  <a:cubicBezTo>
                    <a:pt x="4812" y="1680"/>
                    <a:pt x="4811" y="1716"/>
                    <a:pt x="4821" y="1748"/>
                  </a:cubicBezTo>
                  <a:cubicBezTo>
                    <a:pt x="4839" y="1813"/>
                    <a:pt x="4870" y="1853"/>
                    <a:pt x="4922" y="1853"/>
                  </a:cubicBezTo>
                  <a:cubicBezTo>
                    <a:pt x="4942" y="1853"/>
                    <a:pt x="4965" y="1847"/>
                    <a:pt x="4991" y="1835"/>
                  </a:cubicBezTo>
                  <a:cubicBezTo>
                    <a:pt x="5069" y="1798"/>
                    <a:pt x="5148" y="1764"/>
                    <a:pt x="5227" y="1735"/>
                  </a:cubicBezTo>
                  <a:cubicBezTo>
                    <a:pt x="5289" y="1712"/>
                    <a:pt x="5336" y="1700"/>
                    <a:pt x="5373" y="1700"/>
                  </a:cubicBezTo>
                  <a:cubicBezTo>
                    <a:pt x="5453" y="1700"/>
                    <a:pt x="5479" y="1760"/>
                    <a:pt x="5482" y="1902"/>
                  </a:cubicBezTo>
                  <a:cubicBezTo>
                    <a:pt x="5484" y="2162"/>
                    <a:pt x="5418" y="2409"/>
                    <a:pt x="5310" y="2644"/>
                  </a:cubicBezTo>
                  <a:cubicBezTo>
                    <a:pt x="5274" y="2723"/>
                    <a:pt x="5227" y="2795"/>
                    <a:pt x="5211" y="2880"/>
                  </a:cubicBezTo>
                  <a:cubicBezTo>
                    <a:pt x="5360" y="2972"/>
                    <a:pt x="5536" y="2992"/>
                    <a:pt x="5688" y="3101"/>
                  </a:cubicBezTo>
                  <a:cubicBezTo>
                    <a:pt x="5972" y="3303"/>
                    <a:pt x="6064" y="3575"/>
                    <a:pt x="6090" y="3891"/>
                  </a:cubicBezTo>
                  <a:cubicBezTo>
                    <a:pt x="6116" y="4197"/>
                    <a:pt x="6026" y="4488"/>
                    <a:pt x="5917" y="4764"/>
                  </a:cubicBezTo>
                  <a:cubicBezTo>
                    <a:pt x="5638" y="5455"/>
                    <a:pt x="5308" y="6122"/>
                    <a:pt x="4845" y="6713"/>
                  </a:cubicBezTo>
                  <a:cubicBezTo>
                    <a:pt x="4709" y="6887"/>
                    <a:pt x="4561" y="7053"/>
                    <a:pt x="4355" y="7155"/>
                  </a:cubicBezTo>
                  <a:cubicBezTo>
                    <a:pt x="4200" y="7232"/>
                    <a:pt x="4037" y="7270"/>
                    <a:pt x="3876" y="7270"/>
                  </a:cubicBezTo>
                  <a:cubicBezTo>
                    <a:pt x="3605" y="7270"/>
                    <a:pt x="3341" y="7163"/>
                    <a:pt x="3132" y="6957"/>
                  </a:cubicBezTo>
                  <a:cubicBezTo>
                    <a:pt x="2935" y="6765"/>
                    <a:pt x="2775" y="6546"/>
                    <a:pt x="2641" y="6306"/>
                  </a:cubicBezTo>
                  <a:cubicBezTo>
                    <a:pt x="2326" y="5746"/>
                    <a:pt x="2041" y="5170"/>
                    <a:pt x="1903" y="4538"/>
                  </a:cubicBezTo>
                  <a:cubicBezTo>
                    <a:pt x="1843" y="4267"/>
                    <a:pt x="1770" y="3993"/>
                    <a:pt x="1875" y="3707"/>
                  </a:cubicBezTo>
                  <a:cubicBezTo>
                    <a:pt x="1988" y="3403"/>
                    <a:pt x="2221" y="3251"/>
                    <a:pt x="2504" y="3154"/>
                  </a:cubicBezTo>
                  <a:cubicBezTo>
                    <a:pt x="2615" y="3116"/>
                    <a:pt x="2738" y="3110"/>
                    <a:pt x="2855" y="3090"/>
                  </a:cubicBezTo>
                  <a:cubicBezTo>
                    <a:pt x="2730" y="2928"/>
                    <a:pt x="2571" y="2795"/>
                    <a:pt x="2475" y="2609"/>
                  </a:cubicBezTo>
                  <a:cubicBezTo>
                    <a:pt x="2348" y="2362"/>
                    <a:pt x="2395" y="2290"/>
                    <a:pt x="2666" y="2271"/>
                  </a:cubicBezTo>
                  <a:cubicBezTo>
                    <a:pt x="2674" y="2270"/>
                    <a:pt x="2681" y="2270"/>
                    <a:pt x="2689" y="2270"/>
                  </a:cubicBezTo>
                  <a:cubicBezTo>
                    <a:pt x="2788" y="2270"/>
                    <a:pt x="2885" y="2311"/>
                    <a:pt x="2987" y="2311"/>
                  </a:cubicBezTo>
                  <a:cubicBezTo>
                    <a:pt x="3025" y="2311"/>
                    <a:pt x="3064" y="2306"/>
                    <a:pt x="3104" y="2290"/>
                  </a:cubicBezTo>
                  <a:cubicBezTo>
                    <a:pt x="3035" y="1947"/>
                    <a:pt x="2999" y="1610"/>
                    <a:pt x="3008" y="1266"/>
                  </a:cubicBezTo>
                  <a:cubicBezTo>
                    <a:pt x="3009" y="1181"/>
                    <a:pt x="2993" y="1085"/>
                    <a:pt x="3089" y="1041"/>
                  </a:cubicBezTo>
                  <a:cubicBezTo>
                    <a:pt x="3116" y="1028"/>
                    <a:pt x="3143" y="1022"/>
                    <a:pt x="3169" y="1022"/>
                  </a:cubicBezTo>
                  <a:cubicBezTo>
                    <a:pt x="3236" y="1022"/>
                    <a:pt x="3298" y="1061"/>
                    <a:pt x="3348" y="1107"/>
                  </a:cubicBezTo>
                  <a:cubicBezTo>
                    <a:pt x="3519" y="1263"/>
                    <a:pt x="3702" y="1405"/>
                    <a:pt x="3819" y="1611"/>
                  </a:cubicBezTo>
                  <a:cubicBezTo>
                    <a:pt x="3856" y="1676"/>
                    <a:pt x="3890" y="1749"/>
                    <a:pt x="3968" y="1780"/>
                  </a:cubicBezTo>
                  <a:cubicBezTo>
                    <a:pt x="4034" y="1744"/>
                    <a:pt x="4021" y="1678"/>
                    <a:pt x="4039" y="1622"/>
                  </a:cubicBezTo>
                  <a:cubicBezTo>
                    <a:pt x="4095" y="1425"/>
                    <a:pt x="4151" y="1227"/>
                    <a:pt x="4211" y="1031"/>
                  </a:cubicBezTo>
                  <a:cubicBezTo>
                    <a:pt x="4234" y="960"/>
                    <a:pt x="4253" y="876"/>
                    <a:pt x="4347" y="862"/>
                  </a:cubicBezTo>
                  <a:cubicBezTo>
                    <a:pt x="4354" y="861"/>
                    <a:pt x="4360" y="861"/>
                    <a:pt x="4367" y="861"/>
                  </a:cubicBezTo>
                  <a:close/>
                  <a:moveTo>
                    <a:pt x="3526" y="1"/>
                  </a:moveTo>
                  <a:cubicBezTo>
                    <a:pt x="3459" y="1"/>
                    <a:pt x="3394" y="4"/>
                    <a:pt x="3329" y="15"/>
                  </a:cubicBezTo>
                  <a:cubicBezTo>
                    <a:pt x="2428" y="172"/>
                    <a:pt x="1694" y="612"/>
                    <a:pt x="1095" y="1310"/>
                  </a:cubicBezTo>
                  <a:cubicBezTo>
                    <a:pt x="448" y="2068"/>
                    <a:pt x="175" y="2967"/>
                    <a:pt x="80" y="3921"/>
                  </a:cubicBezTo>
                  <a:cubicBezTo>
                    <a:pt x="0" y="4728"/>
                    <a:pt x="101" y="5529"/>
                    <a:pt x="440" y="6281"/>
                  </a:cubicBezTo>
                  <a:cubicBezTo>
                    <a:pt x="749" y="6970"/>
                    <a:pt x="1176" y="7568"/>
                    <a:pt x="1808" y="8006"/>
                  </a:cubicBezTo>
                  <a:cubicBezTo>
                    <a:pt x="2422" y="8437"/>
                    <a:pt x="3091" y="8663"/>
                    <a:pt x="3837" y="8663"/>
                  </a:cubicBezTo>
                  <a:cubicBezTo>
                    <a:pt x="3891" y="8663"/>
                    <a:pt x="3945" y="8662"/>
                    <a:pt x="4000" y="8660"/>
                  </a:cubicBezTo>
                  <a:cubicBezTo>
                    <a:pt x="4752" y="8629"/>
                    <a:pt x="5411" y="8366"/>
                    <a:pt x="5977" y="7903"/>
                  </a:cubicBezTo>
                  <a:cubicBezTo>
                    <a:pt x="6524" y="7456"/>
                    <a:pt x="6956" y="6908"/>
                    <a:pt x="7231" y="6238"/>
                  </a:cubicBezTo>
                  <a:cubicBezTo>
                    <a:pt x="7481" y="5626"/>
                    <a:pt x="7609" y="4996"/>
                    <a:pt x="7630" y="4344"/>
                  </a:cubicBezTo>
                  <a:cubicBezTo>
                    <a:pt x="7641" y="3944"/>
                    <a:pt x="7574" y="3545"/>
                    <a:pt x="7475" y="3155"/>
                  </a:cubicBezTo>
                  <a:cubicBezTo>
                    <a:pt x="7231" y="2191"/>
                    <a:pt x="6769" y="1360"/>
                    <a:pt x="5974" y="739"/>
                  </a:cubicBezTo>
                  <a:cubicBezTo>
                    <a:pt x="5403" y="291"/>
                    <a:pt x="4772" y="5"/>
                    <a:pt x="4043" y="5"/>
                  </a:cubicBezTo>
                  <a:cubicBezTo>
                    <a:pt x="3985" y="5"/>
                    <a:pt x="3927" y="7"/>
                    <a:pt x="3868" y="11"/>
                  </a:cubicBezTo>
                  <a:cubicBezTo>
                    <a:pt x="3755" y="11"/>
                    <a:pt x="3639" y="1"/>
                    <a:pt x="3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2567935" y="3799452"/>
              <a:ext cx="75046" cy="246698"/>
            </a:xfrm>
            <a:custGeom>
              <a:avLst/>
              <a:gdLst/>
              <a:ahLst/>
              <a:cxnLst/>
              <a:rect l="l" t="t" r="r" b="b"/>
              <a:pathLst>
                <a:path w="2280" h="7495" extrusionOk="0">
                  <a:moveTo>
                    <a:pt x="1128" y="195"/>
                  </a:moveTo>
                  <a:cubicBezTo>
                    <a:pt x="1175" y="195"/>
                    <a:pt x="1222" y="197"/>
                    <a:pt x="1270" y="203"/>
                  </a:cubicBezTo>
                  <a:cubicBezTo>
                    <a:pt x="1491" y="231"/>
                    <a:pt x="1579" y="309"/>
                    <a:pt x="1598" y="527"/>
                  </a:cubicBezTo>
                  <a:cubicBezTo>
                    <a:pt x="1618" y="757"/>
                    <a:pt x="1660" y="985"/>
                    <a:pt x="1643" y="1176"/>
                  </a:cubicBezTo>
                  <a:cubicBezTo>
                    <a:pt x="1643" y="1319"/>
                    <a:pt x="1649" y="1423"/>
                    <a:pt x="1642" y="1525"/>
                  </a:cubicBezTo>
                  <a:cubicBezTo>
                    <a:pt x="1630" y="1728"/>
                    <a:pt x="1564" y="1793"/>
                    <a:pt x="1358" y="1817"/>
                  </a:cubicBezTo>
                  <a:cubicBezTo>
                    <a:pt x="1335" y="1821"/>
                    <a:pt x="1312" y="1822"/>
                    <a:pt x="1290" y="1822"/>
                  </a:cubicBezTo>
                  <a:cubicBezTo>
                    <a:pt x="1184" y="1822"/>
                    <a:pt x="1080" y="1793"/>
                    <a:pt x="975" y="1790"/>
                  </a:cubicBezTo>
                  <a:cubicBezTo>
                    <a:pt x="893" y="1788"/>
                    <a:pt x="811" y="1786"/>
                    <a:pt x="729" y="1786"/>
                  </a:cubicBezTo>
                  <a:cubicBezTo>
                    <a:pt x="674" y="1786"/>
                    <a:pt x="620" y="1787"/>
                    <a:pt x="565" y="1789"/>
                  </a:cubicBezTo>
                  <a:cubicBezTo>
                    <a:pt x="560" y="1789"/>
                    <a:pt x="555" y="1789"/>
                    <a:pt x="551" y="1789"/>
                  </a:cubicBezTo>
                  <a:cubicBezTo>
                    <a:pt x="435" y="1789"/>
                    <a:pt x="382" y="1736"/>
                    <a:pt x="361" y="1614"/>
                  </a:cubicBezTo>
                  <a:cubicBezTo>
                    <a:pt x="302" y="1249"/>
                    <a:pt x="330" y="883"/>
                    <a:pt x="352" y="516"/>
                  </a:cubicBezTo>
                  <a:cubicBezTo>
                    <a:pt x="357" y="419"/>
                    <a:pt x="395" y="352"/>
                    <a:pt x="489" y="322"/>
                  </a:cubicBezTo>
                  <a:cubicBezTo>
                    <a:pt x="699" y="255"/>
                    <a:pt x="909" y="195"/>
                    <a:pt x="1128" y="195"/>
                  </a:cubicBezTo>
                  <a:close/>
                  <a:moveTo>
                    <a:pt x="1084" y="2055"/>
                  </a:moveTo>
                  <a:cubicBezTo>
                    <a:pt x="1167" y="2055"/>
                    <a:pt x="1249" y="2061"/>
                    <a:pt x="1332" y="2071"/>
                  </a:cubicBezTo>
                  <a:cubicBezTo>
                    <a:pt x="1536" y="2095"/>
                    <a:pt x="1665" y="2205"/>
                    <a:pt x="1706" y="2427"/>
                  </a:cubicBezTo>
                  <a:cubicBezTo>
                    <a:pt x="1781" y="2832"/>
                    <a:pt x="1795" y="3244"/>
                    <a:pt x="1837" y="3651"/>
                  </a:cubicBezTo>
                  <a:cubicBezTo>
                    <a:pt x="1912" y="4374"/>
                    <a:pt x="1975" y="5099"/>
                    <a:pt x="2034" y="5824"/>
                  </a:cubicBezTo>
                  <a:cubicBezTo>
                    <a:pt x="2063" y="6165"/>
                    <a:pt x="2071" y="6507"/>
                    <a:pt x="2075" y="6851"/>
                  </a:cubicBezTo>
                  <a:cubicBezTo>
                    <a:pt x="2079" y="7088"/>
                    <a:pt x="2005" y="7173"/>
                    <a:pt x="1768" y="7215"/>
                  </a:cubicBezTo>
                  <a:cubicBezTo>
                    <a:pt x="1558" y="7251"/>
                    <a:pt x="1344" y="7268"/>
                    <a:pt x="1132" y="7287"/>
                  </a:cubicBezTo>
                  <a:cubicBezTo>
                    <a:pt x="919" y="7305"/>
                    <a:pt x="706" y="7323"/>
                    <a:pt x="493" y="7330"/>
                  </a:cubicBezTo>
                  <a:cubicBezTo>
                    <a:pt x="486" y="7330"/>
                    <a:pt x="478" y="7330"/>
                    <a:pt x="471" y="7330"/>
                  </a:cubicBezTo>
                  <a:cubicBezTo>
                    <a:pt x="259" y="7330"/>
                    <a:pt x="179" y="7255"/>
                    <a:pt x="159" y="7037"/>
                  </a:cubicBezTo>
                  <a:cubicBezTo>
                    <a:pt x="145" y="6875"/>
                    <a:pt x="154" y="6710"/>
                    <a:pt x="164" y="6550"/>
                  </a:cubicBezTo>
                  <a:cubicBezTo>
                    <a:pt x="187" y="6149"/>
                    <a:pt x="211" y="5747"/>
                    <a:pt x="208" y="5343"/>
                  </a:cubicBezTo>
                  <a:cubicBezTo>
                    <a:pt x="208" y="4427"/>
                    <a:pt x="224" y="3511"/>
                    <a:pt x="302" y="2598"/>
                  </a:cubicBezTo>
                  <a:cubicBezTo>
                    <a:pt x="308" y="2522"/>
                    <a:pt x="312" y="2444"/>
                    <a:pt x="331" y="2370"/>
                  </a:cubicBezTo>
                  <a:cubicBezTo>
                    <a:pt x="357" y="2254"/>
                    <a:pt x="427" y="2178"/>
                    <a:pt x="547" y="2139"/>
                  </a:cubicBezTo>
                  <a:cubicBezTo>
                    <a:pt x="724" y="2081"/>
                    <a:pt x="903" y="2055"/>
                    <a:pt x="1084" y="2055"/>
                  </a:cubicBezTo>
                  <a:close/>
                  <a:moveTo>
                    <a:pt x="975" y="1"/>
                  </a:moveTo>
                  <a:cubicBezTo>
                    <a:pt x="720" y="1"/>
                    <a:pt x="457" y="48"/>
                    <a:pt x="251" y="239"/>
                  </a:cubicBezTo>
                  <a:cubicBezTo>
                    <a:pt x="215" y="309"/>
                    <a:pt x="181" y="380"/>
                    <a:pt x="144" y="451"/>
                  </a:cubicBezTo>
                  <a:cubicBezTo>
                    <a:pt x="143" y="500"/>
                    <a:pt x="142" y="548"/>
                    <a:pt x="140" y="597"/>
                  </a:cubicBezTo>
                  <a:cubicBezTo>
                    <a:pt x="154" y="736"/>
                    <a:pt x="185" y="879"/>
                    <a:pt x="107" y="1012"/>
                  </a:cubicBezTo>
                  <a:cubicBezTo>
                    <a:pt x="94" y="1093"/>
                    <a:pt x="123" y="1185"/>
                    <a:pt x="49" y="1251"/>
                  </a:cubicBezTo>
                  <a:cubicBezTo>
                    <a:pt x="53" y="1334"/>
                    <a:pt x="82" y="1414"/>
                    <a:pt x="89" y="1495"/>
                  </a:cubicBezTo>
                  <a:cubicBezTo>
                    <a:pt x="112" y="1522"/>
                    <a:pt x="133" y="1554"/>
                    <a:pt x="149" y="1593"/>
                  </a:cubicBezTo>
                  <a:cubicBezTo>
                    <a:pt x="262" y="1853"/>
                    <a:pt x="303" y="2106"/>
                    <a:pt x="174" y="2380"/>
                  </a:cubicBezTo>
                  <a:cubicBezTo>
                    <a:pt x="90" y="2558"/>
                    <a:pt x="87" y="2762"/>
                    <a:pt x="87" y="2962"/>
                  </a:cubicBezTo>
                  <a:cubicBezTo>
                    <a:pt x="90" y="3465"/>
                    <a:pt x="56" y="3970"/>
                    <a:pt x="83" y="4475"/>
                  </a:cubicBezTo>
                  <a:cubicBezTo>
                    <a:pt x="123" y="5220"/>
                    <a:pt x="1" y="5964"/>
                    <a:pt x="36" y="6708"/>
                  </a:cubicBezTo>
                  <a:cubicBezTo>
                    <a:pt x="39" y="6810"/>
                    <a:pt x="34" y="6915"/>
                    <a:pt x="43" y="7017"/>
                  </a:cubicBezTo>
                  <a:cubicBezTo>
                    <a:pt x="71" y="7348"/>
                    <a:pt x="202" y="7495"/>
                    <a:pt x="489" y="7495"/>
                  </a:cubicBezTo>
                  <a:cubicBezTo>
                    <a:pt x="530" y="7495"/>
                    <a:pt x="574" y="7492"/>
                    <a:pt x="621" y="7486"/>
                  </a:cubicBezTo>
                  <a:cubicBezTo>
                    <a:pt x="943" y="7447"/>
                    <a:pt x="1270" y="7443"/>
                    <a:pt x="1592" y="7404"/>
                  </a:cubicBezTo>
                  <a:cubicBezTo>
                    <a:pt x="2067" y="7347"/>
                    <a:pt x="2239" y="7179"/>
                    <a:pt x="2264" y="6694"/>
                  </a:cubicBezTo>
                  <a:cubicBezTo>
                    <a:pt x="2280" y="6377"/>
                    <a:pt x="2234" y="6061"/>
                    <a:pt x="2207" y="5747"/>
                  </a:cubicBezTo>
                  <a:cubicBezTo>
                    <a:pt x="2123" y="4723"/>
                    <a:pt x="1992" y="3703"/>
                    <a:pt x="1900" y="2680"/>
                  </a:cubicBezTo>
                  <a:cubicBezTo>
                    <a:pt x="1884" y="2510"/>
                    <a:pt x="1856" y="2332"/>
                    <a:pt x="1772" y="2186"/>
                  </a:cubicBezTo>
                  <a:cubicBezTo>
                    <a:pt x="1606" y="1895"/>
                    <a:pt x="1700" y="1644"/>
                    <a:pt x="1850" y="1391"/>
                  </a:cubicBezTo>
                  <a:cubicBezTo>
                    <a:pt x="1855" y="1389"/>
                    <a:pt x="1862" y="1388"/>
                    <a:pt x="1868" y="1384"/>
                  </a:cubicBezTo>
                  <a:cubicBezTo>
                    <a:pt x="1866" y="1316"/>
                    <a:pt x="1863" y="1249"/>
                    <a:pt x="1862" y="1181"/>
                  </a:cubicBezTo>
                  <a:cubicBezTo>
                    <a:pt x="1837" y="986"/>
                    <a:pt x="1815" y="793"/>
                    <a:pt x="1791" y="598"/>
                  </a:cubicBezTo>
                  <a:cubicBezTo>
                    <a:pt x="1708" y="492"/>
                    <a:pt x="1780" y="346"/>
                    <a:pt x="1698" y="240"/>
                  </a:cubicBezTo>
                  <a:cubicBezTo>
                    <a:pt x="1522" y="16"/>
                    <a:pt x="1257" y="6"/>
                    <a:pt x="1018" y="1"/>
                  </a:cubicBezTo>
                  <a:cubicBezTo>
                    <a:pt x="1004" y="1"/>
                    <a:pt x="989" y="1"/>
                    <a:pt x="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2565467" y="3845039"/>
              <a:ext cx="80049" cy="204435"/>
            </a:xfrm>
            <a:custGeom>
              <a:avLst/>
              <a:gdLst/>
              <a:ahLst/>
              <a:cxnLst/>
              <a:rect l="l" t="t" r="r" b="b"/>
              <a:pathLst>
                <a:path w="2432" h="6211" extrusionOk="0">
                  <a:moveTo>
                    <a:pt x="1939" y="0"/>
                  </a:moveTo>
                  <a:cubicBezTo>
                    <a:pt x="1937" y="4"/>
                    <a:pt x="1930" y="5"/>
                    <a:pt x="1925" y="8"/>
                  </a:cubicBezTo>
                  <a:cubicBezTo>
                    <a:pt x="1776" y="260"/>
                    <a:pt x="1682" y="511"/>
                    <a:pt x="1847" y="802"/>
                  </a:cubicBezTo>
                  <a:cubicBezTo>
                    <a:pt x="1931" y="949"/>
                    <a:pt x="1960" y="1126"/>
                    <a:pt x="1975" y="1296"/>
                  </a:cubicBezTo>
                  <a:cubicBezTo>
                    <a:pt x="2067" y="2319"/>
                    <a:pt x="2198" y="3339"/>
                    <a:pt x="2282" y="4363"/>
                  </a:cubicBezTo>
                  <a:cubicBezTo>
                    <a:pt x="2307" y="4679"/>
                    <a:pt x="2355" y="4993"/>
                    <a:pt x="2339" y="5312"/>
                  </a:cubicBezTo>
                  <a:cubicBezTo>
                    <a:pt x="2315" y="5796"/>
                    <a:pt x="2142" y="5963"/>
                    <a:pt x="1667" y="6020"/>
                  </a:cubicBezTo>
                  <a:cubicBezTo>
                    <a:pt x="1344" y="6060"/>
                    <a:pt x="1018" y="6063"/>
                    <a:pt x="696" y="6102"/>
                  </a:cubicBezTo>
                  <a:cubicBezTo>
                    <a:pt x="648" y="6108"/>
                    <a:pt x="604" y="6111"/>
                    <a:pt x="563" y="6111"/>
                  </a:cubicBezTo>
                  <a:cubicBezTo>
                    <a:pt x="277" y="6111"/>
                    <a:pt x="147" y="5966"/>
                    <a:pt x="118" y="5633"/>
                  </a:cubicBezTo>
                  <a:cubicBezTo>
                    <a:pt x="109" y="5531"/>
                    <a:pt x="116" y="5427"/>
                    <a:pt x="111" y="5324"/>
                  </a:cubicBezTo>
                  <a:cubicBezTo>
                    <a:pt x="76" y="4579"/>
                    <a:pt x="198" y="3835"/>
                    <a:pt x="158" y="3091"/>
                  </a:cubicBezTo>
                  <a:cubicBezTo>
                    <a:pt x="131" y="2586"/>
                    <a:pt x="165" y="2084"/>
                    <a:pt x="162" y="1578"/>
                  </a:cubicBezTo>
                  <a:cubicBezTo>
                    <a:pt x="161" y="1380"/>
                    <a:pt x="165" y="1174"/>
                    <a:pt x="249" y="997"/>
                  </a:cubicBezTo>
                  <a:cubicBezTo>
                    <a:pt x="378" y="722"/>
                    <a:pt x="337" y="468"/>
                    <a:pt x="224" y="210"/>
                  </a:cubicBezTo>
                  <a:cubicBezTo>
                    <a:pt x="208" y="169"/>
                    <a:pt x="186" y="137"/>
                    <a:pt x="164" y="111"/>
                  </a:cubicBezTo>
                  <a:lnTo>
                    <a:pt x="164" y="111"/>
                  </a:lnTo>
                  <a:cubicBezTo>
                    <a:pt x="167" y="149"/>
                    <a:pt x="166" y="190"/>
                    <a:pt x="156" y="229"/>
                  </a:cubicBezTo>
                  <a:cubicBezTo>
                    <a:pt x="148" y="389"/>
                    <a:pt x="289" y="526"/>
                    <a:pt x="279" y="654"/>
                  </a:cubicBezTo>
                  <a:cubicBezTo>
                    <a:pt x="268" y="788"/>
                    <a:pt x="145" y="923"/>
                    <a:pt x="125" y="1078"/>
                  </a:cubicBezTo>
                  <a:cubicBezTo>
                    <a:pt x="123" y="1095"/>
                    <a:pt x="119" y="1111"/>
                    <a:pt x="116" y="1128"/>
                  </a:cubicBezTo>
                  <a:cubicBezTo>
                    <a:pt x="40" y="1588"/>
                    <a:pt x="33" y="2054"/>
                    <a:pt x="47" y="2511"/>
                  </a:cubicBezTo>
                  <a:cubicBezTo>
                    <a:pt x="71" y="3377"/>
                    <a:pt x="28" y="4242"/>
                    <a:pt x="15" y="5106"/>
                  </a:cubicBezTo>
                  <a:cubicBezTo>
                    <a:pt x="12" y="5296"/>
                    <a:pt x="0" y="5485"/>
                    <a:pt x="23" y="5671"/>
                  </a:cubicBezTo>
                  <a:cubicBezTo>
                    <a:pt x="73" y="6073"/>
                    <a:pt x="206" y="6210"/>
                    <a:pt x="517" y="6210"/>
                  </a:cubicBezTo>
                  <a:cubicBezTo>
                    <a:pt x="562" y="6210"/>
                    <a:pt x="611" y="6208"/>
                    <a:pt x="664" y="6202"/>
                  </a:cubicBezTo>
                  <a:cubicBezTo>
                    <a:pt x="996" y="6168"/>
                    <a:pt x="1329" y="6143"/>
                    <a:pt x="1661" y="6117"/>
                  </a:cubicBezTo>
                  <a:cubicBezTo>
                    <a:pt x="2213" y="6076"/>
                    <a:pt x="2422" y="5857"/>
                    <a:pt x="2430" y="5301"/>
                  </a:cubicBezTo>
                  <a:cubicBezTo>
                    <a:pt x="2431" y="5233"/>
                    <a:pt x="2431" y="5164"/>
                    <a:pt x="2426" y="5096"/>
                  </a:cubicBezTo>
                  <a:cubicBezTo>
                    <a:pt x="2409" y="4831"/>
                    <a:pt x="2396" y="4565"/>
                    <a:pt x="2372" y="4301"/>
                  </a:cubicBezTo>
                  <a:cubicBezTo>
                    <a:pt x="2274" y="3295"/>
                    <a:pt x="2180" y="2290"/>
                    <a:pt x="2065" y="1286"/>
                  </a:cubicBezTo>
                  <a:cubicBezTo>
                    <a:pt x="2038" y="1037"/>
                    <a:pt x="2017" y="770"/>
                    <a:pt x="1829" y="566"/>
                  </a:cubicBezTo>
                  <a:cubicBezTo>
                    <a:pt x="1803" y="537"/>
                    <a:pt x="1798" y="505"/>
                    <a:pt x="1822" y="474"/>
                  </a:cubicBezTo>
                  <a:cubicBezTo>
                    <a:pt x="1925" y="344"/>
                    <a:pt x="1900" y="180"/>
                    <a:pt x="1941" y="35"/>
                  </a:cubicBezTo>
                  <a:cubicBezTo>
                    <a:pt x="1941" y="22"/>
                    <a:pt x="1939" y="11"/>
                    <a:pt x="19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2504508" y="3776148"/>
              <a:ext cx="269475" cy="70965"/>
            </a:xfrm>
            <a:custGeom>
              <a:avLst/>
              <a:gdLst/>
              <a:ahLst/>
              <a:cxnLst/>
              <a:rect l="l" t="t" r="r" b="b"/>
              <a:pathLst>
                <a:path w="8187" h="2156" extrusionOk="0">
                  <a:moveTo>
                    <a:pt x="5898" y="0"/>
                  </a:moveTo>
                  <a:cubicBezTo>
                    <a:pt x="5263" y="0"/>
                    <a:pt x="4629" y="10"/>
                    <a:pt x="3996" y="26"/>
                  </a:cubicBezTo>
                  <a:cubicBezTo>
                    <a:pt x="2764" y="58"/>
                    <a:pt x="1529" y="66"/>
                    <a:pt x="300" y="172"/>
                  </a:cubicBezTo>
                  <a:cubicBezTo>
                    <a:pt x="114" y="188"/>
                    <a:pt x="17" y="268"/>
                    <a:pt x="19" y="462"/>
                  </a:cubicBezTo>
                  <a:cubicBezTo>
                    <a:pt x="27" y="941"/>
                    <a:pt x="1" y="1421"/>
                    <a:pt x="42" y="1901"/>
                  </a:cubicBezTo>
                  <a:cubicBezTo>
                    <a:pt x="58" y="2081"/>
                    <a:pt x="123" y="2136"/>
                    <a:pt x="295" y="2136"/>
                  </a:cubicBezTo>
                  <a:cubicBezTo>
                    <a:pt x="682" y="2135"/>
                    <a:pt x="1066" y="2078"/>
                    <a:pt x="1454" y="2078"/>
                  </a:cubicBezTo>
                  <a:cubicBezTo>
                    <a:pt x="1530" y="2078"/>
                    <a:pt x="1605" y="2080"/>
                    <a:pt x="1681" y="2085"/>
                  </a:cubicBezTo>
                  <a:cubicBezTo>
                    <a:pt x="1787" y="2091"/>
                    <a:pt x="1888" y="2103"/>
                    <a:pt x="1968" y="2155"/>
                  </a:cubicBezTo>
                  <a:cubicBezTo>
                    <a:pt x="1938" y="2101"/>
                    <a:pt x="1906" y="2046"/>
                    <a:pt x="1917" y="1981"/>
                  </a:cubicBezTo>
                  <a:cubicBezTo>
                    <a:pt x="1917" y="1974"/>
                    <a:pt x="1919" y="1968"/>
                    <a:pt x="1921" y="1960"/>
                  </a:cubicBezTo>
                  <a:lnTo>
                    <a:pt x="1921" y="1960"/>
                  </a:lnTo>
                  <a:cubicBezTo>
                    <a:pt x="1781" y="1965"/>
                    <a:pt x="1642" y="1973"/>
                    <a:pt x="1504" y="1973"/>
                  </a:cubicBezTo>
                  <a:cubicBezTo>
                    <a:pt x="1466" y="1973"/>
                    <a:pt x="1428" y="1973"/>
                    <a:pt x="1389" y="1971"/>
                  </a:cubicBezTo>
                  <a:cubicBezTo>
                    <a:pt x="1357" y="1970"/>
                    <a:pt x="1324" y="1970"/>
                    <a:pt x="1291" y="1970"/>
                  </a:cubicBezTo>
                  <a:cubicBezTo>
                    <a:pt x="972" y="1970"/>
                    <a:pt x="655" y="2017"/>
                    <a:pt x="337" y="2024"/>
                  </a:cubicBezTo>
                  <a:cubicBezTo>
                    <a:pt x="317" y="2025"/>
                    <a:pt x="299" y="2025"/>
                    <a:pt x="282" y="2025"/>
                  </a:cubicBezTo>
                  <a:cubicBezTo>
                    <a:pt x="141" y="2025"/>
                    <a:pt x="127" y="1998"/>
                    <a:pt x="124" y="1830"/>
                  </a:cubicBezTo>
                  <a:cubicBezTo>
                    <a:pt x="119" y="1384"/>
                    <a:pt x="120" y="938"/>
                    <a:pt x="128" y="491"/>
                  </a:cubicBezTo>
                  <a:cubicBezTo>
                    <a:pt x="130" y="309"/>
                    <a:pt x="148" y="294"/>
                    <a:pt x="342" y="285"/>
                  </a:cubicBezTo>
                  <a:cubicBezTo>
                    <a:pt x="651" y="269"/>
                    <a:pt x="960" y="249"/>
                    <a:pt x="1265" y="242"/>
                  </a:cubicBezTo>
                  <a:cubicBezTo>
                    <a:pt x="1856" y="231"/>
                    <a:pt x="2447" y="190"/>
                    <a:pt x="3036" y="171"/>
                  </a:cubicBezTo>
                  <a:cubicBezTo>
                    <a:pt x="3958" y="138"/>
                    <a:pt x="4879" y="131"/>
                    <a:pt x="5801" y="131"/>
                  </a:cubicBezTo>
                  <a:cubicBezTo>
                    <a:pt x="6388" y="131"/>
                    <a:pt x="6975" y="134"/>
                    <a:pt x="7562" y="136"/>
                  </a:cubicBezTo>
                  <a:cubicBezTo>
                    <a:pt x="8051" y="137"/>
                    <a:pt x="8050" y="141"/>
                    <a:pt x="8047" y="632"/>
                  </a:cubicBezTo>
                  <a:cubicBezTo>
                    <a:pt x="8046" y="923"/>
                    <a:pt x="7984" y="1211"/>
                    <a:pt x="8006" y="1504"/>
                  </a:cubicBezTo>
                  <a:cubicBezTo>
                    <a:pt x="8014" y="1625"/>
                    <a:pt x="7955" y="1672"/>
                    <a:pt x="7842" y="1672"/>
                  </a:cubicBezTo>
                  <a:cubicBezTo>
                    <a:pt x="7840" y="1672"/>
                    <a:pt x="7839" y="1672"/>
                    <a:pt x="7838" y="1672"/>
                  </a:cubicBezTo>
                  <a:cubicBezTo>
                    <a:pt x="7826" y="1672"/>
                    <a:pt x="7814" y="1672"/>
                    <a:pt x="7802" y="1672"/>
                  </a:cubicBezTo>
                  <a:cubicBezTo>
                    <a:pt x="7548" y="1672"/>
                    <a:pt x="7295" y="1703"/>
                    <a:pt x="7043" y="1706"/>
                  </a:cubicBezTo>
                  <a:cubicBezTo>
                    <a:pt x="6280" y="1721"/>
                    <a:pt x="5520" y="1781"/>
                    <a:pt x="4761" y="1833"/>
                  </a:cubicBezTo>
                  <a:cubicBezTo>
                    <a:pt x="4523" y="1849"/>
                    <a:pt x="4283" y="1865"/>
                    <a:pt x="4045" y="1901"/>
                  </a:cubicBezTo>
                  <a:cubicBezTo>
                    <a:pt x="4012" y="1906"/>
                    <a:pt x="3979" y="1909"/>
                    <a:pt x="3947" y="1909"/>
                  </a:cubicBezTo>
                  <a:cubicBezTo>
                    <a:pt x="3918" y="1909"/>
                    <a:pt x="3889" y="1906"/>
                    <a:pt x="3860" y="1902"/>
                  </a:cubicBezTo>
                  <a:cubicBezTo>
                    <a:pt x="3858" y="1964"/>
                    <a:pt x="3856" y="2025"/>
                    <a:pt x="3829" y="2081"/>
                  </a:cubicBezTo>
                  <a:cubicBezTo>
                    <a:pt x="4210" y="1922"/>
                    <a:pt x="4618" y="1955"/>
                    <a:pt x="5012" y="1942"/>
                  </a:cubicBezTo>
                  <a:cubicBezTo>
                    <a:pt x="5991" y="1907"/>
                    <a:pt x="6970" y="1856"/>
                    <a:pt x="7945" y="1777"/>
                  </a:cubicBezTo>
                  <a:cubicBezTo>
                    <a:pt x="7971" y="1776"/>
                    <a:pt x="7996" y="1774"/>
                    <a:pt x="8020" y="1774"/>
                  </a:cubicBezTo>
                  <a:cubicBezTo>
                    <a:pt x="8064" y="1774"/>
                    <a:pt x="8106" y="1779"/>
                    <a:pt x="8145" y="1799"/>
                  </a:cubicBezTo>
                  <a:cubicBezTo>
                    <a:pt x="8107" y="1718"/>
                    <a:pt x="8123" y="1630"/>
                    <a:pt x="8126" y="1546"/>
                  </a:cubicBezTo>
                  <a:cubicBezTo>
                    <a:pt x="8150" y="1069"/>
                    <a:pt x="8179" y="592"/>
                    <a:pt x="8163" y="115"/>
                  </a:cubicBezTo>
                  <a:cubicBezTo>
                    <a:pt x="8162" y="76"/>
                    <a:pt x="8172" y="39"/>
                    <a:pt x="8187" y="3"/>
                  </a:cubicBezTo>
                  <a:lnTo>
                    <a:pt x="8187" y="3"/>
                  </a:lnTo>
                  <a:cubicBezTo>
                    <a:pt x="8137" y="30"/>
                    <a:pt x="8085" y="37"/>
                    <a:pt x="8030" y="37"/>
                  </a:cubicBezTo>
                  <a:cubicBezTo>
                    <a:pt x="8023" y="37"/>
                    <a:pt x="8015" y="37"/>
                    <a:pt x="8007" y="37"/>
                  </a:cubicBezTo>
                  <a:cubicBezTo>
                    <a:pt x="7304" y="12"/>
                    <a:pt x="6601" y="0"/>
                    <a:pt x="58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2500460" y="3773317"/>
              <a:ext cx="273952" cy="79259"/>
            </a:xfrm>
            <a:custGeom>
              <a:avLst/>
              <a:gdLst/>
              <a:ahLst/>
              <a:cxnLst/>
              <a:rect l="l" t="t" r="r" b="b"/>
              <a:pathLst>
                <a:path w="8323" h="2408" extrusionOk="0">
                  <a:moveTo>
                    <a:pt x="5422" y="0"/>
                  </a:moveTo>
                  <a:cubicBezTo>
                    <a:pt x="4807" y="0"/>
                    <a:pt x="4193" y="10"/>
                    <a:pt x="3577" y="46"/>
                  </a:cubicBezTo>
                  <a:cubicBezTo>
                    <a:pt x="2903" y="87"/>
                    <a:pt x="2227" y="63"/>
                    <a:pt x="1552" y="97"/>
                  </a:cubicBezTo>
                  <a:cubicBezTo>
                    <a:pt x="1160" y="116"/>
                    <a:pt x="769" y="158"/>
                    <a:pt x="375" y="163"/>
                  </a:cubicBezTo>
                  <a:cubicBezTo>
                    <a:pt x="131" y="168"/>
                    <a:pt x="32" y="275"/>
                    <a:pt x="39" y="515"/>
                  </a:cubicBezTo>
                  <a:cubicBezTo>
                    <a:pt x="52" y="1028"/>
                    <a:pt x="1" y="1541"/>
                    <a:pt x="80" y="2053"/>
                  </a:cubicBezTo>
                  <a:cubicBezTo>
                    <a:pt x="119" y="2306"/>
                    <a:pt x="105" y="2321"/>
                    <a:pt x="344" y="2321"/>
                  </a:cubicBezTo>
                  <a:cubicBezTo>
                    <a:pt x="356" y="2321"/>
                    <a:pt x="370" y="2321"/>
                    <a:pt x="384" y="2321"/>
                  </a:cubicBezTo>
                  <a:cubicBezTo>
                    <a:pt x="392" y="2321"/>
                    <a:pt x="400" y="2321"/>
                    <a:pt x="409" y="2321"/>
                  </a:cubicBezTo>
                  <a:cubicBezTo>
                    <a:pt x="478" y="2321"/>
                    <a:pt x="549" y="2325"/>
                    <a:pt x="619" y="2325"/>
                  </a:cubicBezTo>
                  <a:cubicBezTo>
                    <a:pt x="678" y="2325"/>
                    <a:pt x="736" y="2322"/>
                    <a:pt x="793" y="2311"/>
                  </a:cubicBezTo>
                  <a:cubicBezTo>
                    <a:pt x="978" y="2277"/>
                    <a:pt x="1164" y="2272"/>
                    <a:pt x="1349" y="2272"/>
                  </a:cubicBezTo>
                  <a:cubicBezTo>
                    <a:pt x="1440" y="2272"/>
                    <a:pt x="1530" y="2273"/>
                    <a:pt x="1621" y="2273"/>
                  </a:cubicBezTo>
                  <a:cubicBezTo>
                    <a:pt x="1720" y="2273"/>
                    <a:pt x="1820" y="2271"/>
                    <a:pt x="1919" y="2265"/>
                  </a:cubicBezTo>
                  <a:cubicBezTo>
                    <a:pt x="1926" y="2264"/>
                    <a:pt x="1933" y="2264"/>
                    <a:pt x="1940" y="2264"/>
                  </a:cubicBezTo>
                  <a:cubicBezTo>
                    <a:pt x="2045" y="2264"/>
                    <a:pt x="2093" y="2317"/>
                    <a:pt x="2125" y="2407"/>
                  </a:cubicBezTo>
                  <a:cubicBezTo>
                    <a:pt x="2142" y="2344"/>
                    <a:pt x="2116" y="2293"/>
                    <a:pt x="2087" y="2242"/>
                  </a:cubicBezTo>
                  <a:cubicBezTo>
                    <a:pt x="2008" y="2189"/>
                    <a:pt x="1907" y="2178"/>
                    <a:pt x="1800" y="2172"/>
                  </a:cubicBezTo>
                  <a:cubicBezTo>
                    <a:pt x="1723" y="2167"/>
                    <a:pt x="1647" y="2165"/>
                    <a:pt x="1571" y="2165"/>
                  </a:cubicBezTo>
                  <a:cubicBezTo>
                    <a:pt x="1185" y="2165"/>
                    <a:pt x="800" y="2221"/>
                    <a:pt x="413" y="2224"/>
                  </a:cubicBezTo>
                  <a:cubicBezTo>
                    <a:pt x="412" y="2224"/>
                    <a:pt x="410" y="2224"/>
                    <a:pt x="409" y="2224"/>
                  </a:cubicBezTo>
                  <a:cubicBezTo>
                    <a:pt x="241" y="2224"/>
                    <a:pt x="177" y="2166"/>
                    <a:pt x="161" y="1988"/>
                  </a:cubicBezTo>
                  <a:cubicBezTo>
                    <a:pt x="120" y="1508"/>
                    <a:pt x="146" y="1029"/>
                    <a:pt x="139" y="550"/>
                  </a:cubicBezTo>
                  <a:cubicBezTo>
                    <a:pt x="136" y="355"/>
                    <a:pt x="235" y="276"/>
                    <a:pt x="419" y="259"/>
                  </a:cubicBezTo>
                  <a:cubicBezTo>
                    <a:pt x="1648" y="153"/>
                    <a:pt x="2884" y="145"/>
                    <a:pt x="4115" y="113"/>
                  </a:cubicBezTo>
                  <a:cubicBezTo>
                    <a:pt x="4748" y="97"/>
                    <a:pt x="5383" y="87"/>
                    <a:pt x="6017" y="87"/>
                  </a:cubicBezTo>
                  <a:cubicBezTo>
                    <a:pt x="6720" y="87"/>
                    <a:pt x="7423" y="99"/>
                    <a:pt x="8126" y="124"/>
                  </a:cubicBezTo>
                  <a:cubicBezTo>
                    <a:pt x="8133" y="124"/>
                    <a:pt x="8140" y="124"/>
                    <a:pt x="8147" y="124"/>
                  </a:cubicBezTo>
                  <a:cubicBezTo>
                    <a:pt x="8202" y="124"/>
                    <a:pt x="8256" y="116"/>
                    <a:pt x="8306" y="90"/>
                  </a:cubicBezTo>
                  <a:cubicBezTo>
                    <a:pt x="8311" y="78"/>
                    <a:pt x="8316" y="66"/>
                    <a:pt x="8323" y="56"/>
                  </a:cubicBezTo>
                  <a:cubicBezTo>
                    <a:pt x="8199" y="40"/>
                    <a:pt x="8077" y="12"/>
                    <a:pt x="7954" y="12"/>
                  </a:cubicBezTo>
                  <a:cubicBezTo>
                    <a:pt x="7949" y="12"/>
                    <a:pt x="7945" y="12"/>
                    <a:pt x="7941" y="12"/>
                  </a:cubicBezTo>
                  <a:cubicBezTo>
                    <a:pt x="7820" y="13"/>
                    <a:pt x="7700" y="13"/>
                    <a:pt x="7579" y="13"/>
                  </a:cubicBezTo>
                  <a:cubicBezTo>
                    <a:pt x="6861" y="13"/>
                    <a:pt x="6141" y="0"/>
                    <a:pt x="5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2629387" y="3834506"/>
              <a:ext cx="143476" cy="11718"/>
            </a:xfrm>
            <a:custGeom>
              <a:avLst/>
              <a:gdLst/>
              <a:ahLst/>
              <a:cxnLst/>
              <a:rect l="l" t="t" r="r" b="b"/>
              <a:pathLst>
                <a:path w="4359" h="356" extrusionOk="0">
                  <a:moveTo>
                    <a:pt x="4223" y="0"/>
                  </a:moveTo>
                  <a:cubicBezTo>
                    <a:pt x="4198" y="0"/>
                    <a:pt x="4173" y="2"/>
                    <a:pt x="4148" y="4"/>
                  </a:cubicBezTo>
                  <a:cubicBezTo>
                    <a:pt x="3171" y="83"/>
                    <a:pt x="2194" y="134"/>
                    <a:pt x="1214" y="169"/>
                  </a:cubicBezTo>
                  <a:cubicBezTo>
                    <a:pt x="820" y="182"/>
                    <a:pt x="412" y="150"/>
                    <a:pt x="32" y="308"/>
                  </a:cubicBezTo>
                  <a:cubicBezTo>
                    <a:pt x="23" y="324"/>
                    <a:pt x="15" y="340"/>
                    <a:pt x="1" y="353"/>
                  </a:cubicBezTo>
                  <a:cubicBezTo>
                    <a:pt x="28" y="353"/>
                    <a:pt x="55" y="356"/>
                    <a:pt x="81" y="356"/>
                  </a:cubicBezTo>
                  <a:cubicBezTo>
                    <a:pt x="97" y="356"/>
                    <a:pt x="113" y="355"/>
                    <a:pt x="129" y="352"/>
                  </a:cubicBezTo>
                  <a:cubicBezTo>
                    <a:pt x="638" y="285"/>
                    <a:pt x="1149" y="254"/>
                    <a:pt x="1663" y="254"/>
                  </a:cubicBezTo>
                  <a:cubicBezTo>
                    <a:pt x="1696" y="254"/>
                    <a:pt x="1729" y="254"/>
                    <a:pt x="1762" y="254"/>
                  </a:cubicBezTo>
                  <a:cubicBezTo>
                    <a:pt x="1811" y="255"/>
                    <a:pt x="1859" y="256"/>
                    <a:pt x="1908" y="256"/>
                  </a:cubicBezTo>
                  <a:cubicBezTo>
                    <a:pt x="1971" y="256"/>
                    <a:pt x="2033" y="254"/>
                    <a:pt x="2096" y="247"/>
                  </a:cubicBezTo>
                  <a:cubicBezTo>
                    <a:pt x="2587" y="191"/>
                    <a:pt x="3081" y="172"/>
                    <a:pt x="3576" y="159"/>
                  </a:cubicBezTo>
                  <a:cubicBezTo>
                    <a:pt x="3843" y="150"/>
                    <a:pt x="4102" y="116"/>
                    <a:pt x="4359" y="50"/>
                  </a:cubicBezTo>
                  <a:cubicBezTo>
                    <a:pt x="4353" y="43"/>
                    <a:pt x="4351" y="34"/>
                    <a:pt x="4348" y="27"/>
                  </a:cubicBezTo>
                  <a:cubicBezTo>
                    <a:pt x="4308" y="6"/>
                    <a:pt x="4266" y="0"/>
                    <a:pt x="4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2771382" y="3775786"/>
              <a:ext cx="6287" cy="59938"/>
            </a:xfrm>
            <a:custGeom>
              <a:avLst/>
              <a:gdLst/>
              <a:ahLst/>
              <a:cxnLst/>
              <a:rect l="l" t="t" r="r" b="b"/>
              <a:pathLst>
                <a:path w="191" h="1821" extrusionOk="0">
                  <a:moveTo>
                    <a:pt x="103" y="0"/>
                  </a:moveTo>
                  <a:cubicBezTo>
                    <a:pt x="101" y="2"/>
                    <a:pt x="100" y="5"/>
                    <a:pt x="96" y="7"/>
                  </a:cubicBezTo>
                  <a:cubicBezTo>
                    <a:pt x="91" y="11"/>
                    <a:pt x="84" y="12"/>
                    <a:pt x="79" y="16"/>
                  </a:cubicBezTo>
                  <a:cubicBezTo>
                    <a:pt x="64" y="50"/>
                    <a:pt x="54" y="87"/>
                    <a:pt x="55" y="128"/>
                  </a:cubicBezTo>
                  <a:cubicBezTo>
                    <a:pt x="71" y="604"/>
                    <a:pt x="39" y="1081"/>
                    <a:pt x="18" y="1559"/>
                  </a:cubicBezTo>
                  <a:cubicBezTo>
                    <a:pt x="15" y="1642"/>
                    <a:pt x="0" y="1729"/>
                    <a:pt x="33" y="1811"/>
                  </a:cubicBezTo>
                  <a:cubicBezTo>
                    <a:pt x="39" y="1814"/>
                    <a:pt x="47" y="1816"/>
                    <a:pt x="52" y="1820"/>
                  </a:cubicBezTo>
                  <a:cubicBezTo>
                    <a:pt x="105" y="1720"/>
                    <a:pt x="154" y="1622"/>
                    <a:pt x="103" y="1498"/>
                  </a:cubicBezTo>
                  <a:cubicBezTo>
                    <a:pt x="82" y="1448"/>
                    <a:pt x="87" y="1378"/>
                    <a:pt x="101" y="1321"/>
                  </a:cubicBezTo>
                  <a:cubicBezTo>
                    <a:pt x="191" y="960"/>
                    <a:pt x="129" y="593"/>
                    <a:pt x="148" y="229"/>
                  </a:cubicBezTo>
                  <a:cubicBezTo>
                    <a:pt x="151" y="147"/>
                    <a:pt x="138" y="71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2772468" y="3835329"/>
              <a:ext cx="658" cy="823"/>
            </a:xfrm>
            <a:custGeom>
              <a:avLst/>
              <a:gdLst/>
              <a:ahLst/>
              <a:cxnLst/>
              <a:rect l="l" t="t" r="r" b="b"/>
              <a:pathLst>
                <a:path w="20" h="25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8"/>
                    <a:pt x="6" y="17"/>
                    <a:pt x="11" y="24"/>
                  </a:cubicBezTo>
                  <a:cubicBezTo>
                    <a:pt x="14" y="19"/>
                    <a:pt x="16" y="14"/>
                    <a:pt x="19" y="9"/>
                  </a:cubicBezTo>
                  <a:cubicBezTo>
                    <a:pt x="14" y="6"/>
                    <a:pt x="6" y="3"/>
                    <a:pt x="0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2773950" y="3775128"/>
              <a:ext cx="856" cy="1185"/>
            </a:xfrm>
            <a:custGeom>
              <a:avLst/>
              <a:gdLst/>
              <a:ahLst/>
              <a:cxnLst/>
              <a:rect l="l" t="t" r="r" b="b"/>
              <a:pathLst>
                <a:path w="26" h="36" extrusionOk="0">
                  <a:moveTo>
                    <a:pt x="18" y="1"/>
                  </a:moveTo>
                  <a:cubicBezTo>
                    <a:pt x="11" y="13"/>
                    <a:pt x="6" y="23"/>
                    <a:pt x="1" y="36"/>
                  </a:cubicBezTo>
                  <a:cubicBezTo>
                    <a:pt x="6" y="32"/>
                    <a:pt x="13" y="31"/>
                    <a:pt x="18" y="26"/>
                  </a:cubicBezTo>
                  <a:lnTo>
                    <a:pt x="25" y="18"/>
                  </a:lnTo>
                  <a:cubicBezTo>
                    <a:pt x="23" y="13"/>
                    <a:pt x="21" y="6"/>
                    <a:pt x="18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2629190" y="3838324"/>
              <a:ext cx="2304" cy="6748"/>
            </a:xfrm>
            <a:custGeom>
              <a:avLst/>
              <a:gdLst/>
              <a:ahLst/>
              <a:cxnLst/>
              <a:rect l="l" t="t" r="r" b="b"/>
              <a:pathLst>
                <a:path w="70" h="205" extrusionOk="0">
                  <a:moveTo>
                    <a:pt x="1" y="0"/>
                  </a:moveTo>
                  <a:cubicBezTo>
                    <a:pt x="2" y="68"/>
                    <a:pt x="5" y="135"/>
                    <a:pt x="7" y="204"/>
                  </a:cubicBezTo>
                  <a:cubicBezTo>
                    <a:pt x="18" y="199"/>
                    <a:pt x="28" y="197"/>
                    <a:pt x="39" y="193"/>
                  </a:cubicBezTo>
                  <a:cubicBezTo>
                    <a:pt x="65" y="138"/>
                    <a:pt x="67" y="76"/>
                    <a:pt x="70" y="15"/>
                  </a:cubicBezTo>
                  <a:cubicBezTo>
                    <a:pt x="45" y="11"/>
                    <a:pt x="23" y="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2567112" y="3840595"/>
              <a:ext cx="3785" cy="8031"/>
            </a:xfrm>
            <a:custGeom>
              <a:avLst/>
              <a:gdLst/>
              <a:ahLst/>
              <a:cxnLst/>
              <a:rect l="l" t="t" r="r" b="b"/>
              <a:pathLst>
                <a:path w="115" h="244" extrusionOk="0">
                  <a:moveTo>
                    <a:pt x="74" y="0"/>
                  </a:moveTo>
                  <a:cubicBezTo>
                    <a:pt x="56" y="1"/>
                    <a:pt x="35" y="2"/>
                    <a:pt x="15" y="2"/>
                  </a:cubicBezTo>
                  <a:lnTo>
                    <a:pt x="11" y="23"/>
                  </a:lnTo>
                  <a:cubicBezTo>
                    <a:pt x="0" y="90"/>
                    <a:pt x="31" y="143"/>
                    <a:pt x="62" y="197"/>
                  </a:cubicBezTo>
                  <a:cubicBezTo>
                    <a:pt x="80" y="210"/>
                    <a:pt x="98" y="226"/>
                    <a:pt x="114" y="244"/>
                  </a:cubicBezTo>
                  <a:cubicBezTo>
                    <a:pt x="106" y="161"/>
                    <a:pt x="78" y="81"/>
                    <a:pt x="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2569153" y="3847112"/>
              <a:ext cx="1843" cy="5464"/>
            </a:xfrm>
            <a:custGeom>
              <a:avLst/>
              <a:gdLst/>
              <a:ahLst/>
              <a:cxnLst/>
              <a:rect l="l" t="t" r="r" b="b"/>
              <a:pathLst>
                <a:path w="56" h="166" extrusionOk="0">
                  <a:moveTo>
                    <a:pt x="1" y="0"/>
                  </a:moveTo>
                  <a:cubicBezTo>
                    <a:pt x="29" y="52"/>
                    <a:pt x="55" y="103"/>
                    <a:pt x="45" y="165"/>
                  </a:cubicBezTo>
                  <a:cubicBezTo>
                    <a:pt x="55" y="126"/>
                    <a:pt x="55" y="85"/>
                    <a:pt x="53" y="47"/>
                  </a:cubicBezTo>
                  <a:cubicBezTo>
                    <a:pt x="37" y="28"/>
                    <a:pt x="20" y="12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2629354" y="3844611"/>
              <a:ext cx="1086" cy="158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33" y="1"/>
                  </a:moveTo>
                  <a:lnTo>
                    <a:pt x="33" y="1"/>
                  </a:lnTo>
                  <a:cubicBezTo>
                    <a:pt x="22" y="5"/>
                    <a:pt x="12" y="8"/>
                    <a:pt x="1" y="13"/>
                  </a:cubicBezTo>
                  <a:cubicBezTo>
                    <a:pt x="1" y="26"/>
                    <a:pt x="2" y="37"/>
                    <a:pt x="2" y="48"/>
                  </a:cubicBezTo>
                  <a:cubicBezTo>
                    <a:pt x="16" y="33"/>
                    <a:pt x="24" y="17"/>
                    <a:pt x="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1385697" y="4517062"/>
              <a:ext cx="894728" cy="306834"/>
            </a:xfrm>
            <a:custGeom>
              <a:avLst/>
              <a:gdLst/>
              <a:ahLst/>
              <a:cxnLst/>
              <a:rect l="l" t="t" r="r" b="b"/>
              <a:pathLst>
                <a:path w="27183" h="9322" extrusionOk="0">
                  <a:moveTo>
                    <a:pt x="3695" y="2940"/>
                  </a:moveTo>
                  <a:cubicBezTo>
                    <a:pt x="3710" y="2940"/>
                    <a:pt x="3724" y="2940"/>
                    <a:pt x="3739" y="2942"/>
                  </a:cubicBezTo>
                  <a:cubicBezTo>
                    <a:pt x="3788" y="2950"/>
                    <a:pt x="3840" y="2963"/>
                    <a:pt x="3884" y="2988"/>
                  </a:cubicBezTo>
                  <a:cubicBezTo>
                    <a:pt x="4118" y="3112"/>
                    <a:pt x="4233" y="3554"/>
                    <a:pt x="4092" y="3783"/>
                  </a:cubicBezTo>
                  <a:cubicBezTo>
                    <a:pt x="4017" y="3906"/>
                    <a:pt x="3896" y="3969"/>
                    <a:pt x="3773" y="3969"/>
                  </a:cubicBezTo>
                  <a:cubicBezTo>
                    <a:pt x="3664" y="3969"/>
                    <a:pt x="3552" y="3919"/>
                    <a:pt x="3470" y="3817"/>
                  </a:cubicBezTo>
                  <a:cubicBezTo>
                    <a:pt x="3383" y="3707"/>
                    <a:pt x="3330" y="3542"/>
                    <a:pt x="3332" y="3388"/>
                  </a:cubicBezTo>
                  <a:cubicBezTo>
                    <a:pt x="3336" y="3120"/>
                    <a:pt x="3484" y="2940"/>
                    <a:pt x="3695" y="2940"/>
                  </a:cubicBezTo>
                  <a:close/>
                  <a:moveTo>
                    <a:pt x="22301" y="5210"/>
                  </a:moveTo>
                  <a:cubicBezTo>
                    <a:pt x="22491" y="5210"/>
                    <a:pt x="22671" y="5357"/>
                    <a:pt x="22688" y="5557"/>
                  </a:cubicBezTo>
                  <a:cubicBezTo>
                    <a:pt x="22692" y="5600"/>
                    <a:pt x="22688" y="5642"/>
                    <a:pt x="22688" y="5706"/>
                  </a:cubicBezTo>
                  <a:cubicBezTo>
                    <a:pt x="22726" y="5945"/>
                    <a:pt x="22564" y="6100"/>
                    <a:pt x="22387" y="6239"/>
                  </a:cubicBezTo>
                  <a:cubicBezTo>
                    <a:pt x="22343" y="6274"/>
                    <a:pt x="22285" y="6290"/>
                    <a:pt x="22224" y="6290"/>
                  </a:cubicBezTo>
                  <a:cubicBezTo>
                    <a:pt x="22120" y="6290"/>
                    <a:pt x="22008" y="6245"/>
                    <a:pt x="21944" y="6171"/>
                  </a:cubicBezTo>
                  <a:cubicBezTo>
                    <a:pt x="21706" y="5900"/>
                    <a:pt x="21829" y="5375"/>
                    <a:pt x="22164" y="5237"/>
                  </a:cubicBezTo>
                  <a:cubicBezTo>
                    <a:pt x="22209" y="5218"/>
                    <a:pt x="22255" y="5210"/>
                    <a:pt x="22301" y="5210"/>
                  </a:cubicBezTo>
                  <a:close/>
                  <a:moveTo>
                    <a:pt x="9139" y="1"/>
                  </a:moveTo>
                  <a:cubicBezTo>
                    <a:pt x="8800" y="1"/>
                    <a:pt x="8458" y="38"/>
                    <a:pt x="8118" y="46"/>
                  </a:cubicBezTo>
                  <a:cubicBezTo>
                    <a:pt x="7305" y="67"/>
                    <a:pt x="6497" y="83"/>
                    <a:pt x="5691" y="205"/>
                  </a:cubicBezTo>
                  <a:cubicBezTo>
                    <a:pt x="5219" y="276"/>
                    <a:pt x="4747" y="344"/>
                    <a:pt x="4282" y="455"/>
                  </a:cubicBezTo>
                  <a:cubicBezTo>
                    <a:pt x="3354" y="673"/>
                    <a:pt x="2459" y="984"/>
                    <a:pt x="1579" y="1343"/>
                  </a:cubicBezTo>
                  <a:cubicBezTo>
                    <a:pt x="1103" y="1537"/>
                    <a:pt x="635" y="1747"/>
                    <a:pt x="171" y="1969"/>
                  </a:cubicBezTo>
                  <a:cubicBezTo>
                    <a:pt x="45" y="2027"/>
                    <a:pt x="0" y="2088"/>
                    <a:pt x="26" y="2243"/>
                  </a:cubicBezTo>
                  <a:cubicBezTo>
                    <a:pt x="69" y="2503"/>
                    <a:pt x="106" y="2764"/>
                    <a:pt x="140" y="3027"/>
                  </a:cubicBezTo>
                  <a:cubicBezTo>
                    <a:pt x="231" y="3747"/>
                    <a:pt x="430" y="4432"/>
                    <a:pt x="772" y="5074"/>
                  </a:cubicBezTo>
                  <a:cubicBezTo>
                    <a:pt x="1205" y="5892"/>
                    <a:pt x="1859" y="6447"/>
                    <a:pt x="2735" y="6746"/>
                  </a:cubicBezTo>
                  <a:cubicBezTo>
                    <a:pt x="3253" y="6923"/>
                    <a:pt x="3776" y="7083"/>
                    <a:pt x="4315" y="7186"/>
                  </a:cubicBezTo>
                  <a:cubicBezTo>
                    <a:pt x="4700" y="7260"/>
                    <a:pt x="5076" y="7393"/>
                    <a:pt x="5469" y="7410"/>
                  </a:cubicBezTo>
                  <a:cubicBezTo>
                    <a:pt x="5982" y="7432"/>
                    <a:pt x="6487" y="7501"/>
                    <a:pt x="6995" y="7574"/>
                  </a:cubicBezTo>
                  <a:cubicBezTo>
                    <a:pt x="7567" y="7657"/>
                    <a:pt x="8140" y="7756"/>
                    <a:pt x="8709" y="7865"/>
                  </a:cubicBezTo>
                  <a:cubicBezTo>
                    <a:pt x="9211" y="7961"/>
                    <a:pt x="9718" y="8036"/>
                    <a:pt x="10222" y="8120"/>
                  </a:cubicBezTo>
                  <a:cubicBezTo>
                    <a:pt x="10631" y="8189"/>
                    <a:pt x="11045" y="8260"/>
                    <a:pt x="11461" y="8304"/>
                  </a:cubicBezTo>
                  <a:cubicBezTo>
                    <a:pt x="12003" y="8365"/>
                    <a:pt x="12539" y="8478"/>
                    <a:pt x="13080" y="8542"/>
                  </a:cubicBezTo>
                  <a:cubicBezTo>
                    <a:pt x="13663" y="8611"/>
                    <a:pt x="14251" y="8658"/>
                    <a:pt x="14838" y="8697"/>
                  </a:cubicBezTo>
                  <a:cubicBezTo>
                    <a:pt x="15256" y="8725"/>
                    <a:pt x="15669" y="8782"/>
                    <a:pt x="16086" y="8815"/>
                  </a:cubicBezTo>
                  <a:cubicBezTo>
                    <a:pt x="16297" y="8833"/>
                    <a:pt x="16512" y="8842"/>
                    <a:pt x="16722" y="8868"/>
                  </a:cubicBezTo>
                  <a:cubicBezTo>
                    <a:pt x="17103" y="8915"/>
                    <a:pt x="17482" y="8985"/>
                    <a:pt x="17864" y="9003"/>
                  </a:cubicBezTo>
                  <a:cubicBezTo>
                    <a:pt x="18214" y="9019"/>
                    <a:pt x="18561" y="9068"/>
                    <a:pt x="18913" y="9072"/>
                  </a:cubicBezTo>
                  <a:cubicBezTo>
                    <a:pt x="19148" y="9075"/>
                    <a:pt x="19391" y="9097"/>
                    <a:pt x="19627" y="9122"/>
                  </a:cubicBezTo>
                  <a:cubicBezTo>
                    <a:pt x="20005" y="9164"/>
                    <a:pt x="20382" y="9216"/>
                    <a:pt x="20762" y="9216"/>
                  </a:cubicBezTo>
                  <a:cubicBezTo>
                    <a:pt x="20766" y="9216"/>
                    <a:pt x="20770" y="9216"/>
                    <a:pt x="20774" y="9216"/>
                  </a:cubicBezTo>
                  <a:cubicBezTo>
                    <a:pt x="20805" y="9216"/>
                    <a:pt x="20836" y="9214"/>
                    <a:pt x="20868" y="9214"/>
                  </a:cubicBezTo>
                  <a:cubicBezTo>
                    <a:pt x="20897" y="9214"/>
                    <a:pt x="20926" y="9216"/>
                    <a:pt x="20954" y="9222"/>
                  </a:cubicBezTo>
                  <a:cubicBezTo>
                    <a:pt x="21340" y="9309"/>
                    <a:pt x="21737" y="9287"/>
                    <a:pt x="22126" y="9307"/>
                  </a:cubicBezTo>
                  <a:cubicBezTo>
                    <a:pt x="22341" y="9316"/>
                    <a:pt x="22557" y="9321"/>
                    <a:pt x="22773" y="9321"/>
                  </a:cubicBezTo>
                  <a:cubicBezTo>
                    <a:pt x="23138" y="9321"/>
                    <a:pt x="23504" y="9307"/>
                    <a:pt x="23871" y="9280"/>
                  </a:cubicBezTo>
                  <a:cubicBezTo>
                    <a:pt x="24608" y="9224"/>
                    <a:pt x="25300" y="9033"/>
                    <a:pt x="25981" y="8776"/>
                  </a:cubicBezTo>
                  <a:cubicBezTo>
                    <a:pt x="26148" y="8712"/>
                    <a:pt x="26310" y="8632"/>
                    <a:pt x="26430" y="8485"/>
                  </a:cubicBezTo>
                  <a:cubicBezTo>
                    <a:pt x="26704" y="8150"/>
                    <a:pt x="26917" y="7786"/>
                    <a:pt x="27016" y="7357"/>
                  </a:cubicBezTo>
                  <a:cubicBezTo>
                    <a:pt x="27149" y="6787"/>
                    <a:pt x="27183" y="6208"/>
                    <a:pt x="27168" y="5722"/>
                  </a:cubicBezTo>
                  <a:cubicBezTo>
                    <a:pt x="27166" y="5398"/>
                    <a:pt x="27154" y="5165"/>
                    <a:pt x="27168" y="4935"/>
                  </a:cubicBezTo>
                  <a:cubicBezTo>
                    <a:pt x="27179" y="4749"/>
                    <a:pt x="27100" y="4638"/>
                    <a:pt x="26957" y="4529"/>
                  </a:cubicBezTo>
                  <a:cubicBezTo>
                    <a:pt x="26486" y="4167"/>
                    <a:pt x="25968" y="3884"/>
                    <a:pt x="25438" y="3626"/>
                  </a:cubicBezTo>
                  <a:cubicBezTo>
                    <a:pt x="24684" y="3260"/>
                    <a:pt x="23929" y="2892"/>
                    <a:pt x="23153" y="2570"/>
                  </a:cubicBezTo>
                  <a:cubicBezTo>
                    <a:pt x="22281" y="2208"/>
                    <a:pt x="21395" y="1899"/>
                    <a:pt x="20488" y="1646"/>
                  </a:cubicBezTo>
                  <a:cubicBezTo>
                    <a:pt x="19549" y="1383"/>
                    <a:pt x="18589" y="1213"/>
                    <a:pt x="17645" y="982"/>
                  </a:cubicBezTo>
                  <a:cubicBezTo>
                    <a:pt x="17097" y="848"/>
                    <a:pt x="16538" y="777"/>
                    <a:pt x="15985" y="673"/>
                  </a:cubicBezTo>
                  <a:cubicBezTo>
                    <a:pt x="15515" y="583"/>
                    <a:pt x="15050" y="461"/>
                    <a:pt x="14575" y="428"/>
                  </a:cubicBezTo>
                  <a:cubicBezTo>
                    <a:pt x="13960" y="385"/>
                    <a:pt x="13364" y="229"/>
                    <a:pt x="12747" y="195"/>
                  </a:cubicBezTo>
                  <a:cubicBezTo>
                    <a:pt x="12273" y="168"/>
                    <a:pt x="11796" y="109"/>
                    <a:pt x="11322" y="68"/>
                  </a:cubicBezTo>
                  <a:cubicBezTo>
                    <a:pt x="10693" y="15"/>
                    <a:pt x="10057" y="61"/>
                    <a:pt x="9424" y="11"/>
                  </a:cubicBezTo>
                  <a:cubicBezTo>
                    <a:pt x="9329" y="4"/>
                    <a:pt x="9234" y="1"/>
                    <a:pt x="91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2566158" y="4449225"/>
              <a:ext cx="143114" cy="144530"/>
            </a:xfrm>
            <a:custGeom>
              <a:avLst/>
              <a:gdLst/>
              <a:ahLst/>
              <a:cxnLst/>
              <a:rect l="l" t="t" r="r" b="b"/>
              <a:pathLst>
                <a:path w="4348" h="4391" extrusionOk="0">
                  <a:moveTo>
                    <a:pt x="2769" y="0"/>
                  </a:moveTo>
                  <a:cubicBezTo>
                    <a:pt x="2587" y="0"/>
                    <a:pt x="2405" y="12"/>
                    <a:pt x="2225" y="57"/>
                  </a:cubicBezTo>
                  <a:cubicBezTo>
                    <a:pt x="2160" y="74"/>
                    <a:pt x="2088" y="80"/>
                    <a:pt x="2032" y="110"/>
                  </a:cubicBezTo>
                  <a:cubicBezTo>
                    <a:pt x="1873" y="194"/>
                    <a:pt x="1708" y="219"/>
                    <a:pt x="1539" y="219"/>
                  </a:cubicBezTo>
                  <a:cubicBezTo>
                    <a:pt x="1472" y="219"/>
                    <a:pt x="1404" y="215"/>
                    <a:pt x="1336" y="209"/>
                  </a:cubicBezTo>
                  <a:cubicBezTo>
                    <a:pt x="1253" y="209"/>
                    <a:pt x="1169" y="208"/>
                    <a:pt x="1087" y="208"/>
                  </a:cubicBezTo>
                  <a:cubicBezTo>
                    <a:pt x="970" y="227"/>
                    <a:pt x="847" y="235"/>
                    <a:pt x="736" y="272"/>
                  </a:cubicBezTo>
                  <a:cubicBezTo>
                    <a:pt x="453" y="369"/>
                    <a:pt x="219" y="520"/>
                    <a:pt x="107" y="825"/>
                  </a:cubicBezTo>
                  <a:cubicBezTo>
                    <a:pt x="0" y="1110"/>
                    <a:pt x="75" y="1385"/>
                    <a:pt x="135" y="1656"/>
                  </a:cubicBezTo>
                  <a:cubicBezTo>
                    <a:pt x="273" y="2289"/>
                    <a:pt x="557" y="2864"/>
                    <a:pt x="873" y="3423"/>
                  </a:cubicBezTo>
                  <a:cubicBezTo>
                    <a:pt x="1007" y="3663"/>
                    <a:pt x="1167" y="3882"/>
                    <a:pt x="1363" y="4076"/>
                  </a:cubicBezTo>
                  <a:cubicBezTo>
                    <a:pt x="1573" y="4283"/>
                    <a:pt x="1837" y="4390"/>
                    <a:pt x="2108" y="4390"/>
                  </a:cubicBezTo>
                  <a:cubicBezTo>
                    <a:pt x="2268" y="4390"/>
                    <a:pt x="2431" y="4353"/>
                    <a:pt x="2586" y="4276"/>
                  </a:cubicBezTo>
                  <a:cubicBezTo>
                    <a:pt x="2793" y="4173"/>
                    <a:pt x="2941" y="4007"/>
                    <a:pt x="3076" y="3833"/>
                  </a:cubicBezTo>
                  <a:cubicBezTo>
                    <a:pt x="3539" y="3242"/>
                    <a:pt x="3869" y="2575"/>
                    <a:pt x="4147" y="1884"/>
                  </a:cubicBezTo>
                  <a:cubicBezTo>
                    <a:pt x="4257" y="1608"/>
                    <a:pt x="4348" y="1317"/>
                    <a:pt x="4321" y="1011"/>
                  </a:cubicBezTo>
                  <a:cubicBezTo>
                    <a:pt x="4295" y="695"/>
                    <a:pt x="4203" y="425"/>
                    <a:pt x="3918" y="221"/>
                  </a:cubicBezTo>
                  <a:cubicBezTo>
                    <a:pt x="3766" y="112"/>
                    <a:pt x="3591" y="92"/>
                    <a:pt x="3442" y="0"/>
                  </a:cubicBezTo>
                  <a:cubicBezTo>
                    <a:pt x="3402" y="26"/>
                    <a:pt x="3362" y="54"/>
                    <a:pt x="3321" y="54"/>
                  </a:cubicBezTo>
                  <a:cubicBezTo>
                    <a:pt x="3294" y="54"/>
                    <a:pt x="3267" y="43"/>
                    <a:pt x="3238" y="11"/>
                  </a:cubicBezTo>
                  <a:cubicBezTo>
                    <a:pt x="3082" y="9"/>
                    <a:pt x="2925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2585117" y="4382671"/>
              <a:ext cx="103254" cy="73400"/>
            </a:xfrm>
            <a:custGeom>
              <a:avLst/>
              <a:gdLst/>
              <a:ahLst/>
              <a:cxnLst/>
              <a:rect l="l" t="t" r="r" b="b"/>
              <a:pathLst>
                <a:path w="3137" h="2230" extrusionOk="0">
                  <a:moveTo>
                    <a:pt x="2019" y="1"/>
                  </a:moveTo>
                  <a:cubicBezTo>
                    <a:pt x="2012" y="1"/>
                    <a:pt x="2006" y="1"/>
                    <a:pt x="1999" y="2"/>
                  </a:cubicBezTo>
                  <a:cubicBezTo>
                    <a:pt x="1905" y="14"/>
                    <a:pt x="1884" y="99"/>
                    <a:pt x="1863" y="171"/>
                  </a:cubicBezTo>
                  <a:cubicBezTo>
                    <a:pt x="1802" y="367"/>
                    <a:pt x="1748" y="565"/>
                    <a:pt x="1691" y="762"/>
                  </a:cubicBezTo>
                  <a:cubicBezTo>
                    <a:pt x="1675" y="817"/>
                    <a:pt x="1685" y="884"/>
                    <a:pt x="1620" y="920"/>
                  </a:cubicBezTo>
                  <a:cubicBezTo>
                    <a:pt x="1542" y="889"/>
                    <a:pt x="1509" y="816"/>
                    <a:pt x="1471" y="751"/>
                  </a:cubicBezTo>
                  <a:cubicBezTo>
                    <a:pt x="1354" y="545"/>
                    <a:pt x="1170" y="401"/>
                    <a:pt x="1000" y="247"/>
                  </a:cubicBezTo>
                  <a:cubicBezTo>
                    <a:pt x="949" y="201"/>
                    <a:pt x="889" y="162"/>
                    <a:pt x="821" y="162"/>
                  </a:cubicBezTo>
                  <a:cubicBezTo>
                    <a:pt x="795" y="162"/>
                    <a:pt x="768" y="168"/>
                    <a:pt x="741" y="181"/>
                  </a:cubicBezTo>
                  <a:cubicBezTo>
                    <a:pt x="647" y="224"/>
                    <a:pt x="661" y="321"/>
                    <a:pt x="660" y="406"/>
                  </a:cubicBezTo>
                  <a:cubicBezTo>
                    <a:pt x="652" y="748"/>
                    <a:pt x="686" y="1087"/>
                    <a:pt x="755" y="1429"/>
                  </a:cubicBezTo>
                  <a:cubicBezTo>
                    <a:pt x="715" y="1445"/>
                    <a:pt x="676" y="1451"/>
                    <a:pt x="637" y="1451"/>
                  </a:cubicBezTo>
                  <a:cubicBezTo>
                    <a:pt x="535" y="1451"/>
                    <a:pt x="439" y="1410"/>
                    <a:pt x="340" y="1410"/>
                  </a:cubicBezTo>
                  <a:cubicBezTo>
                    <a:pt x="333" y="1410"/>
                    <a:pt x="326" y="1410"/>
                    <a:pt x="318" y="1411"/>
                  </a:cubicBezTo>
                  <a:cubicBezTo>
                    <a:pt x="47" y="1428"/>
                    <a:pt x="0" y="1502"/>
                    <a:pt x="127" y="1748"/>
                  </a:cubicBezTo>
                  <a:cubicBezTo>
                    <a:pt x="222" y="1934"/>
                    <a:pt x="382" y="2067"/>
                    <a:pt x="507" y="2230"/>
                  </a:cubicBezTo>
                  <a:cubicBezTo>
                    <a:pt x="558" y="2173"/>
                    <a:pt x="618" y="2166"/>
                    <a:pt x="681" y="2161"/>
                  </a:cubicBezTo>
                  <a:cubicBezTo>
                    <a:pt x="532" y="2021"/>
                    <a:pt x="410" y="1858"/>
                    <a:pt x="293" y="1689"/>
                  </a:cubicBezTo>
                  <a:cubicBezTo>
                    <a:pt x="267" y="1654"/>
                    <a:pt x="239" y="1618"/>
                    <a:pt x="256" y="1572"/>
                  </a:cubicBezTo>
                  <a:cubicBezTo>
                    <a:pt x="274" y="1529"/>
                    <a:pt x="309" y="1518"/>
                    <a:pt x="345" y="1518"/>
                  </a:cubicBezTo>
                  <a:cubicBezTo>
                    <a:pt x="360" y="1518"/>
                    <a:pt x="374" y="1520"/>
                    <a:pt x="388" y="1522"/>
                  </a:cubicBezTo>
                  <a:cubicBezTo>
                    <a:pt x="522" y="1544"/>
                    <a:pt x="655" y="1577"/>
                    <a:pt x="791" y="1601"/>
                  </a:cubicBezTo>
                  <a:cubicBezTo>
                    <a:pt x="811" y="1604"/>
                    <a:pt x="829" y="1606"/>
                    <a:pt x="845" y="1606"/>
                  </a:cubicBezTo>
                  <a:cubicBezTo>
                    <a:pt x="935" y="1606"/>
                    <a:pt x="969" y="1556"/>
                    <a:pt x="935" y="1448"/>
                  </a:cubicBezTo>
                  <a:cubicBezTo>
                    <a:pt x="844" y="1149"/>
                    <a:pt x="894" y="833"/>
                    <a:pt x="822" y="533"/>
                  </a:cubicBezTo>
                  <a:cubicBezTo>
                    <a:pt x="809" y="480"/>
                    <a:pt x="799" y="415"/>
                    <a:pt x="857" y="341"/>
                  </a:cubicBezTo>
                  <a:cubicBezTo>
                    <a:pt x="1036" y="454"/>
                    <a:pt x="1185" y="602"/>
                    <a:pt x="1312" y="769"/>
                  </a:cubicBezTo>
                  <a:cubicBezTo>
                    <a:pt x="1399" y="885"/>
                    <a:pt x="1469" y="1013"/>
                    <a:pt x="1548" y="1135"/>
                  </a:cubicBezTo>
                  <a:cubicBezTo>
                    <a:pt x="1577" y="1181"/>
                    <a:pt x="1595" y="1249"/>
                    <a:pt x="1660" y="1249"/>
                  </a:cubicBezTo>
                  <a:cubicBezTo>
                    <a:pt x="1664" y="1249"/>
                    <a:pt x="1667" y="1248"/>
                    <a:pt x="1672" y="1248"/>
                  </a:cubicBezTo>
                  <a:cubicBezTo>
                    <a:pt x="1757" y="1239"/>
                    <a:pt x="1767" y="1160"/>
                    <a:pt x="1783" y="1096"/>
                  </a:cubicBezTo>
                  <a:cubicBezTo>
                    <a:pt x="1825" y="938"/>
                    <a:pt x="1856" y="779"/>
                    <a:pt x="1899" y="622"/>
                  </a:cubicBezTo>
                  <a:cubicBezTo>
                    <a:pt x="1929" y="517"/>
                    <a:pt x="1942" y="404"/>
                    <a:pt x="2035" y="289"/>
                  </a:cubicBezTo>
                  <a:cubicBezTo>
                    <a:pt x="2174" y="511"/>
                    <a:pt x="2308" y="713"/>
                    <a:pt x="2308" y="975"/>
                  </a:cubicBezTo>
                  <a:cubicBezTo>
                    <a:pt x="2308" y="1043"/>
                    <a:pt x="2301" y="1113"/>
                    <a:pt x="2310" y="1179"/>
                  </a:cubicBezTo>
                  <a:cubicBezTo>
                    <a:pt x="2322" y="1274"/>
                    <a:pt x="2369" y="1325"/>
                    <a:pt x="2435" y="1325"/>
                  </a:cubicBezTo>
                  <a:cubicBezTo>
                    <a:pt x="2469" y="1325"/>
                    <a:pt x="2507" y="1312"/>
                    <a:pt x="2547" y="1285"/>
                  </a:cubicBezTo>
                  <a:cubicBezTo>
                    <a:pt x="2647" y="1220"/>
                    <a:pt x="2739" y="1142"/>
                    <a:pt x="2840" y="1077"/>
                  </a:cubicBezTo>
                  <a:cubicBezTo>
                    <a:pt x="2861" y="1063"/>
                    <a:pt x="2883" y="1056"/>
                    <a:pt x="2903" y="1056"/>
                  </a:cubicBezTo>
                  <a:cubicBezTo>
                    <a:pt x="2942" y="1056"/>
                    <a:pt x="2970" y="1084"/>
                    <a:pt x="2957" y="1139"/>
                  </a:cubicBezTo>
                  <a:cubicBezTo>
                    <a:pt x="2889" y="1423"/>
                    <a:pt x="2856" y="1721"/>
                    <a:pt x="2696" y="1976"/>
                  </a:cubicBezTo>
                  <a:cubicBezTo>
                    <a:pt x="2754" y="1987"/>
                    <a:pt x="2809" y="1998"/>
                    <a:pt x="2863" y="2019"/>
                  </a:cubicBezTo>
                  <a:cubicBezTo>
                    <a:pt x="2879" y="1934"/>
                    <a:pt x="2926" y="1862"/>
                    <a:pt x="2962" y="1784"/>
                  </a:cubicBezTo>
                  <a:cubicBezTo>
                    <a:pt x="3070" y="1549"/>
                    <a:pt x="3137" y="1301"/>
                    <a:pt x="3133" y="1040"/>
                  </a:cubicBezTo>
                  <a:cubicBezTo>
                    <a:pt x="3132" y="900"/>
                    <a:pt x="3106" y="839"/>
                    <a:pt x="3025" y="839"/>
                  </a:cubicBezTo>
                  <a:cubicBezTo>
                    <a:pt x="2989" y="839"/>
                    <a:pt x="2941" y="852"/>
                    <a:pt x="2879" y="875"/>
                  </a:cubicBezTo>
                  <a:cubicBezTo>
                    <a:pt x="2799" y="904"/>
                    <a:pt x="2722" y="938"/>
                    <a:pt x="2643" y="975"/>
                  </a:cubicBezTo>
                  <a:cubicBezTo>
                    <a:pt x="2617" y="986"/>
                    <a:pt x="2594" y="992"/>
                    <a:pt x="2574" y="992"/>
                  </a:cubicBezTo>
                  <a:cubicBezTo>
                    <a:pt x="2522" y="992"/>
                    <a:pt x="2491" y="953"/>
                    <a:pt x="2473" y="888"/>
                  </a:cubicBezTo>
                  <a:cubicBezTo>
                    <a:pt x="2463" y="854"/>
                    <a:pt x="2464" y="820"/>
                    <a:pt x="2457" y="787"/>
                  </a:cubicBezTo>
                  <a:cubicBezTo>
                    <a:pt x="2402" y="551"/>
                    <a:pt x="2293" y="337"/>
                    <a:pt x="2176" y="129"/>
                  </a:cubicBezTo>
                  <a:cubicBezTo>
                    <a:pt x="2141" y="68"/>
                    <a:pt x="2100" y="1"/>
                    <a:pt x="2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2601903" y="4453767"/>
              <a:ext cx="8229" cy="2403"/>
            </a:xfrm>
            <a:custGeom>
              <a:avLst/>
              <a:gdLst/>
              <a:ahLst/>
              <a:cxnLst/>
              <a:rect l="l" t="t" r="r" b="b"/>
              <a:pathLst>
                <a:path w="250" h="73" extrusionOk="0">
                  <a:moveTo>
                    <a:pt x="171" y="1"/>
                  </a:moveTo>
                  <a:cubicBezTo>
                    <a:pt x="108" y="6"/>
                    <a:pt x="47" y="13"/>
                    <a:pt x="1" y="71"/>
                  </a:cubicBezTo>
                  <a:cubicBezTo>
                    <a:pt x="83" y="71"/>
                    <a:pt x="167" y="72"/>
                    <a:pt x="250" y="72"/>
                  </a:cubicBezTo>
                  <a:cubicBezTo>
                    <a:pt x="223" y="50"/>
                    <a:pt x="198" y="24"/>
                    <a:pt x="171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2672769" y="4447809"/>
              <a:ext cx="6715" cy="3259"/>
            </a:xfrm>
            <a:custGeom>
              <a:avLst/>
              <a:gdLst/>
              <a:ahLst/>
              <a:cxnLst/>
              <a:rect l="l" t="t" r="r" b="b"/>
              <a:pathLst>
                <a:path w="204" h="99" extrusionOk="0">
                  <a:moveTo>
                    <a:pt x="35" y="1"/>
                  </a:moveTo>
                  <a:cubicBezTo>
                    <a:pt x="23" y="18"/>
                    <a:pt x="13" y="37"/>
                    <a:pt x="0" y="55"/>
                  </a:cubicBezTo>
                  <a:cubicBezTo>
                    <a:pt x="28" y="87"/>
                    <a:pt x="55" y="98"/>
                    <a:pt x="81" y="98"/>
                  </a:cubicBezTo>
                  <a:cubicBezTo>
                    <a:pt x="122" y="98"/>
                    <a:pt x="162" y="70"/>
                    <a:pt x="203" y="45"/>
                  </a:cubicBezTo>
                  <a:cubicBezTo>
                    <a:pt x="149" y="23"/>
                    <a:pt x="92" y="12"/>
                    <a:pt x="35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2511552" y="3783060"/>
              <a:ext cx="255091" cy="56647"/>
            </a:xfrm>
            <a:custGeom>
              <a:avLst/>
              <a:gdLst/>
              <a:ahLst/>
              <a:cxnLst/>
              <a:rect l="l" t="t" r="r" b="b"/>
              <a:pathLst>
                <a:path w="7750" h="1721" extrusionOk="0">
                  <a:moveTo>
                    <a:pt x="5282" y="0"/>
                  </a:moveTo>
                  <a:cubicBezTo>
                    <a:pt x="4841" y="0"/>
                    <a:pt x="4399" y="5"/>
                    <a:pt x="3958" y="19"/>
                  </a:cubicBezTo>
                  <a:cubicBezTo>
                    <a:pt x="2724" y="60"/>
                    <a:pt x="1491" y="96"/>
                    <a:pt x="260" y="165"/>
                  </a:cubicBezTo>
                  <a:cubicBezTo>
                    <a:pt x="70" y="176"/>
                    <a:pt x="5" y="256"/>
                    <a:pt x="6" y="435"/>
                  </a:cubicBezTo>
                  <a:cubicBezTo>
                    <a:pt x="7" y="778"/>
                    <a:pt x="13" y="1122"/>
                    <a:pt x="5" y="1464"/>
                  </a:cubicBezTo>
                  <a:cubicBezTo>
                    <a:pt x="1" y="1648"/>
                    <a:pt x="77" y="1720"/>
                    <a:pt x="216" y="1720"/>
                  </a:cubicBezTo>
                  <a:cubicBezTo>
                    <a:pt x="240" y="1720"/>
                    <a:pt x="265" y="1718"/>
                    <a:pt x="291" y="1714"/>
                  </a:cubicBezTo>
                  <a:cubicBezTo>
                    <a:pt x="557" y="1676"/>
                    <a:pt x="824" y="1669"/>
                    <a:pt x="1092" y="1669"/>
                  </a:cubicBezTo>
                  <a:cubicBezTo>
                    <a:pt x="1201" y="1669"/>
                    <a:pt x="1311" y="1670"/>
                    <a:pt x="1420" y="1671"/>
                  </a:cubicBezTo>
                  <a:cubicBezTo>
                    <a:pt x="1430" y="1671"/>
                    <a:pt x="1440" y="1671"/>
                    <a:pt x="1450" y="1671"/>
                  </a:cubicBezTo>
                  <a:cubicBezTo>
                    <a:pt x="1456" y="1671"/>
                    <a:pt x="1462" y="1671"/>
                    <a:pt x="1467" y="1671"/>
                  </a:cubicBezTo>
                  <a:cubicBezTo>
                    <a:pt x="1551" y="1671"/>
                    <a:pt x="1635" y="1672"/>
                    <a:pt x="1709" y="1713"/>
                  </a:cubicBezTo>
                  <a:cubicBezTo>
                    <a:pt x="1722" y="1642"/>
                    <a:pt x="1739" y="1570"/>
                    <a:pt x="1754" y="1498"/>
                  </a:cubicBezTo>
                  <a:cubicBezTo>
                    <a:pt x="1800" y="1371"/>
                    <a:pt x="1791" y="1239"/>
                    <a:pt x="1787" y="1107"/>
                  </a:cubicBezTo>
                  <a:cubicBezTo>
                    <a:pt x="1781" y="1054"/>
                    <a:pt x="1788" y="1003"/>
                    <a:pt x="1799" y="951"/>
                  </a:cubicBezTo>
                  <a:lnTo>
                    <a:pt x="1799" y="951"/>
                  </a:lnTo>
                  <a:lnTo>
                    <a:pt x="574" y="992"/>
                  </a:lnTo>
                  <a:cubicBezTo>
                    <a:pt x="552" y="992"/>
                    <a:pt x="530" y="993"/>
                    <a:pt x="508" y="993"/>
                  </a:cubicBezTo>
                  <a:cubicBezTo>
                    <a:pt x="470" y="993"/>
                    <a:pt x="431" y="992"/>
                    <a:pt x="393" y="990"/>
                  </a:cubicBezTo>
                  <a:cubicBezTo>
                    <a:pt x="341" y="988"/>
                    <a:pt x="279" y="981"/>
                    <a:pt x="283" y="914"/>
                  </a:cubicBezTo>
                  <a:cubicBezTo>
                    <a:pt x="287" y="851"/>
                    <a:pt x="350" y="844"/>
                    <a:pt x="401" y="844"/>
                  </a:cubicBezTo>
                  <a:cubicBezTo>
                    <a:pt x="407" y="844"/>
                    <a:pt x="414" y="844"/>
                    <a:pt x="420" y="844"/>
                  </a:cubicBezTo>
                  <a:cubicBezTo>
                    <a:pt x="913" y="844"/>
                    <a:pt x="1399" y="765"/>
                    <a:pt x="1888" y="740"/>
                  </a:cubicBezTo>
                  <a:cubicBezTo>
                    <a:pt x="1901" y="718"/>
                    <a:pt x="1915" y="699"/>
                    <a:pt x="1928" y="679"/>
                  </a:cubicBezTo>
                  <a:cubicBezTo>
                    <a:pt x="2073" y="508"/>
                    <a:pt x="2395" y="418"/>
                    <a:pt x="2712" y="418"/>
                  </a:cubicBezTo>
                  <a:cubicBezTo>
                    <a:pt x="3028" y="418"/>
                    <a:pt x="3339" y="508"/>
                    <a:pt x="3464" y="695"/>
                  </a:cubicBezTo>
                  <a:cubicBezTo>
                    <a:pt x="3472" y="707"/>
                    <a:pt x="3480" y="721"/>
                    <a:pt x="3485" y="733"/>
                  </a:cubicBezTo>
                  <a:cubicBezTo>
                    <a:pt x="4153" y="705"/>
                    <a:pt x="4821" y="668"/>
                    <a:pt x="5490" y="651"/>
                  </a:cubicBezTo>
                  <a:cubicBezTo>
                    <a:pt x="6107" y="635"/>
                    <a:pt x="6725" y="641"/>
                    <a:pt x="7342" y="638"/>
                  </a:cubicBezTo>
                  <a:cubicBezTo>
                    <a:pt x="7377" y="638"/>
                    <a:pt x="7411" y="642"/>
                    <a:pt x="7444" y="649"/>
                  </a:cubicBezTo>
                  <a:cubicBezTo>
                    <a:pt x="7479" y="659"/>
                    <a:pt x="7507" y="683"/>
                    <a:pt x="7507" y="720"/>
                  </a:cubicBezTo>
                  <a:cubicBezTo>
                    <a:pt x="7507" y="759"/>
                    <a:pt x="7479" y="781"/>
                    <a:pt x="7441" y="785"/>
                  </a:cubicBezTo>
                  <a:cubicBezTo>
                    <a:pt x="7253" y="803"/>
                    <a:pt x="7065" y="823"/>
                    <a:pt x="6876" y="831"/>
                  </a:cubicBezTo>
                  <a:cubicBezTo>
                    <a:pt x="6705" y="840"/>
                    <a:pt x="6533" y="835"/>
                    <a:pt x="6362" y="840"/>
                  </a:cubicBezTo>
                  <a:cubicBezTo>
                    <a:pt x="5745" y="856"/>
                    <a:pt x="5129" y="889"/>
                    <a:pt x="4515" y="937"/>
                  </a:cubicBezTo>
                  <a:cubicBezTo>
                    <a:pt x="4344" y="950"/>
                    <a:pt x="4171" y="953"/>
                    <a:pt x="3999" y="953"/>
                  </a:cubicBezTo>
                  <a:cubicBezTo>
                    <a:pt x="3888" y="953"/>
                    <a:pt x="3777" y="952"/>
                    <a:pt x="3666" y="951"/>
                  </a:cubicBezTo>
                  <a:cubicBezTo>
                    <a:pt x="3613" y="951"/>
                    <a:pt x="3572" y="959"/>
                    <a:pt x="3545" y="982"/>
                  </a:cubicBezTo>
                  <a:cubicBezTo>
                    <a:pt x="3551" y="1023"/>
                    <a:pt x="3561" y="1064"/>
                    <a:pt x="3578" y="1103"/>
                  </a:cubicBezTo>
                  <a:cubicBezTo>
                    <a:pt x="3624" y="1281"/>
                    <a:pt x="3661" y="1461"/>
                    <a:pt x="3644" y="1645"/>
                  </a:cubicBezTo>
                  <a:cubicBezTo>
                    <a:pt x="3950" y="1517"/>
                    <a:pt x="4284" y="1554"/>
                    <a:pt x="4606" y="1522"/>
                  </a:cubicBezTo>
                  <a:cubicBezTo>
                    <a:pt x="5543" y="1430"/>
                    <a:pt x="6485" y="1414"/>
                    <a:pt x="7427" y="1360"/>
                  </a:cubicBezTo>
                  <a:cubicBezTo>
                    <a:pt x="7612" y="1349"/>
                    <a:pt x="7692" y="1282"/>
                    <a:pt x="7686" y="1097"/>
                  </a:cubicBezTo>
                  <a:cubicBezTo>
                    <a:pt x="7676" y="840"/>
                    <a:pt x="7749" y="587"/>
                    <a:pt x="7736" y="329"/>
                  </a:cubicBezTo>
                  <a:cubicBezTo>
                    <a:pt x="7724" y="83"/>
                    <a:pt x="7681" y="35"/>
                    <a:pt x="7431" y="15"/>
                  </a:cubicBezTo>
                  <a:cubicBezTo>
                    <a:pt x="7379" y="11"/>
                    <a:pt x="7329" y="11"/>
                    <a:pt x="7277" y="11"/>
                  </a:cubicBezTo>
                  <a:cubicBezTo>
                    <a:pt x="6612" y="10"/>
                    <a:pt x="5947" y="0"/>
                    <a:pt x="5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2567803" y="3814230"/>
              <a:ext cx="4937" cy="26398"/>
            </a:xfrm>
            <a:custGeom>
              <a:avLst/>
              <a:gdLst/>
              <a:ahLst/>
              <a:cxnLst/>
              <a:rect l="l" t="t" r="r" b="b"/>
              <a:pathLst>
                <a:path w="150" h="80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30" y="2"/>
                    <a:pt x="110" y="2"/>
                    <a:pt x="90" y="2"/>
                  </a:cubicBezTo>
                  <a:cubicBezTo>
                    <a:pt x="79" y="57"/>
                    <a:pt x="72" y="109"/>
                    <a:pt x="78" y="160"/>
                  </a:cubicBezTo>
                  <a:cubicBezTo>
                    <a:pt x="82" y="292"/>
                    <a:pt x="91" y="424"/>
                    <a:pt x="45" y="550"/>
                  </a:cubicBezTo>
                  <a:cubicBezTo>
                    <a:pt x="30" y="622"/>
                    <a:pt x="13" y="694"/>
                    <a:pt x="0" y="765"/>
                  </a:cubicBezTo>
                  <a:cubicBezTo>
                    <a:pt x="20" y="775"/>
                    <a:pt x="37" y="786"/>
                    <a:pt x="54" y="801"/>
                  </a:cubicBezTo>
                  <a:cubicBezTo>
                    <a:pt x="128" y="734"/>
                    <a:pt x="99" y="643"/>
                    <a:pt x="112" y="562"/>
                  </a:cubicBezTo>
                  <a:cubicBezTo>
                    <a:pt x="111" y="423"/>
                    <a:pt x="85" y="281"/>
                    <a:pt x="146" y="147"/>
                  </a:cubicBezTo>
                  <a:cubicBezTo>
                    <a:pt x="147" y="98"/>
                    <a:pt x="148" y="5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573728" y="3796851"/>
              <a:ext cx="52631" cy="10632"/>
            </a:xfrm>
            <a:custGeom>
              <a:avLst/>
              <a:gdLst/>
              <a:ahLst/>
              <a:cxnLst/>
              <a:rect l="l" t="t" r="r" b="b"/>
              <a:pathLst>
                <a:path w="1599" h="323" extrusionOk="0">
                  <a:moveTo>
                    <a:pt x="823" y="0"/>
                  </a:moveTo>
                  <a:cubicBezTo>
                    <a:pt x="506" y="0"/>
                    <a:pt x="185" y="90"/>
                    <a:pt x="41" y="261"/>
                  </a:cubicBezTo>
                  <a:cubicBezTo>
                    <a:pt x="27" y="281"/>
                    <a:pt x="14" y="301"/>
                    <a:pt x="0" y="323"/>
                  </a:cubicBezTo>
                  <a:lnTo>
                    <a:pt x="76" y="319"/>
                  </a:lnTo>
                  <a:cubicBezTo>
                    <a:pt x="282" y="128"/>
                    <a:pt x="544" y="81"/>
                    <a:pt x="801" y="81"/>
                  </a:cubicBezTo>
                  <a:cubicBezTo>
                    <a:pt x="815" y="81"/>
                    <a:pt x="830" y="81"/>
                    <a:pt x="844" y="81"/>
                  </a:cubicBezTo>
                  <a:cubicBezTo>
                    <a:pt x="1083" y="86"/>
                    <a:pt x="1347" y="96"/>
                    <a:pt x="1523" y="320"/>
                  </a:cubicBezTo>
                  <a:cubicBezTo>
                    <a:pt x="1548" y="319"/>
                    <a:pt x="1574" y="318"/>
                    <a:pt x="1598" y="318"/>
                  </a:cubicBezTo>
                  <a:cubicBezTo>
                    <a:pt x="1591" y="303"/>
                    <a:pt x="1584" y="289"/>
                    <a:pt x="1576" y="277"/>
                  </a:cubicBezTo>
                  <a:cubicBezTo>
                    <a:pt x="1451" y="90"/>
                    <a:pt x="113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2626886" y="3815448"/>
              <a:ext cx="5201" cy="22942"/>
            </a:xfrm>
            <a:custGeom>
              <a:avLst/>
              <a:gdLst/>
              <a:ahLst/>
              <a:cxnLst/>
              <a:rect l="l" t="t" r="r" b="b"/>
              <a:pathLst>
                <a:path w="158" h="697" extrusionOk="0">
                  <a:moveTo>
                    <a:pt x="43" y="0"/>
                  </a:moveTo>
                  <a:cubicBezTo>
                    <a:pt x="14" y="22"/>
                    <a:pt x="0" y="58"/>
                    <a:pt x="0" y="114"/>
                  </a:cubicBezTo>
                  <a:cubicBezTo>
                    <a:pt x="24" y="308"/>
                    <a:pt x="46" y="503"/>
                    <a:pt x="71" y="696"/>
                  </a:cubicBezTo>
                  <a:cubicBezTo>
                    <a:pt x="93" y="685"/>
                    <a:pt x="118" y="675"/>
                    <a:pt x="142" y="665"/>
                  </a:cubicBezTo>
                  <a:cubicBezTo>
                    <a:pt x="158" y="478"/>
                    <a:pt x="121" y="300"/>
                    <a:pt x="76" y="122"/>
                  </a:cubicBezTo>
                  <a:cubicBezTo>
                    <a:pt x="59" y="83"/>
                    <a:pt x="49" y="42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2508227" y="3780394"/>
              <a:ext cx="261115" cy="62374"/>
            </a:xfrm>
            <a:custGeom>
              <a:avLst/>
              <a:gdLst/>
              <a:ahLst/>
              <a:cxnLst/>
              <a:rect l="l" t="t" r="r" b="b"/>
              <a:pathLst>
                <a:path w="7933" h="1895" extrusionOk="0">
                  <a:moveTo>
                    <a:pt x="5692" y="0"/>
                  </a:moveTo>
                  <a:cubicBezTo>
                    <a:pt x="4768" y="0"/>
                    <a:pt x="3843" y="7"/>
                    <a:pt x="2918" y="39"/>
                  </a:cubicBezTo>
                  <a:cubicBezTo>
                    <a:pt x="2328" y="59"/>
                    <a:pt x="1737" y="100"/>
                    <a:pt x="1147" y="111"/>
                  </a:cubicBezTo>
                  <a:cubicBezTo>
                    <a:pt x="840" y="117"/>
                    <a:pt x="532" y="138"/>
                    <a:pt x="224" y="154"/>
                  </a:cubicBezTo>
                  <a:cubicBezTo>
                    <a:pt x="29" y="163"/>
                    <a:pt x="11" y="177"/>
                    <a:pt x="8" y="360"/>
                  </a:cubicBezTo>
                  <a:cubicBezTo>
                    <a:pt x="2" y="805"/>
                    <a:pt x="1" y="1251"/>
                    <a:pt x="6" y="1697"/>
                  </a:cubicBezTo>
                  <a:cubicBezTo>
                    <a:pt x="8" y="1867"/>
                    <a:pt x="23" y="1894"/>
                    <a:pt x="163" y="1894"/>
                  </a:cubicBezTo>
                  <a:cubicBezTo>
                    <a:pt x="179" y="1894"/>
                    <a:pt x="198" y="1894"/>
                    <a:pt x="219" y="1893"/>
                  </a:cubicBezTo>
                  <a:cubicBezTo>
                    <a:pt x="537" y="1885"/>
                    <a:pt x="854" y="1838"/>
                    <a:pt x="1173" y="1838"/>
                  </a:cubicBezTo>
                  <a:cubicBezTo>
                    <a:pt x="1205" y="1838"/>
                    <a:pt x="1238" y="1839"/>
                    <a:pt x="1271" y="1840"/>
                  </a:cubicBezTo>
                  <a:cubicBezTo>
                    <a:pt x="1307" y="1841"/>
                    <a:pt x="1343" y="1842"/>
                    <a:pt x="1380" y="1842"/>
                  </a:cubicBezTo>
                  <a:cubicBezTo>
                    <a:pt x="1520" y="1842"/>
                    <a:pt x="1662" y="1834"/>
                    <a:pt x="1803" y="1829"/>
                  </a:cubicBezTo>
                  <a:cubicBezTo>
                    <a:pt x="1804" y="1816"/>
                    <a:pt x="1807" y="1804"/>
                    <a:pt x="1809" y="1791"/>
                  </a:cubicBezTo>
                  <a:cubicBezTo>
                    <a:pt x="1722" y="1745"/>
                    <a:pt x="1619" y="1754"/>
                    <a:pt x="1521" y="1752"/>
                  </a:cubicBezTo>
                  <a:cubicBezTo>
                    <a:pt x="1412" y="1751"/>
                    <a:pt x="1302" y="1749"/>
                    <a:pt x="1192" y="1749"/>
                  </a:cubicBezTo>
                  <a:cubicBezTo>
                    <a:pt x="925" y="1749"/>
                    <a:pt x="658" y="1757"/>
                    <a:pt x="392" y="1796"/>
                  </a:cubicBezTo>
                  <a:cubicBezTo>
                    <a:pt x="366" y="1800"/>
                    <a:pt x="341" y="1802"/>
                    <a:pt x="318" y="1802"/>
                  </a:cubicBezTo>
                  <a:cubicBezTo>
                    <a:pt x="178" y="1802"/>
                    <a:pt x="102" y="1730"/>
                    <a:pt x="106" y="1546"/>
                  </a:cubicBezTo>
                  <a:cubicBezTo>
                    <a:pt x="115" y="1203"/>
                    <a:pt x="110" y="860"/>
                    <a:pt x="107" y="516"/>
                  </a:cubicBezTo>
                  <a:cubicBezTo>
                    <a:pt x="107" y="337"/>
                    <a:pt x="172" y="257"/>
                    <a:pt x="361" y="246"/>
                  </a:cubicBezTo>
                  <a:cubicBezTo>
                    <a:pt x="1592" y="177"/>
                    <a:pt x="2827" y="142"/>
                    <a:pt x="4059" y="100"/>
                  </a:cubicBezTo>
                  <a:cubicBezTo>
                    <a:pt x="4499" y="86"/>
                    <a:pt x="4941" y="81"/>
                    <a:pt x="5383" y="81"/>
                  </a:cubicBezTo>
                  <a:cubicBezTo>
                    <a:pt x="6048" y="81"/>
                    <a:pt x="6713" y="91"/>
                    <a:pt x="7378" y="92"/>
                  </a:cubicBezTo>
                  <a:cubicBezTo>
                    <a:pt x="7429" y="92"/>
                    <a:pt x="7480" y="92"/>
                    <a:pt x="7532" y="96"/>
                  </a:cubicBezTo>
                  <a:cubicBezTo>
                    <a:pt x="7782" y="116"/>
                    <a:pt x="7825" y="164"/>
                    <a:pt x="7837" y="410"/>
                  </a:cubicBezTo>
                  <a:cubicBezTo>
                    <a:pt x="7848" y="670"/>
                    <a:pt x="7777" y="922"/>
                    <a:pt x="7786" y="1179"/>
                  </a:cubicBezTo>
                  <a:cubicBezTo>
                    <a:pt x="7793" y="1365"/>
                    <a:pt x="7713" y="1430"/>
                    <a:pt x="7528" y="1441"/>
                  </a:cubicBezTo>
                  <a:cubicBezTo>
                    <a:pt x="6588" y="1495"/>
                    <a:pt x="5644" y="1511"/>
                    <a:pt x="4705" y="1603"/>
                  </a:cubicBezTo>
                  <a:cubicBezTo>
                    <a:pt x="4385" y="1635"/>
                    <a:pt x="4051" y="1600"/>
                    <a:pt x="3745" y="1727"/>
                  </a:cubicBezTo>
                  <a:lnTo>
                    <a:pt x="3745" y="1743"/>
                  </a:lnTo>
                  <a:cubicBezTo>
                    <a:pt x="3745" y="1752"/>
                    <a:pt x="3743" y="1761"/>
                    <a:pt x="3742" y="1771"/>
                  </a:cubicBezTo>
                  <a:cubicBezTo>
                    <a:pt x="3770" y="1774"/>
                    <a:pt x="3800" y="1776"/>
                    <a:pt x="3829" y="1776"/>
                  </a:cubicBezTo>
                  <a:cubicBezTo>
                    <a:pt x="3861" y="1776"/>
                    <a:pt x="3894" y="1774"/>
                    <a:pt x="3927" y="1770"/>
                  </a:cubicBezTo>
                  <a:cubicBezTo>
                    <a:pt x="4164" y="1734"/>
                    <a:pt x="4404" y="1718"/>
                    <a:pt x="4643" y="1702"/>
                  </a:cubicBezTo>
                  <a:cubicBezTo>
                    <a:pt x="5402" y="1650"/>
                    <a:pt x="6162" y="1590"/>
                    <a:pt x="6924" y="1575"/>
                  </a:cubicBezTo>
                  <a:cubicBezTo>
                    <a:pt x="7176" y="1570"/>
                    <a:pt x="7428" y="1541"/>
                    <a:pt x="7682" y="1541"/>
                  </a:cubicBezTo>
                  <a:cubicBezTo>
                    <a:pt x="7694" y="1541"/>
                    <a:pt x="7707" y="1541"/>
                    <a:pt x="7720" y="1541"/>
                  </a:cubicBezTo>
                  <a:cubicBezTo>
                    <a:pt x="7721" y="1541"/>
                    <a:pt x="7722" y="1541"/>
                    <a:pt x="7723" y="1541"/>
                  </a:cubicBezTo>
                  <a:cubicBezTo>
                    <a:pt x="7838" y="1541"/>
                    <a:pt x="7896" y="1493"/>
                    <a:pt x="7888" y="1373"/>
                  </a:cubicBezTo>
                  <a:cubicBezTo>
                    <a:pt x="7866" y="1080"/>
                    <a:pt x="7928" y="793"/>
                    <a:pt x="7929" y="500"/>
                  </a:cubicBezTo>
                  <a:cubicBezTo>
                    <a:pt x="7931" y="10"/>
                    <a:pt x="7932" y="6"/>
                    <a:pt x="7444" y="5"/>
                  </a:cubicBezTo>
                  <a:cubicBezTo>
                    <a:pt x="6860" y="3"/>
                    <a:pt x="6276" y="0"/>
                    <a:pt x="5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2567606" y="3839443"/>
              <a:ext cx="1942" cy="1317"/>
            </a:xfrm>
            <a:custGeom>
              <a:avLst/>
              <a:gdLst/>
              <a:ahLst/>
              <a:cxnLst/>
              <a:rect l="l" t="t" r="r" b="b"/>
              <a:pathLst>
                <a:path w="59" h="40" extrusionOk="0">
                  <a:moveTo>
                    <a:pt x="6" y="0"/>
                  </a:moveTo>
                  <a:cubicBezTo>
                    <a:pt x="4" y="14"/>
                    <a:pt x="1" y="26"/>
                    <a:pt x="0" y="40"/>
                  </a:cubicBezTo>
                  <a:cubicBezTo>
                    <a:pt x="20" y="40"/>
                    <a:pt x="38" y="37"/>
                    <a:pt x="59" y="36"/>
                  </a:cubicBezTo>
                  <a:cubicBezTo>
                    <a:pt x="43" y="22"/>
                    <a:pt x="25" y="1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2629157" y="3837304"/>
              <a:ext cx="2370" cy="1448"/>
            </a:xfrm>
            <a:custGeom>
              <a:avLst/>
              <a:gdLst/>
              <a:ahLst/>
              <a:cxnLst/>
              <a:rect l="l" t="t" r="r" b="b"/>
              <a:pathLst>
                <a:path w="72" h="44" extrusionOk="0">
                  <a:moveTo>
                    <a:pt x="72" y="0"/>
                  </a:moveTo>
                  <a:cubicBezTo>
                    <a:pt x="48" y="10"/>
                    <a:pt x="24" y="19"/>
                    <a:pt x="0" y="31"/>
                  </a:cubicBezTo>
                  <a:cubicBezTo>
                    <a:pt x="23" y="37"/>
                    <a:pt x="45" y="42"/>
                    <a:pt x="70" y="44"/>
                  </a:cubicBezTo>
                  <a:cubicBezTo>
                    <a:pt x="71" y="34"/>
                    <a:pt x="71" y="26"/>
                    <a:pt x="72" y="1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2572642" y="3867026"/>
              <a:ext cx="63625" cy="173627"/>
            </a:xfrm>
            <a:custGeom>
              <a:avLst/>
              <a:gdLst/>
              <a:ahLst/>
              <a:cxnLst/>
              <a:rect l="l" t="t" r="r" b="b"/>
              <a:pathLst>
                <a:path w="1933" h="5275" extrusionOk="0">
                  <a:moveTo>
                    <a:pt x="940" y="1"/>
                  </a:moveTo>
                  <a:cubicBezTo>
                    <a:pt x="759" y="1"/>
                    <a:pt x="579" y="27"/>
                    <a:pt x="401" y="85"/>
                  </a:cubicBezTo>
                  <a:cubicBezTo>
                    <a:pt x="283" y="123"/>
                    <a:pt x="213" y="200"/>
                    <a:pt x="187" y="316"/>
                  </a:cubicBezTo>
                  <a:cubicBezTo>
                    <a:pt x="169" y="390"/>
                    <a:pt x="164" y="468"/>
                    <a:pt x="157" y="544"/>
                  </a:cubicBezTo>
                  <a:cubicBezTo>
                    <a:pt x="81" y="1458"/>
                    <a:pt x="64" y="2374"/>
                    <a:pt x="64" y="3289"/>
                  </a:cubicBezTo>
                  <a:cubicBezTo>
                    <a:pt x="68" y="3692"/>
                    <a:pt x="43" y="4094"/>
                    <a:pt x="18" y="4496"/>
                  </a:cubicBezTo>
                  <a:cubicBezTo>
                    <a:pt x="10" y="4657"/>
                    <a:pt x="0" y="4821"/>
                    <a:pt x="15" y="4982"/>
                  </a:cubicBezTo>
                  <a:cubicBezTo>
                    <a:pt x="34" y="5201"/>
                    <a:pt x="114" y="5275"/>
                    <a:pt x="325" y="5275"/>
                  </a:cubicBezTo>
                  <a:cubicBezTo>
                    <a:pt x="333" y="5275"/>
                    <a:pt x="340" y="5275"/>
                    <a:pt x="348" y="5275"/>
                  </a:cubicBezTo>
                  <a:cubicBezTo>
                    <a:pt x="561" y="5271"/>
                    <a:pt x="774" y="5251"/>
                    <a:pt x="987" y="5232"/>
                  </a:cubicBezTo>
                  <a:cubicBezTo>
                    <a:pt x="1199" y="5214"/>
                    <a:pt x="1414" y="5197"/>
                    <a:pt x="1624" y="5161"/>
                  </a:cubicBezTo>
                  <a:cubicBezTo>
                    <a:pt x="1859" y="5120"/>
                    <a:pt x="1932" y="5034"/>
                    <a:pt x="1931" y="4796"/>
                  </a:cubicBezTo>
                  <a:cubicBezTo>
                    <a:pt x="1927" y="4453"/>
                    <a:pt x="1918" y="4110"/>
                    <a:pt x="1890" y="3769"/>
                  </a:cubicBezTo>
                  <a:cubicBezTo>
                    <a:pt x="1831" y="3045"/>
                    <a:pt x="1768" y="2320"/>
                    <a:pt x="1693" y="1597"/>
                  </a:cubicBezTo>
                  <a:cubicBezTo>
                    <a:pt x="1652" y="1188"/>
                    <a:pt x="1636" y="777"/>
                    <a:pt x="1561" y="373"/>
                  </a:cubicBezTo>
                  <a:cubicBezTo>
                    <a:pt x="1522" y="152"/>
                    <a:pt x="1393" y="42"/>
                    <a:pt x="1188" y="17"/>
                  </a:cubicBezTo>
                  <a:cubicBezTo>
                    <a:pt x="1105" y="6"/>
                    <a:pt x="1022" y="1"/>
                    <a:pt x="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2577777" y="3805870"/>
              <a:ext cx="44764" cy="53619"/>
            </a:xfrm>
            <a:custGeom>
              <a:avLst/>
              <a:gdLst/>
              <a:ahLst/>
              <a:cxnLst/>
              <a:rect l="l" t="t" r="r" b="b"/>
              <a:pathLst>
                <a:path w="1360" h="1629" extrusionOk="0">
                  <a:moveTo>
                    <a:pt x="827" y="1"/>
                  </a:moveTo>
                  <a:cubicBezTo>
                    <a:pt x="608" y="1"/>
                    <a:pt x="398" y="61"/>
                    <a:pt x="189" y="129"/>
                  </a:cubicBezTo>
                  <a:cubicBezTo>
                    <a:pt x="95" y="157"/>
                    <a:pt x="57" y="225"/>
                    <a:pt x="52" y="322"/>
                  </a:cubicBezTo>
                  <a:cubicBezTo>
                    <a:pt x="29" y="689"/>
                    <a:pt x="1" y="1055"/>
                    <a:pt x="61" y="1422"/>
                  </a:cubicBezTo>
                  <a:cubicBezTo>
                    <a:pt x="82" y="1542"/>
                    <a:pt x="135" y="1595"/>
                    <a:pt x="251" y="1595"/>
                  </a:cubicBezTo>
                  <a:cubicBezTo>
                    <a:pt x="255" y="1595"/>
                    <a:pt x="260" y="1595"/>
                    <a:pt x="265" y="1595"/>
                  </a:cubicBezTo>
                  <a:cubicBezTo>
                    <a:pt x="319" y="1593"/>
                    <a:pt x="373" y="1593"/>
                    <a:pt x="427" y="1593"/>
                  </a:cubicBezTo>
                  <a:cubicBezTo>
                    <a:pt x="509" y="1593"/>
                    <a:pt x="592" y="1594"/>
                    <a:pt x="675" y="1597"/>
                  </a:cubicBezTo>
                  <a:cubicBezTo>
                    <a:pt x="782" y="1599"/>
                    <a:pt x="889" y="1628"/>
                    <a:pt x="996" y="1628"/>
                  </a:cubicBezTo>
                  <a:cubicBezTo>
                    <a:pt x="1017" y="1628"/>
                    <a:pt x="1038" y="1627"/>
                    <a:pt x="1058" y="1625"/>
                  </a:cubicBezTo>
                  <a:cubicBezTo>
                    <a:pt x="1264" y="1599"/>
                    <a:pt x="1330" y="1534"/>
                    <a:pt x="1341" y="1332"/>
                  </a:cubicBezTo>
                  <a:cubicBezTo>
                    <a:pt x="1347" y="1230"/>
                    <a:pt x="1343" y="1127"/>
                    <a:pt x="1343" y="982"/>
                  </a:cubicBezTo>
                  <a:cubicBezTo>
                    <a:pt x="1359" y="790"/>
                    <a:pt x="1318" y="562"/>
                    <a:pt x="1298" y="333"/>
                  </a:cubicBezTo>
                  <a:cubicBezTo>
                    <a:pt x="1277" y="115"/>
                    <a:pt x="1191" y="38"/>
                    <a:pt x="969" y="9"/>
                  </a:cubicBezTo>
                  <a:cubicBezTo>
                    <a:pt x="921" y="4"/>
                    <a:pt x="874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27083" y="3806298"/>
              <a:ext cx="119514" cy="6649"/>
            </a:xfrm>
            <a:custGeom>
              <a:avLst/>
              <a:gdLst/>
              <a:ahLst/>
              <a:cxnLst/>
              <a:rect l="l" t="t" r="r" b="b"/>
              <a:pathLst>
                <a:path w="3631" h="202" extrusionOk="0">
                  <a:moveTo>
                    <a:pt x="3631" y="1"/>
                  </a:moveTo>
                  <a:lnTo>
                    <a:pt x="3631" y="1"/>
                  </a:lnTo>
                  <a:cubicBezTo>
                    <a:pt x="3557" y="23"/>
                    <a:pt x="3487" y="26"/>
                    <a:pt x="3419" y="26"/>
                  </a:cubicBezTo>
                  <a:cubicBezTo>
                    <a:pt x="3383" y="26"/>
                    <a:pt x="3349" y="25"/>
                    <a:pt x="3314" y="25"/>
                  </a:cubicBezTo>
                  <a:cubicBezTo>
                    <a:pt x="3236" y="25"/>
                    <a:pt x="3159" y="24"/>
                    <a:pt x="3081" y="24"/>
                  </a:cubicBezTo>
                  <a:cubicBezTo>
                    <a:pt x="2201" y="24"/>
                    <a:pt x="1322" y="67"/>
                    <a:pt x="444" y="121"/>
                  </a:cubicBezTo>
                  <a:cubicBezTo>
                    <a:pt x="381" y="125"/>
                    <a:pt x="317" y="129"/>
                    <a:pt x="254" y="129"/>
                  </a:cubicBezTo>
                  <a:cubicBezTo>
                    <a:pt x="167" y="129"/>
                    <a:pt x="82" y="120"/>
                    <a:pt x="1" y="86"/>
                  </a:cubicBezTo>
                  <a:lnTo>
                    <a:pt x="1" y="86"/>
                  </a:lnTo>
                  <a:cubicBezTo>
                    <a:pt x="12" y="123"/>
                    <a:pt x="19" y="164"/>
                    <a:pt x="24" y="202"/>
                  </a:cubicBezTo>
                  <a:cubicBezTo>
                    <a:pt x="76" y="154"/>
                    <a:pt x="170" y="151"/>
                    <a:pt x="251" y="148"/>
                  </a:cubicBezTo>
                  <a:cubicBezTo>
                    <a:pt x="668" y="132"/>
                    <a:pt x="1087" y="124"/>
                    <a:pt x="1505" y="98"/>
                  </a:cubicBezTo>
                  <a:cubicBezTo>
                    <a:pt x="2024" y="66"/>
                    <a:pt x="2543" y="28"/>
                    <a:pt x="3063" y="28"/>
                  </a:cubicBezTo>
                  <a:cubicBezTo>
                    <a:pt x="3167" y="28"/>
                    <a:pt x="3271" y="29"/>
                    <a:pt x="3374" y="33"/>
                  </a:cubicBezTo>
                  <a:cubicBezTo>
                    <a:pt x="3396" y="34"/>
                    <a:pt x="3417" y="34"/>
                    <a:pt x="3439" y="34"/>
                  </a:cubicBezTo>
                  <a:cubicBezTo>
                    <a:pt x="3500" y="34"/>
                    <a:pt x="3564" y="28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623792" y="3807318"/>
              <a:ext cx="4114" cy="11849"/>
            </a:xfrm>
            <a:custGeom>
              <a:avLst/>
              <a:gdLst/>
              <a:ahLst/>
              <a:cxnLst/>
              <a:rect l="l" t="t" r="r" b="b"/>
              <a:pathLst>
                <a:path w="125" h="360" extrusionOk="0">
                  <a:moveTo>
                    <a:pt x="1" y="1"/>
                  </a:moveTo>
                  <a:cubicBezTo>
                    <a:pt x="83" y="107"/>
                    <a:pt x="11" y="253"/>
                    <a:pt x="94" y="359"/>
                  </a:cubicBezTo>
                  <a:cubicBezTo>
                    <a:pt x="69" y="262"/>
                    <a:pt x="87" y="207"/>
                    <a:pt x="124" y="172"/>
                  </a:cubicBezTo>
                  <a:cubicBezTo>
                    <a:pt x="119" y="133"/>
                    <a:pt x="112" y="93"/>
                    <a:pt x="101" y="56"/>
                  </a:cubicBezTo>
                  <a:cubicBezTo>
                    <a:pt x="68" y="41"/>
                    <a:pt x="33" y="2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626293" y="3804027"/>
              <a:ext cx="132384" cy="11520"/>
            </a:xfrm>
            <a:custGeom>
              <a:avLst/>
              <a:gdLst/>
              <a:ahLst/>
              <a:cxnLst/>
              <a:rect l="l" t="t" r="r" b="b"/>
              <a:pathLst>
                <a:path w="4022" h="350" extrusionOk="0">
                  <a:moveTo>
                    <a:pt x="3857" y="4"/>
                  </a:moveTo>
                  <a:cubicBezTo>
                    <a:pt x="3240" y="6"/>
                    <a:pt x="2622" y="1"/>
                    <a:pt x="2005" y="17"/>
                  </a:cubicBezTo>
                  <a:cubicBezTo>
                    <a:pt x="1338" y="34"/>
                    <a:pt x="668" y="70"/>
                    <a:pt x="0" y="100"/>
                  </a:cubicBezTo>
                  <a:cubicBezTo>
                    <a:pt x="10" y="118"/>
                    <a:pt x="18" y="138"/>
                    <a:pt x="25" y="158"/>
                  </a:cubicBezTo>
                  <a:cubicBezTo>
                    <a:pt x="106" y="192"/>
                    <a:pt x="191" y="201"/>
                    <a:pt x="278" y="201"/>
                  </a:cubicBezTo>
                  <a:cubicBezTo>
                    <a:pt x="341" y="201"/>
                    <a:pt x="405" y="196"/>
                    <a:pt x="468" y="192"/>
                  </a:cubicBezTo>
                  <a:cubicBezTo>
                    <a:pt x="1352" y="137"/>
                    <a:pt x="2237" y="96"/>
                    <a:pt x="3123" y="96"/>
                  </a:cubicBezTo>
                  <a:cubicBezTo>
                    <a:pt x="3194" y="96"/>
                    <a:pt x="3266" y="96"/>
                    <a:pt x="3338" y="96"/>
                  </a:cubicBezTo>
                  <a:cubicBezTo>
                    <a:pt x="3375" y="97"/>
                    <a:pt x="3412" y="98"/>
                    <a:pt x="3450" y="98"/>
                  </a:cubicBezTo>
                  <a:cubicBezTo>
                    <a:pt x="3516" y="98"/>
                    <a:pt x="3583" y="94"/>
                    <a:pt x="3655" y="73"/>
                  </a:cubicBezTo>
                  <a:lnTo>
                    <a:pt x="3655" y="73"/>
                  </a:lnTo>
                  <a:cubicBezTo>
                    <a:pt x="3589" y="101"/>
                    <a:pt x="3527" y="106"/>
                    <a:pt x="3466" y="106"/>
                  </a:cubicBezTo>
                  <a:cubicBezTo>
                    <a:pt x="3443" y="106"/>
                    <a:pt x="3421" y="105"/>
                    <a:pt x="3398" y="105"/>
                  </a:cubicBezTo>
                  <a:cubicBezTo>
                    <a:pt x="3295" y="101"/>
                    <a:pt x="3191" y="100"/>
                    <a:pt x="3087" y="100"/>
                  </a:cubicBezTo>
                  <a:cubicBezTo>
                    <a:pt x="2567" y="100"/>
                    <a:pt x="2048" y="138"/>
                    <a:pt x="1529" y="170"/>
                  </a:cubicBezTo>
                  <a:cubicBezTo>
                    <a:pt x="1110" y="195"/>
                    <a:pt x="692" y="203"/>
                    <a:pt x="275" y="220"/>
                  </a:cubicBezTo>
                  <a:cubicBezTo>
                    <a:pt x="194" y="224"/>
                    <a:pt x="100" y="227"/>
                    <a:pt x="48" y="275"/>
                  </a:cubicBezTo>
                  <a:cubicBezTo>
                    <a:pt x="52" y="300"/>
                    <a:pt x="57" y="325"/>
                    <a:pt x="61" y="350"/>
                  </a:cubicBezTo>
                  <a:cubicBezTo>
                    <a:pt x="89" y="325"/>
                    <a:pt x="130" y="318"/>
                    <a:pt x="181" y="318"/>
                  </a:cubicBezTo>
                  <a:cubicBezTo>
                    <a:pt x="286" y="318"/>
                    <a:pt x="391" y="319"/>
                    <a:pt x="495" y="319"/>
                  </a:cubicBezTo>
                  <a:cubicBezTo>
                    <a:pt x="674" y="319"/>
                    <a:pt x="852" y="316"/>
                    <a:pt x="1030" y="303"/>
                  </a:cubicBezTo>
                  <a:cubicBezTo>
                    <a:pt x="1644" y="255"/>
                    <a:pt x="2260" y="220"/>
                    <a:pt x="2877" y="206"/>
                  </a:cubicBezTo>
                  <a:cubicBezTo>
                    <a:pt x="3048" y="202"/>
                    <a:pt x="3221" y="206"/>
                    <a:pt x="3392" y="197"/>
                  </a:cubicBezTo>
                  <a:cubicBezTo>
                    <a:pt x="3579" y="188"/>
                    <a:pt x="3769" y="169"/>
                    <a:pt x="3956" y="151"/>
                  </a:cubicBezTo>
                  <a:cubicBezTo>
                    <a:pt x="3993" y="147"/>
                    <a:pt x="4021" y="124"/>
                    <a:pt x="4022" y="86"/>
                  </a:cubicBezTo>
                  <a:cubicBezTo>
                    <a:pt x="4022" y="48"/>
                    <a:pt x="3994" y="25"/>
                    <a:pt x="3960" y="15"/>
                  </a:cubicBezTo>
                  <a:cubicBezTo>
                    <a:pt x="3926" y="6"/>
                    <a:pt x="3892" y="4"/>
                    <a:pt x="3857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2626030" y="3812947"/>
              <a:ext cx="2238" cy="6221"/>
            </a:xfrm>
            <a:custGeom>
              <a:avLst/>
              <a:gdLst/>
              <a:ahLst/>
              <a:cxnLst/>
              <a:rect l="l" t="t" r="r" b="b"/>
              <a:pathLst>
                <a:path w="68" h="189" extrusionOk="0">
                  <a:moveTo>
                    <a:pt x="56" y="1"/>
                  </a:moveTo>
                  <a:cubicBezTo>
                    <a:pt x="19" y="36"/>
                    <a:pt x="1" y="91"/>
                    <a:pt x="26" y="188"/>
                  </a:cubicBezTo>
                  <a:cubicBezTo>
                    <a:pt x="26" y="134"/>
                    <a:pt x="40" y="98"/>
                    <a:pt x="68" y="75"/>
                  </a:cubicBezTo>
                  <a:cubicBezTo>
                    <a:pt x="65" y="52"/>
                    <a:pt x="60" y="26"/>
                    <a:pt x="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2623792" y="3807220"/>
              <a:ext cx="3324" cy="1942"/>
            </a:xfrm>
            <a:custGeom>
              <a:avLst/>
              <a:gdLst/>
              <a:ahLst/>
              <a:cxnLst/>
              <a:rect l="l" t="t" r="r" b="b"/>
              <a:pathLst>
                <a:path w="101" h="59" extrusionOk="0">
                  <a:moveTo>
                    <a:pt x="76" y="0"/>
                  </a:moveTo>
                  <a:cubicBezTo>
                    <a:pt x="52" y="3"/>
                    <a:pt x="26" y="4"/>
                    <a:pt x="1" y="4"/>
                  </a:cubicBezTo>
                  <a:cubicBezTo>
                    <a:pt x="33" y="27"/>
                    <a:pt x="66" y="45"/>
                    <a:pt x="101" y="59"/>
                  </a:cubicBezTo>
                  <a:cubicBezTo>
                    <a:pt x="94" y="40"/>
                    <a:pt x="86" y="20"/>
                    <a:pt x="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531795" y="3809458"/>
              <a:ext cx="40782" cy="3884"/>
            </a:xfrm>
            <a:custGeom>
              <a:avLst/>
              <a:gdLst/>
              <a:ahLst/>
              <a:cxnLst/>
              <a:rect l="l" t="t" r="r" b="b"/>
              <a:pathLst>
                <a:path w="1239" h="118" extrusionOk="0">
                  <a:moveTo>
                    <a:pt x="1238" y="1"/>
                  </a:moveTo>
                  <a:lnTo>
                    <a:pt x="1238" y="1"/>
                  </a:lnTo>
                  <a:cubicBezTo>
                    <a:pt x="1152" y="37"/>
                    <a:pt x="1057" y="48"/>
                    <a:pt x="966" y="55"/>
                  </a:cubicBezTo>
                  <a:cubicBezTo>
                    <a:pt x="704" y="74"/>
                    <a:pt x="443" y="106"/>
                    <a:pt x="180" y="115"/>
                  </a:cubicBezTo>
                  <a:lnTo>
                    <a:pt x="180" y="115"/>
                  </a:lnTo>
                  <a:cubicBezTo>
                    <a:pt x="416" y="111"/>
                    <a:pt x="652" y="100"/>
                    <a:pt x="887" y="71"/>
                  </a:cubicBezTo>
                  <a:cubicBezTo>
                    <a:pt x="935" y="65"/>
                    <a:pt x="983" y="58"/>
                    <a:pt x="1031" y="58"/>
                  </a:cubicBezTo>
                  <a:cubicBezTo>
                    <a:pt x="1089" y="58"/>
                    <a:pt x="1145" y="68"/>
                    <a:pt x="1196" y="106"/>
                  </a:cubicBezTo>
                  <a:cubicBezTo>
                    <a:pt x="1206" y="70"/>
                    <a:pt x="1221" y="33"/>
                    <a:pt x="1238" y="1"/>
                  </a:cubicBezTo>
                  <a:close/>
                  <a:moveTo>
                    <a:pt x="180" y="115"/>
                  </a:moveTo>
                  <a:lnTo>
                    <a:pt x="180" y="115"/>
                  </a:lnTo>
                  <a:cubicBezTo>
                    <a:pt x="120" y="116"/>
                    <a:pt x="61" y="117"/>
                    <a:pt x="1" y="118"/>
                  </a:cubicBezTo>
                  <a:cubicBezTo>
                    <a:pt x="16" y="118"/>
                    <a:pt x="30" y="118"/>
                    <a:pt x="45" y="118"/>
                  </a:cubicBezTo>
                  <a:cubicBezTo>
                    <a:pt x="90" y="118"/>
                    <a:pt x="135" y="117"/>
                    <a:pt x="1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571128" y="3807318"/>
              <a:ext cx="5069" cy="7044"/>
            </a:xfrm>
            <a:custGeom>
              <a:avLst/>
              <a:gdLst/>
              <a:ahLst/>
              <a:cxnLst/>
              <a:rect l="l" t="t" r="r" b="b"/>
              <a:pathLst>
                <a:path w="154" h="214" extrusionOk="0">
                  <a:moveTo>
                    <a:pt x="154" y="1"/>
                  </a:moveTo>
                  <a:cubicBezTo>
                    <a:pt x="120" y="28"/>
                    <a:pt x="82" y="50"/>
                    <a:pt x="43" y="66"/>
                  </a:cubicBezTo>
                  <a:cubicBezTo>
                    <a:pt x="26" y="98"/>
                    <a:pt x="13" y="134"/>
                    <a:pt x="1" y="171"/>
                  </a:cubicBezTo>
                  <a:cubicBezTo>
                    <a:pt x="17" y="183"/>
                    <a:pt x="32" y="196"/>
                    <a:pt x="47" y="213"/>
                  </a:cubicBezTo>
                  <a:cubicBezTo>
                    <a:pt x="84" y="143"/>
                    <a:pt x="118" y="7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520702" y="3807450"/>
              <a:ext cx="53026" cy="8295"/>
            </a:xfrm>
            <a:custGeom>
              <a:avLst/>
              <a:gdLst/>
              <a:ahLst/>
              <a:cxnLst/>
              <a:rect l="l" t="t" r="r" b="b"/>
              <a:pathLst>
                <a:path w="1611" h="252" extrusionOk="0">
                  <a:moveTo>
                    <a:pt x="1610" y="1"/>
                  </a:moveTo>
                  <a:cubicBezTo>
                    <a:pt x="1118" y="24"/>
                    <a:pt x="628" y="104"/>
                    <a:pt x="133" y="104"/>
                  </a:cubicBezTo>
                  <a:cubicBezTo>
                    <a:pt x="129" y="104"/>
                    <a:pt x="126" y="104"/>
                    <a:pt x="123" y="104"/>
                  </a:cubicBezTo>
                  <a:cubicBezTo>
                    <a:pt x="120" y="104"/>
                    <a:pt x="117" y="104"/>
                    <a:pt x="114" y="104"/>
                  </a:cubicBezTo>
                  <a:cubicBezTo>
                    <a:pt x="65" y="104"/>
                    <a:pt x="9" y="114"/>
                    <a:pt x="5" y="173"/>
                  </a:cubicBezTo>
                  <a:cubicBezTo>
                    <a:pt x="1" y="240"/>
                    <a:pt x="63" y="247"/>
                    <a:pt x="115" y="249"/>
                  </a:cubicBezTo>
                  <a:cubicBezTo>
                    <a:pt x="154" y="251"/>
                    <a:pt x="192" y="252"/>
                    <a:pt x="231" y="252"/>
                  </a:cubicBezTo>
                  <a:cubicBezTo>
                    <a:pt x="253" y="252"/>
                    <a:pt x="274" y="252"/>
                    <a:pt x="296" y="251"/>
                  </a:cubicBezTo>
                  <a:lnTo>
                    <a:pt x="1521" y="210"/>
                  </a:lnTo>
                  <a:cubicBezTo>
                    <a:pt x="1522" y="208"/>
                    <a:pt x="1522" y="205"/>
                    <a:pt x="1522" y="204"/>
                  </a:cubicBezTo>
                  <a:cubicBezTo>
                    <a:pt x="1525" y="190"/>
                    <a:pt x="1529" y="179"/>
                    <a:pt x="1533" y="167"/>
                  </a:cubicBezTo>
                  <a:cubicBezTo>
                    <a:pt x="1482" y="130"/>
                    <a:pt x="1425" y="119"/>
                    <a:pt x="1367" y="119"/>
                  </a:cubicBezTo>
                  <a:cubicBezTo>
                    <a:pt x="1320" y="119"/>
                    <a:pt x="1271" y="126"/>
                    <a:pt x="1224" y="132"/>
                  </a:cubicBezTo>
                  <a:cubicBezTo>
                    <a:pt x="989" y="161"/>
                    <a:pt x="753" y="172"/>
                    <a:pt x="517" y="176"/>
                  </a:cubicBezTo>
                  <a:lnTo>
                    <a:pt x="517" y="176"/>
                  </a:lnTo>
                  <a:cubicBezTo>
                    <a:pt x="780" y="167"/>
                    <a:pt x="1041" y="135"/>
                    <a:pt x="1303" y="116"/>
                  </a:cubicBezTo>
                  <a:cubicBezTo>
                    <a:pt x="1396" y="109"/>
                    <a:pt x="1489" y="98"/>
                    <a:pt x="1575" y="62"/>
                  </a:cubicBezTo>
                  <a:cubicBezTo>
                    <a:pt x="1586" y="40"/>
                    <a:pt x="1599" y="20"/>
                    <a:pt x="1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570733" y="3812914"/>
              <a:ext cx="2008" cy="1481"/>
            </a:xfrm>
            <a:custGeom>
              <a:avLst/>
              <a:gdLst/>
              <a:ahLst/>
              <a:cxnLst/>
              <a:rect l="l" t="t" r="r" b="b"/>
              <a:pathLst>
                <a:path w="61" h="45" extrusionOk="0">
                  <a:moveTo>
                    <a:pt x="15" y="1"/>
                  </a:moveTo>
                  <a:cubicBezTo>
                    <a:pt x="9" y="13"/>
                    <a:pt x="5" y="24"/>
                    <a:pt x="2" y="38"/>
                  </a:cubicBezTo>
                  <a:cubicBezTo>
                    <a:pt x="2" y="40"/>
                    <a:pt x="1" y="43"/>
                    <a:pt x="1" y="44"/>
                  </a:cubicBezTo>
                  <a:cubicBezTo>
                    <a:pt x="21" y="44"/>
                    <a:pt x="41" y="43"/>
                    <a:pt x="60" y="43"/>
                  </a:cubicBezTo>
                  <a:cubicBezTo>
                    <a:pt x="47" y="26"/>
                    <a:pt x="31" y="13"/>
                    <a:pt x="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572543" y="3807285"/>
              <a:ext cx="3654" cy="2172"/>
            </a:xfrm>
            <a:custGeom>
              <a:avLst/>
              <a:gdLst/>
              <a:ahLst/>
              <a:cxnLst/>
              <a:rect l="l" t="t" r="r" b="b"/>
              <a:pathLst>
                <a:path w="111" h="66" extrusionOk="0">
                  <a:moveTo>
                    <a:pt x="111" y="1"/>
                  </a:moveTo>
                  <a:lnTo>
                    <a:pt x="35" y="4"/>
                  </a:lnTo>
                  <a:cubicBezTo>
                    <a:pt x="24" y="24"/>
                    <a:pt x="11" y="45"/>
                    <a:pt x="0" y="65"/>
                  </a:cubicBezTo>
                  <a:cubicBezTo>
                    <a:pt x="39" y="49"/>
                    <a:pt x="77" y="28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571194" y="3819102"/>
              <a:ext cx="2831" cy="13693"/>
            </a:xfrm>
            <a:custGeom>
              <a:avLst/>
              <a:gdLst/>
              <a:ahLst/>
              <a:cxnLst/>
              <a:rect l="l" t="t" r="r" b="b"/>
              <a:pathLst>
                <a:path w="86" h="416" extrusionOk="0">
                  <a:moveTo>
                    <a:pt x="43" y="0"/>
                  </a:moveTo>
                  <a:lnTo>
                    <a:pt x="43" y="0"/>
                  </a:lnTo>
                  <a:cubicBezTo>
                    <a:pt x="1" y="136"/>
                    <a:pt x="55" y="280"/>
                    <a:pt x="9" y="415"/>
                  </a:cubicBezTo>
                  <a:cubicBezTo>
                    <a:pt x="86" y="282"/>
                    <a:pt x="56" y="142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570568" y="3819102"/>
              <a:ext cx="2502" cy="13693"/>
            </a:xfrm>
            <a:custGeom>
              <a:avLst/>
              <a:gdLst/>
              <a:ahLst/>
              <a:cxnLst/>
              <a:rect l="l" t="t" r="r" b="b"/>
              <a:pathLst>
                <a:path w="76" h="416" extrusionOk="0">
                  <a:moveTo>
                    <a:pt x="62" y="0"/>
                  </a:moveTo>
                  <a:cubicBezTo>
                    <a:pt x="1" y="134"/>
                    <a:pt x="27" y="276"/>
                    <a:pt x="28" y="415"/>
                  </a:cubicBezTo>
                  <a:cubicBezTo>
                    <a:pt x="75" y="280"/>
                    <a:pt x="20" y="136"/>
                    <a:pt x="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100082" y="4688516"/>
              <a:ext cx="33606" cy="35581"/>
            </a:xfrm>
            <a:custGeom>
              <a:avLst/>
              <a:gdLst/>
              <a:ahLst/>
              <a:cxnLst/>
              <a:rect l="l" t="t" r="r" b="b"/>
              <a:pathLst>
                <a:path w="1021" h="1081" extrusionOk="0">
                  <a:moveTo>
                    <a:pt x="597" y="1"/>
                  </a:moveTo>
                  <a:cubicBezTo>
                    <a:pt x="551" y="1"/>
                    <a:pt x="504" y="9"/>
                    <a:pt x="459" y="28"/>
                  </a:cubicBezTo>
                  <a:cubicBezTo>
                    <a:pt x="124" y="166"/>
                    <a:pt x="1" y="691"/>
                    <a:pt x="239" y="962"/>
                  </a:cubicBezTo>
                  <a:cubicBezTo>
                    <a:pt x="303" y="1036"/>
                    <a:pt x="415" y="1081"/>
                    <a:pt x="519" y="1081"/>
                  </a:cubicBezTo>
                  <a:cubicBezTo>
                    <a:pt x="580" y="1081"/>
                    <a:pt x="638" y="1065"/>
                    <a:pt x="682" y="1030"/>
                  </a:cubicBezTo>
                  <a:cubicBezTo>
                    <a:pt x="858" y="891"/>
                    <a:pt x="1021" y="736"/>
                    <a:pt x="982" y="496"/>
                  </a:cubicBezTo>
                  <a:cubicBezTo>
                    <a:pt x="982" y="432"/>
                    <a:pt x="985" y="390"/>
                    <a:pt x="982" y="348"/>
                  </a:cubicBezTo>
                  <a:cubicBezTo>
                    <a:pt x="967" y="148"/>
                    <a:pt x="786" y="1"/>
                    <a:pt x="5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1495271" y="4613766"/>
              <a:ext cx="29755" cy="33902"/>
            </a:xfrm>
            <a:custGeom>
              <a:avLst/>
              <a:gdLst/>
              <a:ahLst/>
              <a:cxnLst/>
              <a:rect l="l" t="t" r="r" b="b"/>
              <a:pathLst>
                <a:path w="904" h="1030" extrusionOk="0">
                  <a:moveTo>
                    <a:pt x="366" y="1"/>
                  </a:moveTo>
                  <a:cubicBezTo>
                    <a:pt x="155" y="1"/>
                    <a:pt x="7" y="181"/>
                    <a:pt x="3" y="449"/>
                  </a:cubicBezTo>
                  <a:cubicBezTo>
                    <a:pt x="1" y="604"/>
                    <a:pt x="54" y="768"/>
                    <a:pt x="141" y="877"/>
                  </a:cubicBezTo>
                  <a:cubicBezTo>
                    <a:pt x="223" y="979"/>
                    <a:pt x="335" y="1029"/>
                    <a:pt x="444" y="1029"/>
                  </a:cubicBezTo>
                  <a:cubicBezTo>
                    <a:pt x="567" y="1029"/>
                    <a:pt x="688" y="967"/>
                    <a:pt x="763" y="844"/>
                  </a:cubicBezTo>
                  <a:cubicBezTo>
                    <a:pt x="904" y="616"/>
                    <a:pt x="789" y="174"/>
                    <a:pt x="555" y="49"/>
                  </a:cubicBezTo>
                  <a:cubicBezTo>
                    <a:pt x="511" y="25"/>
                    <a:pt x="459" y="9"/>
                    <a:pt x="410" y="3"/>
                  </a:cubicBezTo>
                  <a:cubicBezTo>
                    <a:pt x="395" y="1"/>
                    <a:pt x="381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2598085" y="4395474"/>
              <a:ext cx="80576" cy="58029"/>
            </a:xfrm>
            <a:custGeom>
              <a:avLst/>
              <a:gdLst/>
              <a:ahLst/>
              <a:cxnLst/>
              <a:rect l="l" t="t" r="r" b="b"/>
              <a:pathLst>
                <a:path w="2448" h="1763" extrusionOk="0">
                  <a:moveTo>
                    <a:pt x="1622" y="0"/>
                  </a:moveTo>
                  <a:cubicBezTo>
                    <a:pt x="1607" y="258"/>
                    <a:pt x="1530" y="505"/>
                    <a:pt x="1447" y="744"/>
                  </a:cubicBezTo>
                  <a:cubicBezTo>
                    <a:pt x="1409" y="854"/>
                    <a:pt x="1349" y="909"/>
                    <a:pt x="1281" y="909"/>
                  </a:cubicBezTo>
                  <a:cubicBezTo>
                    <a:pt x="1220" y="909"/>
                    <a:pt x="1153" y="865"/>
                    <a:pt x="1089" y="777"/>
                  </a:cubicBezTo>
                  <a:cubicBezTo>
                    <a:pt x="950" y="581"/>
                    <a:pt x="831" y="372"/>
                    <a:pt x="650" y="209"/>
                  </a:cubicBezTo>
                  <a:cubicBezTo>
                    <a:pt x="620" y="181"/>
                    <a:pt x="594" y="144"/>
                    <a:pt x="525" y="144"/>
                  </a:cubicBezTo>
                  <a:cubicBezTo>
                    <a:pt x="548" y="405"/>
                    <a:pt x="551" y="665"/>
                    <a:pt x="597" y="926"/>
                  </a:cubicBezTo>
                  <a:cubicBezTo>
                    <a:pt x="643" y="1178"/>
                    <a:pt x="593" y="1274"/>
                    <a:pt x="402" y="1274"/>
                  </a:cubicBezTo>
                  <a:cubicBezTo>
                    <a:pt x="365" y="1274"/>
                    <a:pt x="321" y="1270"/>
                    <a:pt x="272" y="1263"/>
                  </a:cubicBezTo>
                  <a:cubicBezTo>
                    <a:pt x="213" y="1256"/>
                    <a:pt x="153" y="1238"/>
                    <a:pt x="84" y="1238"/>
                  </a:cubicBezTo>
                  <a:cubicBezTo>
                    <a:pt x="58" y="1238"/>
                    <a:pt x="30" y="1240"/>
                    <a:pt x="1" y="1247"/>
                  </a:cubicBezTo>
                  <a:cubicBezTo>
                    <a:pt x="42" y="1412"/>
                    <a:pt x="165" y="1512"/>
                    <a:pt x="251" y="1633"/>
                  </a:cubicBezTo>
                  <a:cubicBezTo>
                    <a:pt x="283" y="1678"/>
                    <a:pt x="338" y="1712"/>
                    <a:pt x="360" y="1762"/>
                  </a:cubicBezTo>
                  <a:cubicBezTo>
                    <a:pt x="365" y="1762"/>
                    <a:pt x="368" y="1761"/>
                    <a:pt x="372" y="1760"/>
                  </a:cubicBezTo>
                  <a:cubicBezTo>
                    <a:pt x="386" y="1760"/>
                    <a:pt x="400" y="1761"/>
                    <a:pt x="413" y="1761"/>
                  </a:cubicBezTo>
                  <a:cubicBezTo>
                    <a:pt x="655" y="1761"/>
                    <a:pt x="886" y="1716"/>
                    <a:pt x="1120" y="1640"/>
                  </a:cubicBezTo>
                  <a:cubicBezTo>
                    <a:pt x="1335" y="1568"/>
                    <a:pt x="1556" y="1544"/>
                    <a:pt x="1778" y="1544"/>
                  </a:cubicBezTo>
                  <a:cubicBezTo>
                    <a:pt x="1919" y="1544"/>
                    <a:pt x="2061" y="1553"/>
                    <a:pt x="2203" y="1566"/>
                  </a:cubicBezTo>
                  <a:cubicBezTo>
                    <a:pt x="2228" y="1574"/>
                    <a:pt x="2251" y="1579"/>
                    <a:pt x="2275" y="1583"/>
                  </a:cubicBezTo>
                  <a:cubicBezTo>
                    <a:pt x="2298" y="1332"/>
                    <a:pt x="2448" y="1108"/>
                    <a:pt x="2447" y="848"/>
                  </a:cubicBezTo>
                  <a:cubicBezTo>
                    <a:pt x="2427" y="837"/>
                    <a:pt x="2410" y="833"/>
                    <a:pt x="2395" y="833"/>
                  </a:cubicBezTo>
                  <a:cubicBezTo>
                    <a:pt x="2342" y="833"/>
                    <a:pt x="2307" y="884"/>
                    <a:pt x="2266" y="907"/>
                  </a:cubicBezTo>
                  <a:cubicBezTo>
                    <a:pt x="2179" y="958"/>
                    <a:pt x="2103" y="983"/>
                    <a:pt x="2040" y="983"/>
                  </a:cubicBezTo>
                  <a:cubicBezTo>
                    <a:pt x="1923" y="983"/>
                    <a:pt x="1852" y="893"/>
                    <a:pt x="1845" y="710"/>
                  </a:cubicBezTo>
                  <a:cubicBezTo>
                    <a:pt x="1834" y="447"/>
                    <a:pt x="1740" y="223"/>
                    <a:pt x="1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2650255" y="4394586"/>
              <a:ext cx="987" cy="428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1" y="0"/>
                  </a:moveTo>
                  <a:cubicBezTo>
                    <a:pt x="12" y="0"/>
                    <a:pt x="1" y="13"/>
                    <a:pt x="8" y="13"/>
                  </a:cubicBezTo>
                  <a:cubicBezTo>
                    <a:pt x="10" y="13"/>
                    <a:pt x="13" y="12"/>
                    <a:pt x="17" y="10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7" y="8"/>
                    <a:pt x="28" y="8"/>
                    <a:pt x="30" y="8"/>
                  </a:cubicBezTo>
                  <a:cubicBezTo>
                    <a:pt x="28" y="2"/>
                    <a:pt x="25" y="0"/>
                    <a:pt x="2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2651210" y="4394915"/>
              <a:ext cx="329" cy="592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1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4" y="8"/>
                    <a:pt x="6" y="13"/>
                    <a:pt x="8" y="17"/>
                  </a:cubicBezTo>
                  <a:lnTo>
                    <a:pt x="8" y="16"/>
                  </a:lnTo>
                  <a:cubicBezTo>
                    <a:pt x="9" y="6"/>
                    <a:pt x="6" y="1"/>
                    <a:pt x="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2609902" y="4446229"/>
              <a:ext cx="63065" cy="10237"/>
            </a:xfrm>
            <a:custGeom>
              <a:avLst/>
              <a:gdLst/>
              <a:ahLst/>
              <a:cxnLst/>
              <a:rect l="l" t="t" r="r" b="b"/>
              <a:pathLst>
                <a:path w="1916" h="311" extrusionOk="0">
                  <a:moveTo>
                    <a:pt x="1418" y="0"/>
                  </a:moveTo>
                  <a:cubicBezTo>
                    <a:pt x="1195" y="0"/>
                    <a:pt x="974" y="25"/>
                    <a:pt x="759" y="97"/>
                  </a:cubicBezTo>
                  <a:cubicBezTo>
                    <a:pt x="531" y="173"/>
                    <a:pt x="304" y="217"/>
                    <a:pt x="67" y="217"/>
                  </a:cubicBezTo>
                  <a:cubicBezTo>
                    <a:pt x="49" y="217"/>
                    <a:pt x="31" y="217"/>
                    <a:pt x="12" y="216"/>
                  </a:cubicBezTo>
                  <a:cubicBezTo>
                    <a:pt x="8" y="218"/>
                    <a:pt x="4" y="218"/>
                    <a:pt x="0" y="219"/>
                  </a:cubicBezTo>
                  <a:cubicBezTo>
                    <a:pt x="11" y="243"/>
                    <a:pt x="14" y="268"/>
                    <a:pt x="7" y="301"/>
                  </a:cubicBezTo>
                  <a:cubicBezTo>
                    <a:pt x="76" y="307"/>
                    <a:pt x="145" y="311"/>
                    <a:pt x="213" y="311"/>
                  </a:cubicBezTo>
                  <a:cubicBezTo>
                    <a:pt x="380" y="311"/>
                    <a:pt x="544" y="286"/>
                    <a:pt x="703" y="203"/>
                  </a:cubicBezTo>
                  <a:cubicBezTo>
                    <a:pt x="759" y="172"/>
                    <a:pt x="831" y="166"/>
                    <a:pt x="896" y="150"/>
                  </a:cubicBezTo>
                  <a:cubicBezTo>
                    <a:pt x="1077" y="104"/>
                    <a:pt x="1259" y="92"/>
                    <a:pt x="1443" y="92"/>
                  </a:cubicBezTo>
                  <a:cubicBezTo>
                    <a:pt x="1598" y="92"/>
                    <a:pt x="1754" y="101"/>
                    <a:pt x="1910" y="103"/>
                  </a:cubicBezTo>
                  <a:cubicBezTo>
                    <a:pt x="1910" y="82"/>
                    <a:pt x="1912" y="62"/>
                    <a:pt x="1915" y="40"/>
                  </a:cubicBezTo>
                  <a:cubicBezTo>
                    <a:pt x="1891" y="35"/>
                    <a:pt x="1868" y="30"/>
                    <a:pt x="1843" y="23"/>
                  </a:cubicBezTo>
                  <a:cubicBezTo>
                    <a:pt x="1702" y="10"/>
                    <a:pt x="1560" y="0"/>
                    <a:pt x="14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592983" y="4392183"/>
              <a:ext cx="89924" cy="61617"/>
            </a:xfrm>
            <a:custGeom>
              <a:avLst/>
              <a:gdLst/>
              <a:ahLst/>
              <a:cxnLst/>
              <a:rect l="l" t="t" r="r" b="b"/>
              <a:pathLst>
                <a:path w="2732" h="1872" extrusionOk="0">
                  <a:moveTo>
                    <a:pt x="1759" y="73"/>
                  </a:moveTo>
                  <a:cubicBezTo>
                    <a:pt x="1763" y="73"/>
                    <a:pt x="1766" y="75"/>
                    <a:pt x="1768" y="81"/>
                  </a:cubicBezTo>
                  <a:cubicBezTo>
                    <a:pt x="1766" y="81"/>
                    <a:pt x="1765" y="81"/>
                    <a:pt x="1764" y="81"/>
                  </a:cubicBezTo>
                  <a:cubicBezTo>
                    <a:pt x="1762" y="81"/>
                    <a:pt x="1759" y="81"/>
                    <a:pt x="1756" y="83"/>
                  </a:cubicBezTo>
                  <a:cubicBezTo>
                    <a:pt x="1752" y="85"/>
                    <a:pt x="1749" y="86"/>
                    <a:pt x="1747" y="86"/>
                  </a:cubicBezTo>
                  <a:cubicBezTo>
                    <a:pt x="1740" y="86"/>
                    <a:pt x="1750" y="73"/>
                    <a:pt x="1759" y="73"/>
                  </a:cubicBezTo>
                  <a:close/>
                  <a:moveTo>
                    <a:pt x="1795" y="0"/>
                  </a:moveTo>
                  <a:cubicBezTo>
                    <a:pt x="1703" y="113"/>
                    <a:pt x="1689" y="228"/>
                    <a:pt x="1660" y="333"/>
                  </a:cubicBezTo>
                  <a:cubicBezTo>
                    <a:pt x="1617" y="490"/>
                    <a:pt x="1585" y="649"/>
                    <a:pt x="1544" y="807"/>
                  </a:cubicBezTo>
                  <a:cubicBezTo>
                    <a:pt x="1528" y="871"/>
                    <a:pt x="1518" y="950"/>
                    <a:pt x="1433" y="959"/>
                  </a:cubicBezTo>
                  <a:cubicBezTo>
                    <a:pt x="1428" y="959"/>
                    <a:pt x="1425" y="960"/>
                    <a:pt x="1421" y="960"/>
                  </a:cubicBezTo>
                  <a:cubicBezTo>
                    <a:pt x="1356" y="960"/>
                    <a:pt x="1338" y="892"/>
                    <a:pt x="1309" y="846"/>
                  </a:cubicBezTo>
                  <a:cubicBezTo>
                    <a:pt x="1230" y="724"/>
                    <a:pt x="1160" y="596"/>
                    <a:pt x="1072" y="480"/>
                  </a:cubicBezTo>
                  <a:cubicBezTo>
                    <a:pt x="944" y="313"/>
                    <a:pt x="797" y="165"/>
                    <a:pt x="618" y="52"/>
                  </a:cubicBezTo>
                  <a:cubicBezTo>
                    <a:pt x="559" y="126"/>
                    <a:pt x="570" y="191"/>
                    <a:pt x="583" y="244"/>
                  </a:cubicBezTo>
                  <a:cubicBezTo>
                    <a:pt x="656" y="544"/>
                    <a:pt x="606" y="860"/>
                    <a:pt x="696" y="1159"/>
                  </a:cubicBezTo>
                  <a:cubicBezTo>
                    <a:pt x="729" y="1267"/>
                    <a:pt x="696" y="1317"/>
                    <a:pt x="606" y="1317"/>
                  </a:cubicBezTo>
                  <a:cubicBezTo>
                    <a:pt x="590" y="1317"/>
                    <a:pt x="572" y="1315"/>
                    <a:pt x="552" y="1312"/>
                  </a:cubicBezTo>
                  <a:cubicBezTo>
                    <a:pt x="416" y="1289"/>
                    <a:pt x="283" y="1256"/>
                    <a:pt x="149" y="1233"/>
                  </a:cubicBezTo>
                  <a:cubicBezTo>
                    <a:pt x="135" y="1231"/>
                    <a:pt x="121" y="1229"/>
                    <a:pt x="106" y="1229"/>
                  </a:cubicBezTo>
                  <a:cubicBezTo>
                    <a:pt x="70" y="1229"/>
                    <a:pt x="35" y="1240"/>
                    <a:pt x="17" y="1283"/>
                  </a:cubicBezTo>
                  <a:cubicBezTo>
                    <a:pt x="0" y="1328"/>
                    <a:pt x="28" y="1365"/>
                    <a:pt x="54" y="1400"/>
                  </a:cubicBezTo>
                  <a:cubicBezTo>
                    <a:pt x="172" y="1569"/>
                    <a:pt x="293" y="1730"/>
                    <a:pt x="442" y="1872"/>
                  </a:cubicBezTo>
                  <a:cubicBezTo>
                    <a:pt x="465" y="1869"/>
                    <a:pt x="491" y="1866"/>
                    <a:pt x="513" y="1861"/>
                  </a:cubicBezTo>
                  <a:cubicBezTo>
                    <a:pt x="491" y="1810"/>
                    <a:pt x="438" y="1777"/>
                    <a:pt x="405" y="1732"/>
                  </a:cubicBezTo>
                  <a:cubicBezTo>
                    <a:pt x="319" y="1611"/>
                    <a:pt x="196" y="1511"/>
                    <a:pt x="155" y="1346"/>
                  </a:cubicBezTo>
                  <a:cubicBezTo>
                    <a:pt x="184" y="1339"/>
                    <a:pt x="212" y="1336"/>
                    <a:pt x="238" y="1336"/>
                  </a:cubicBezTo>
                  <a:cubicBezTo>
                    <a:pt x="306" y="1336"/>
                    <a:pt x="365" y="1355"/>
                    <a:pt x="426" y="1362"/>
                  </a:cubicBezTo>
                  <a:cubicBezTo>
                    <a:pt x="475" y="1369"/>
                    <a:pt x="518" y="1373"/>
                    <a:pt x="556" y="1373"/>
                  </a:cubicBezTo>
                  <a:cubicBezTo>
                    <a:pt x="747" y="1373"/>
                    <a:pt x="796" y="1277"/>
                    <a:pt x="751" y="1025"/>
                  </a:cubicBezTo>
                  <a:cubicBezTo>
                    <a:pt x="704" y="765"/>
                    <a:pt x="702" y="505"/>
                    <a:pt x="679" y="243"/>
                  </a:cubicBezTo>
                  <a:cubicBezTo>
                    <a:pt x="746" y="243"/>
                    <a:pt x="773" y="280"/>
                    <a:pt x="804" y="308"/>
                  </a:cubicBezTo>
                  <a:cubicBezTo>
                    <a:pt x="985" y="472"/>
                    <a:pt x="1103" y="681"/>
                    <a:pt x="1243" y="876"/>
                  </a:cubicBezTo>
                  <a:cubicBezTo>
                    <a:pt x="1306" y="964"/>
                    <a:pt x="1373" y="1009"/>
                    <a:pt x="1434" y="1009"/>
                  </a:cubicBezTo>
                  <a:cubicBezTo>
                    <a:pt x="1502" y="1009"/>
                    <a:pt x="1562" y="953"/>
                    <a:pt x="1601" y="842"/>
                  </a:cubicBezTo>
                  <a:cubicBezTo>
                    <a:pt x="1683" y="601"/>
                    <a:pt x="1761" y="357"/>
                    <a:pt x="1776" y="99"/>
                  </a:cubicBezTo>
                  <a:cubicBezTo>
                    <a:pt x="1773" y="95"/>
                    <a:pt x="1772" y="90"/>
                    <a:pt x="1770" y="85"/>
                  </a:cubicBezTo>
                  <a:cubicBezTo>
                    <a:pt x="1770" y="84"/>
                    <a:pt x="1770" y="83"/>
                    <a:pt x="1768" y="81"/>
                  </a:cubicBezTo>
                  <a:lnTo>
                    <a:pt x="1768" y="81"/>
                  </a:lnTo>
                  <a:cubicBezTo>
                    <a:pt x="1773" y="83"/>
                    <a:pt x="1777" y="87"/>
                    <a:pt x="1776" y="96"/>
                  </a:cubicBezTo>
                  <a:lnTo>
                    <a:pt x="1776" y="97"/>
                  </a:lnTo>
                  <a:cubicBezTo>
                    <a:pt x="1894" y="320"/>
                    <a:pt x="1988" y="544"/>
                    <a:pt x="1999" y="808"/>
                  </a:cubicBezTo>
                  <a:cubicBezTo>
                    <a:pt x="2006" y="991"/>
                    <a:pt x="2077" y="1081"/>
                    <a:pt x="2194" y="1081"/>
                  </a:cubicBezTo>
                  <a:cubicBezTo>
                    <a:pt x="2257" y="1081"/>
                    <a:pt x="2333" y="1055"/>
                    <a:pt x="2420" y="1005"/>
                  </a:cubicBezTo>
                  <a:cubicBezTo>
                    <a:pt x="2461" y="981"/>
                    <a:pt x="2495" y="930"/>
                    <a:pt x="2547" y="930"/>
                  </a:cubicBezTo>
                  <a:cubicBezTo>
                    <a:pt x="2562" y="930"/>
                    <a:pt x="2578" y="935"/>
                    <a:pt x="2598" y="945"/>
                  </a:cubicBezTo>
                  <a:cubicBezTo>
                    <a:pt x="2600" y="1204"/>
                    <a:pt x="2449" y="1429"/>
                    <a:pt x="2426" y="1680"/>
                  </a:cubicBezTo>
                  <a:cubicBezTo>
                    <a:pt x="2437" y="1682"/>
                    <a:pt x="2446" y="1685"/>
                    <a:pt x="2457" y="1687"/>
                  </a:cubicBezTo>
                  <a:cubicBezTo>
                    <a:pt x="2617" y="1432"/>
                    <a:pt x="2650" y="1134"/>
                    <a:pt x="2718" y="850"/>
                  </a:cubicBezTo>
                  <a:cubicBezTo>
                    <a:pt x="2731" y="795"/>
                    <a:pt x="2703" y="768"/>
                    <a:pt x="2664" y="768"/>
                  </a:cubicBezTo>
                  <a:cubicBezTo>
                    <a:pt x="2644" y="768"/>
                    <a:pt x="2622" y="775"/>
                    <a:pt x="2601" y="788"/>
                  </a:cubicBezTo>
                  <a:cubicBezTo>
                    <a:pt x="2500" y="853"/>
                    <a:pt x="2407" y="930"/>
                    <a:pt x="2308" y="996"/>
                  </a:cubicBezTo>
                  <a:cubicBezTo>
                    <a:pt x="2268" y="1023"/>
                    <a:pt x="2230" y="1036"/>
                    <a:pt x="2197" y="1036"/>
                  </a:cubicBezTo>
                  <a:cubicBezTo>
                    <a:pt x="2130" y="1036"/>
                    <a:pt x="2082" y="984"/>
                    <a:pt x="2071" y="890"/>
                  </a:cubicBezTo>
                  <a:cubicBezTo>
                    <a:pt x="2063" y="823"/>
                    <a:pt x="2069" y="754"/>
                    <a:pt x="2069" y="686"/>
                  </a:cubicBezTo>
                  <a:cubicBezTo>
                    <a:pt x="2069" y="424"/>
                    <a:pt x="1935" y="222"/>
                    <a:pt x="17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2607565" y="4453438"/>
              <a:ext cx="2897" cy="2732"/>
            </a:xfrm>
            <a:custGeom>
              <a:avLst/>
              <a:gdLst/>
              <a:ahLst/>
              <a:cxnLst/>
              <a:rect l="l" t="t" r="r" b="b"/>
              <a:pathLst>
                <a:path w="88" h="83" extrusionOk="0">
                  <a:moveTo>
                    <a:pt x="72" y="0"/>
                  </a:moveTo>
                  <a:cubicBezTo>
                    <a:pt x="50" y="5"/>
                    <a:pt x="25" y="8"/>
                    <a:pt x="0" y="11"/>
                  </a:cubicBezTo>
                  <a:cubicBezTo>
                    <a:pt x="26" y="34"/>
                    <a:pt x="51" y="60"/>
                    <a:pt x="79" y="82"/>
                  </a:cubicBezTo>
                  <a:cubicBezTo>
                    <a:pt x="87" y="50"/>
                    <a:pt x="82" y="24"/>
                    <a:pt x="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672769" y="4447546"/>
              <a:ext cx="1185" cy="2107"/>
            </a:xfrm>
            <a:custGeom>
              <a:avLst/>
              <a:gdLst/>
              <a:ahLst/>
              <a:cxnLst/>
              <a:rect l="l" t="t" r="r" b="b"/>
              <a:pathLst>
                <a:path w="36" h="64" extrusionOk="0">
                  <a:moveTo>
                    <a:pt x="5" y="0"/>
                  </a:moveTo>
                  <a:cubicBezTo>
                    <a:pt x="2" y="21"/>
                    <a:pt x="0" y="42"/>
                    <a:pt x="0" y="63"/>
                  </a:cubicBezTo>
                  <a:cubicBezTo>
                    <a:pt x="13" y="46"/>
                    <a:pt x="23" y="26"/>
                    <a:pt x="35" y="8"/>
                  </a:cubicBezTo>
                  <a:cubicBezTo>
                    <a:pt x="25" y="6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2624318" y="4521473"/>
              <a:ext cx="25476" cy="17017"/>
            </a:xfrm>
            <a:custGeom>
              <a:avLst/>
              <a:gdLst/>
              <a:ahLst/>
              <a:cxnLst/>
              <a:rect l="l" t="t" r="r" b="b"/>
              <a:pathLst>
                <a:path w="774" h="517" extrusionOk="0">
                  <a:moveTo>
                    <a:pt x="707" y="0"/>
                  </a:moveTo>
                  <a:cubicBezTo>
                    <a:pt x="694" y="0"/>
                    <a:pt x="681" y="5"/>
                    <a:pt x="670" y="14"/>
                  </a:cubicBezTo>
                  <a:cubicBezTo>
                    <a:pt x="612" y="65"/>
                    <a:pt x="558" y="120"/>
                    <a:pt x="501" y="172"/>
                  </a:cubicBezTo>
                  <a:cubicBezTo>
                    <a:pt x="466" y="203"/>
                    <a:pt x="432" y="222"/>
                    <a:pt x="397" y="222"/>
                  </a:cubicBezTo>
                  <a:cubicBezTo>
                    <a:pt x="366" y="222"/>
                    <a:pt x="334" y="206"/>
                    <a:pt x="303" y="168"/>
                  </a:cubicBezTo>
                  <a:cubicBezTo>
                    <a:pt x="261" y="118"/>
                    <a:pt x="221" y="25"/>
                    <a:pt x="162" y="25"/>
                  </a:cubicBezTo>
                  <a:cubicBezTo>
                    <a:pt x="148" y="25"/>
                    <a:pt x="132" y="31"/>
                    <a:pt x="116" y="43"/>
                  </a:cubicBezTo>
                  <a:cubicBezTo>
                    <a:pt x="1" y="126"/>
                    <a:pt x="132" y="221"/>
                    <a:pt x="160" y="309"/>
                  </a:cubicBezTo>
                  <a:cubicBezTo>
                    <a:pt x="166" y="326"/>
                    <a:pt x="176" y="340"/>
                    <a:pt x="186" y="354"/>
                  </a:cubicBezTo>
                  <a:cubicBezTo>
                    <a:pt x="260" y="463"/>
                    <a:pt x="311" y="516"/>
                    <a:pt x="367" y="516"/>
                  </a:cubicBezTo>
                  <a:cubicBezTo>
                    <a:pt x="418" y="516"/>
                    <a:pt x="473" y="473"/>
                    <a:pt x="553" y="388"/>
                  </a:cubicBezTo>
                  <a:cubicBezTo>
                    <a:pt x="639" y="295"/>
                    <a:pt x="741" y="212"/>
                    <a:pt x="773" y="73"/>
                  </a:cubicBezTo>
                  <a:cubicBezTo>
                    <a:pt x="765" y="56"/>
                    <a:pt x="755" y="30"/>
                    <a:pt x="739" y="13"/>
                  </a:cubicBezTo>
                  <a:cubicBezTo>
                    <a:pt x="730" y="4"/>
                    <a:pt x="718" y="0"/>
                    <a:pt x="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651210" y="4501362"/>
              <a:ext cx="16754" cy="20177"/>
            </a:xfrm>
            <a:custGeom>
              <a:avLst/>
              <a:gdLst/>
              <a:ahLst/>
              <a:cxnLst/>
              <a:rect l="l" t="t" r="r" b="b"/>
              <a:pathLst>
                <a:path w="509" h="613" extrusionOk="0">
                  <a:moveTo>
                    <a:pt x="387" y="1"/>
                  </a:moveTo>
                  <a:cubicBezTo>
                    <a:pt x="333" y="1"/>
                    <a:pt x="277" y="62"/>
                    <a:pt x="222" y="80"/>
                  </a:cubicBezTo>
                  <a:cubicBezTo>
                    <a:pt x="209" y="86"/>
                    <a:pt x="195" y="93"/>
                    <a:pt x="184" y="102"/>
                  </a:cubicBezTo>
                  <a:cubicBezTo>
                    <a:pt x="6" y="225"/>
                    <a:pt x="1" y="274"/>
                    <a:pt x="156" y="421"/>
                  </a:cubicBezTo>
                  <a:cubicBezTo>
                    <a:pt x="236" y="495"/>
                    <a:pt x="307" y="584"/>
                    <a:pt x="428" y="612"/>
                  </a:cubicBezTo>
                  <a:cubicBezTo>
                    <a:pt x="443" y="603"/>
                    <a:pt x="466" y="596"/>
                    <a:pt x="480" y="582"/>
                  </a:cubicBezTo>
                  <a:cubicBezTo>
                    <a:pt x="496" y="565"/>
                    <a:pt x="493" y="539"/>
                    <a:pt x="477" y="522"/>
                  </a:cubicBezTo>
                  <a:cubicBezTo>
                    <a:pt x="434" y="471"/>
                    <a:pt x="387" y="424"/>
                    <a:pt x="342" y="375"/>
                  </a:cubicBezTo>
                  <a:cubicBezTo>
                    <a:pt x="289" y="318"/>
                    <a:pt x="277" y="261"/>
                    <a:pt x="344" y="204"/>
                  </a:cubicBezTo>
                  <a:cubicBezTo>
                    <a:pt x="400" y="160"/>
                    <a:pt x="508" y="118"/>
                    <a:pt x="453" y="40"/>
                  </a:cubicBezTo>
                  <a:cubicBezTo>
                    <a:pt x="432" y="11"/>
                    <a:pt x="410" y="1"/>
                    <a:pt x="3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2608750" y="4507550"/>
              <a:ext cx="12244" cy="12146"/>
            </a:xfrm>
            <a:custGeom>
              <a:avLst/>
              <a:gdLst/>
              <a:ahLst/>
              <a:cxnLst/>
              <a:rect l="l" t="t" r="r" b="b"/>
              <a:pathLst>
                <a:path w="372" h="369" extrusionOk="0">
                  <a:moveTo>
                    <a:pt x="188" y="1"/>
                  </a:moveTo>
                  <a:cubicBezTo>
                    <a:pt x="187" y="1"/>
                    <a:pt x="186" y="1"/>
                    <a:pt x="185" y="1"/>
                  </a:cubicBezTo>
                  <a:cubicBezTo>
                    <a:pt x="64" y="2"/>
                    <a:pt x="0" y="69"/>
                    <a:pt x="6" y="193"/>
                  </a:cubicBezTo>
                  <a:cubicBezTo>
                    <a:pt x="10" y="304"/>
                    <a:pt x="67" y="363"/>
                    <a:pt x="179" y="368"/>
                  </a:cubicBezTo>
                  <a:cubicBezTo>
                    <a:pt x="184" y="368"/>
                    <a:pt x="188" y="368"/>
                    <a:pt x="193" y="368"/>
                  </a:cubicBezTo>
                  <a:cubicBezTo>
                    <a:pt x="307" y="368"/>
                    <a:pt x="371" y="306"/>
                    <a:pt x="372" y="188"/>
                  </a:cubicBezTo>
                  <a:cubicBezTo>
                    <a:pt x="372" y="67"/>
                    <a:pt x="309" y="1"/>
                    <a:pt x="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1512485" y="4033345"/>
              <a:ext cx="215165" cy="117474"/>
            </a:xfrm>
            <a:custGeom>
              <a:avLst/>
              <a:gdLst/>
              <a:ahLst/>
              <a:cxnLst/>
              <a:rect l="l" t="t" r="r" b="b"/>
              <a:pathLst>
                <a:path w="6537" h="3569" extrusionOk="0">
                  <a:moveTo>
                    <a:pt x="2955" y="0"/>
                  </a:moveTo>
                  <a:cubicBezTo>
                    <a:pt x="2039" y="0"/>
                    <a:pt x="1129" y="271"/>
                    <a:pt x="565" y="902"/>
                  </a:cubicBezTo>
                  <a:cubicBezTo>
                    <a:pt x="1" y="1534"/>
                    <a:pt x="166" y="2496"/>
                    <a:pt x="1262" y="3092"/>
                  </a:cubicBezTo>
                  <a:cubicBezTo>
                    <a:pt x="1876" y="3426"/>
                    <a:pt x="2567" y="3568"/>
                    <a:pt x="3225" y="3568"/>
                  </a:cubicBezTo>
                  <a:cubicBezTo>
                    <a:pt x="4440" y="3568"/>
                    <a:pt x="5545" y="3083"/>
                    <a:pt x="5865" y="2417"/>
                  </a:cubicBezTo>
                  <a:cubicBezTo>
                    <a:pt x="6536" y="1023"/>
                    <a:pt x="4734" y="0"/>
                    <a:pt x="2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1965790" y="4068827"/>
              <a:ext cx="207825" cy="118395"/>
            </a:xfrm>
            <a:custGeom>
              <a:avLst/>
              <a:gdLst/>
              <a:ahLst/>
              <a:cxnLst/>
              <a:rect l="l" t="t" r="r" b="b"/>
              <a:pathLst>
                <a:path w="6314" h="3597" extrusionOk="0">
                  <a:moveTo>
                    <a:pt x="2890" y="1"/>
                  </a:moveTo>
                  <a:cubicBezTo>
                    <a:pt x="1379" y="1"/>
                    <a:pt x="1" y="718"/>
                    <a:pt x="383" y="1992"/>
                  </a:cubicBezTo>
                  <a:cubicBezTo>
                    <a:pt x="635" y="2833"/>
                    <a:pt x="2024" y="3596"/>
                    <a:pt x="3507" y="3596"/>
                  </a:cubicBezTo>
                  <a:cubicBezTo>
                    <a:pt x="3947" y="3596"/>
                    <a:pt x="4395" y="3529"/>
                    <a:pt x="4824" y="3377"/>
                  </a:cubicBezTo>
                  <a:cubicBezTo>
                    <a:pt x="6000" y="2960"/>
                    <a:pt x="6314" y="2036"/>
                    <a:pt x="5855" y="1324"/>
                  </a:cubicBezTo>
                  <a:cubicBezTo>
                    <a:pt x="5272" y="418"/>
                    <a:pt x="4042" y="1"/>
                    <a:pt x="28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1747465" y="3964520"/>
              <a:ext cx="207727" cy="139889"/>
            </a:xfrm>
            <a:custGeom>
              <a:avLst/>
              <a:gdLst/>
              <a:ahLst/>
              <a:cxnLst/>
              <a:rect l="l" t="t" r="r" b="b"/>
              <a:pathLst>
                <a:path w="6311" h="4250" extrusionOk="0">
                  <a:moveTo>
                    <a:pt x="509" y="1"/>
                  </a:moveTo>
                  <a:cubicBezTo>
                    <a:pt x="312" y="1"/>
                    <a:pt x="140" y="149"/>
                    <a:pt x="117" y="350"/>
                  </a:cubicBezTo>
                  <a:cubicBezTo>
                    <a:pt x="1" y="1433"/>
                    <a:pt x="362" y="2576"/>
                    <a:pt x="1057" y="3334"/>
                  </a:cubicBezTo>
                  <a:cubicBezTo>
                    <a:pt x="1608" y="3934"/>
                    <a:pt x="2314" y="4249"/>
                    <a:pt x="3101" y="4249"/>
                  </a:cubicBezTo>
                  <a:cubicBezTo>
                    <a:pt x="3121" y="4249"/>
                    <a:pt x="3140" y="4249"/>
                    <a:pt x="3160" y="4249"/>
                  </a:cubicBezTo>
                  <a:cubicBezTo>
                    <a:pt x="3429" y="4244"/>
                    <a:pt x="3681" y="4202"/>
                    <a:pt x="3919" y="4133"/>
                  </a:cubicBezTo>
                  <a:cubicBezTo>
                    <a:pt x="5347" y="3715"/>
                    <a:pt x="6197" y="2234"/>
                    <a:pt x="6296" y="844"/>
                  </a:cubicBezTo>
                  <a:cubicBezTo>
                    <a:pt x="6310" y="628"/>
                    <a:pt x="6148" y="440"/>
                    <a:pt x="5932" y="426"/>
                  </a:cubicBezTo>
                  <a:cubicBezTo>
                    <a:pt x="5923" y="426"/>
                    <a:pt x="5914" y="425"/>
                    <a:pt x="5905" y="425"/>
                  </a:cubicBezTo>
                  <a:cubicBezTo>
                    <a:pt x="5702" y="425"/>
                    <a:pt x="5530" y="582"/>
                    <a:pt x="5515" y="789"/>
                  </a:cubicBezTo>
                  <a:cubicBezTo>
                    <a:pt x="5426" y="2065"/>
                    <a:pt x="4565" y="3438"/>
                    <a:pt x="3144" y="3466"/>
                  </a:cubicBezTo>
                  <a:cubicBezTo>
                    <a:pt x="3128" y="3466"/>
                    <a:pt x="3113" y="3466"/>
                    <a:pt x="3098" y="3466"/>
                  </a:cubicBezTo>
                  <a:cubicBezTo>
                    <a:pt x="2389" y="3466"/>
                    <a:pt x="1912" y="3108"/>
                    <a:pt x="1633" y="2806"/>
                  </a:cubicBezTo>
                  <a:cubicBezTo>
                    <a:pt x="1094" y="2218"/>
                    <a:pt x="803" y="1286"/>
                    <a:pt x="895" y="434"/>
                  </a:cubicBezTo>
                  <a:cubicBezTo>
                    <a:pt x="918" y="220"/>
                    <a:pt x="762" y="26"/>
                    <a:pt x="548" y="3"/>
                  </a:cubicBezTo>
                  <a:cubicBezTo>
                    <a:pt x="535" y="1"/>
                    <a:pt x="522" y="1"/>
                    <a:pt x="5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1989982" y="3903594"/>
              <a:ext cx="152791" cy="114445"/>
            </a:xfrm>
            <a:custGeom>
              <a:avLst/>
              <a:gdLst/>
              <a:ahLst/>
              <a:cxnLst/>
              <a:rect l="l" t="t" r="r" b="b"/>
              <a:pathLst>
                <a:path w="4642" h="3477" extrusionOk="0">
                  <a:moveTo>
                    <a:pt x="485" y="0"/>
                  </a:moveTo>
                  <a:cubicBezTo>
                    <a:pt x="288" y="0"/>
                    <a:pt x="118" y="149"/>
                    <a:pt x="96" y="351"/>
                  </a:cubicBezTo>
                  <a:cubicBezTo>
                    <a:pt x="1" y="1274"/>
                    <a:pt x="297" y="2254"/>
                    <a:pt x="852" y="2849"/>
                  </a:cubicBezTo>
                  <a:cubicBezTo>
                    <a:pt x="1237" y="3261"/>
                    <a:pt x="1719" y="3476"/>
                    <a:pt x="2250" y="3476"/>
                  </a:cubicBezTo>
                  <a:cubicBezTo>
                    <a:pt x="2272" y="3476"/>
                    <a:pt x="2293" y="3476"/>
                    <a:pt x="2315" y="3475"/>
                  </a:cubicBezTo>
                  <a:cubicBezTo>
                    <a:pt x="2488" y="3470"/>
                    <a:pt x="2650" y="3443"/>
                    <a:pt x="2806" y="3396"/>
                  </a:cubicBezTo>
                  <a:cubicBezTo>
                    <a:pt x="3891" y="3078"/>
                    <a:pt x="4547" y="1854"/>
                    <a:pt x="4628" y="711"/>
                  </a:cubicBezTo>
                  <a:cubicBezTo>
                    <a:pt x="4642" y="500"/>
                    <a:pt x="4479" y="312"/>
                    <a:pt x="4264" y="296"/>
                  </a:cubicBezTo>
                  <a:cubicBezTo>
                    <a:pt x="4255" y="296"/>
                    <a:pt x="4247" y="295"/>
                    <a:pt x="4238" y="295"/>
                  </a:cubicBezTo>
                  <a:cubicBezTo>
                    <a:pt x="4033" y="295"/>
                    <a:pt x="3860" y="453"/>
                    <a:pt x="3846" y="660"/>
                  </a:cubicBezTo>
                  <a:cubicBezTo>
                    <a:pt x="3778" y="1624"/>
                    <a:pt x="3209" y="2667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70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8" y="216"/>
                    <a:pt x="740" y="25"/>
                    <a:pt x="526" y="2"/>
                  </a:cubicBezTo>
                  <a:cubicBezTo>
                    <a:pt x="512" y="1"/>
                    <a:pt x="499" y="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1573082" y="3870811"/>
              <a:ext cx="152791" cy="114478"/>
            </a:xfrm>
            <a:custGeom>
              <a:avLst/>
              <a:gdLst/>
              <a:ahLst/>
              <a:cxnLst/>
              <a:rect l="l" t="t" r="r" b="b"/>
              <a:pathLst>
                <a:path w="4642" h="3478" extrusionOk="0">
                  <a:moveTo>
                    <a:pt x="482" y="0"/>
                  </a:moveTo>
                  <a:cubicBezTo>
                    <a:pt x="287" y="0"/>
                    <a:pt x="118" y="150"/>
                    <a:pt x="96" y="351"/>
                  </a:cubicBezTo>
                  <a:cubicBezTo>
                    <a:pt x="1" y="1274"/>
                    <a:pt x="297" y="2254"/>
                    <a:pt x="852" y="2850"/>
                  </a:cubicBezTo>
                  <a:cubicBezTo>
                    <a:pt x="1236" y="3262"/>
                    <a:pt x="1718" y="3477"/>
                    <a:pt x="2250" y="3477"/>
                  </a:cubicBezTo>
                  <a:cubicBezTo>
                    <a:pt x="2272" y="3477"/>
                    <a:pt x="2293" y="3477"/>
                    <a:pt x="2315" y="3476"/>
                  </a:cubicBezTo>
                  <a:cubicBezTo>
                    <a:pt x="2488" y="3471"/>
                    <a:pt x="2650" y="3444"/>
                    <a:pt x="2806" y="3398"/>
                  </a:cubicBezTo>
                  <a:cubicBezTo>
                    <a:pt x="3891" y="3080"/>
                    <a:pt x="4547" y="1855"/>
                    <a:pt x="4628" y="712"/>
                  </a:cubicBezTo>
                  <a:cubicBezTo>
                    <a:pt x="4641" y="499"/>
                    <a:pt x="4479" y="312"/>
                    <a:pt x="4264" y="296"/>
                  </a:cubicBezTo>
                  <a:cubicBezTo>
                    <a:pt x="4255" y="296"/>
                    <a:pt x="4245" y="295"/>
                    <a:pt x="4236" y="295"/>
                  </a:cubicBezTo>
                  <a:cubicBezTo>
                    <a:pt x="4032" y="295"/>
                    <a:pt x="3860" y="453"/>
                    <a:pt x="3846" y="659"/>
                  </a:cubicBezTo>
                  <a:cubicBezTo>
                    <a:pt x="3778" y="1624"/>
                    <a:pt x="3211" y="2669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69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7" y="216"/>
                    <a:pt x="740" y="25"/>
                    <a:pt x="526" y="3"/>
                  </a:cubicBezTo>
                  <a:cubicBezTo>
                    <a:pt x="511" y="1"/>
                    <a:pt x="497" y="0"/>
                    <a:pt x="4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1296300" y="3053732"/>
              <a:ext cx="1825499" cy="1849724"/>
            </a:xfrm>
            <a:custGeom>
              <a:avLst/>
              <a:gdLst/>
              <a:ahLst/>
              <a:cxnLst/>
              <a:rect l="l" t="t" r="r" b="b"/>
              <a:pathLst>
                <a:path w="55461" h="56197" extrusionOk="0">
                  <a:moveTo>
                    <a:pt x="27895" y="308"/>
                  </a:moveTo>
                  <a:cubicBezTo>
                    <a:pt x="28110" y="308"/>
                    <a:pt x="28314" y="361"/>
                    <a:pt x="28520" y="422"/>
                  </a:cubicBezTo>
                  <a:cubicBezTo>
                    <a:pt x="28630" y="456"/>
                    <a:pt x="28700" y="549"/>
                    <a:pt x="28768" y="638"/>
                  </a:cubicBezTo>
                  <a:cubicBezTo>
                    <a:pt x="28929" y="851"/>
                    <a:pt x="29056" y="1085"/>
                    <a:pt x="29147" y="1335"/>
                  </a:cubicBezTo>
                  <a:cubicBezTo>
                    <a:pt x="29338" y="1866"/>
                    <a:pt x="29519" y="2399"/>
                    <a:pt x="29709" y="2943"/>
                  </a:cubicBezTo>
                  <a:cubicBezTo>
                    <a:pt x="29590" y="3018"/>
                    <a:pt x="29453" y="3037"/>
                    <a:pt x="29324" y="3075"/>
                  </a:cubicBezTo>
                  <a:cubicBezTo>
                    <a:pt x="28977" y="3175"/>
                    <a:pt x="28641" y="3299"/>
                    <a:pt x="28321" y="3467"/>
                  </a:cubicBezTo>
                  <a:cubicBezTo>
                    <a:pt x="27836" y="3720"/>
                    <a:pt x="27328" y="3929"/>
                    <a:pt x="26872" y="4240"/>
                  </a:cubicBezTo>
                  <a:cubicBezTo>
                    <a:pt x="26106" y="4758"/>
                    <a:pt x="25432" y="5372"/>
                    <a:pt x="24889" y="6123"/>
                  </a:cubicBezTo>
                  <a:cubicBezTo>
                    <a:pt x="24874" y="6143"/>
                    <a:pt x="24850" y="6156"/>
                    <a:pt x="24831" y="6173"/>
                  </a:cubicBezTo>
                  <a:cubicBezTo>
                    <a:pt x="24796" y="6253"/>
                    <a:pt x="24739" y="6273"/>
                    <a:pt x="24675" y="6273"/>
                  </a:cubicBezTo>
                  <a:cubicBezTo>
                    <a:pt x="24643" y="6273"/>
                    <a:pt x="24610" y="6268"/>
                    <a:pt x="24576" y="6263"/>
                  </a:cubicBezTo>
                  <a:cubicBezTo>
                    <a:pt x="24519" y="6265"/>
                    <a:pt x="24463" y="6266"/>
                    <a:pt x="24406" y="6266"/>
                  </a:cubicBezTo>
                  <a:cubicBezTo>
                    <a:pt x="23908" y="6266"/>
                    <a:pt x="23412" y="6205"/>
                    <a:pt x="22915" y="6205"/>
                  </a:cubicBezTo>
                  <a:cubicBezTo>
                    <a:pt x="22853" y="6205"/>
                    <a:pt x="22790" y="6206"/>
                    <a:pt x="22728" y="6208"/>
                  </a:cubicBezTo>
                  <a:cubicBezTo>
                    <a:pt x="22725" y="6208"/>
                    <a:pt x="22722" y="6208"/>
                    <a:pt x="22719" y="6208"/>
                  </a:cubicBezTo>
                  <a:cubicBezTo>
                    <a:pt x="22601" y="6208"/>
                    <a:pt x="22573" y="6147"/>
                    <a:pt x="22565" y="6035"/>
                  </a:cubicBezTo>
                  <a:cubicBezTo>
                    <a:pt x="22533" y="5511"/>
                    <a:pt x="22419" y="5002"/>
                    <a:pt x="22262" y="4502"/>
                  </a:cubicBezTo>
                  <a:cubicBezTo>
                    <a:pt x="22120" y="4053"/>
                    <a:pt x="21994" y="3601"/>
                    <a:pt x="21929" y="3133"/>
                  </a:cubicBezTo>
                  <a:cubicBezTo>
                    <a:pt x="21895" y="2885"/>
                    <a:pt x="21884" y="2637"/>
                    <a:pt x="21898" y="2389"/>
                  </a:cubicBezTo>
                  <a:cubicBezTo>
                    <a:pt x="21915" y="2058"/>
                    <a:pt x="22094" y="1814"/>
                    <a:pt x="22356" y="1623"/>
                  </a:cubicBezTo>
                  <a:cubicBezTo>
                    <a:pt x="22394" y="1557"/>
                    <a:pt x="22450" y="1511"/>
                    <a:pt x="22520" y="1484"/>
                  </a:cubicBezTo>
                  <a:cubicBezTo>
                    <a:pt x="22727" y="1336"/>
                    <a:pt x="22973" y="1292"/>
                    <a:pt x="23211" y="1234"/>
                  </a:cubicBezTo>
                  <a:cubicBezTo>
                    <a:pt x="24149" y="1002"/>
                    <a:pt x="25100" y="823"/>
                    <a:pt x="26052" y="645"/>
                  </a:cubicBezTo>
                  <a:cubicBezTo>
                    <a:pt x="26597" y="542"/>
                    <a:pt x="27139" y="416"/>
                    <a:pt x="27688" y="325"/>
                  </a:cubicBezTo>
                  <a:cubicBezTo>
                    <a:pt x="27758" y="314"/>
                    <a:pt x="27827" y="308"/>
                    <a:pt x="27895" y="308"/>
                  </a:cubicBezTo>
                  <a:close/>
                  <a:moveTo>
                    <a:pt x="30338" y="4822"/>
                  </a:moveTo>
                  <a:cubicBezTo>
                    <a:pt x="30396" y="4822"/>
                    <a:pt x="30438" y="4853"/>
                    <a:pt x="30453" y="4936"/>
                  </a:cubicBezTo>
                  <a:cubicBezTo>
                    <a:pt x="30465" y="5002"/>
                    <a:pt x="30482" y="5069"/>
                    <a:pt x="30497" y="5135"/>
                  </a:cubicBezTo>
                  <a:cubicBezTo>
                    <a:pt x="30670" y="5580"/>
                    <a:pt x="30840" y="6024"/>
                    <a:pt x="31021" y="6497"/>
                  </a:cubicBezTo>
                  <a:cubicBezTo>
                    <a:pt x="30958" y="6510"/>
                    <a:pt x="30895" y="6514"/>
                    <a:pt x="30833" y="6514"/>
                  </a:cubicBezTo>
                  <a:cubicBezTo>
                    <a:pt x="30664" y="6514"/>
                    <a:pt x="30501" y="6480"/>
                    <a:pt x="30340" y="6480"/>
                  </a:cubicBezTo>
                  <a:cubicBezTo>
                    <a:pt x="30339" y="6480"/>
                    <a:pt x="30337" y="6480"/>
                    <a:pt x="30335" y="6480"/>
                  </a:cubicBezTo>
                  <a:cubicBezTo>
                    <a:pt x="30307" y="6481"/>
                    <a:pt x="30278" y="6481"/>
                    <a:pt x="30250" y="6481"/>
                  </a:cubicBezTo>
                  <a:cubicBezTo>
                    <a:pt x="30048" y="6481"/>
                    <a:pt x="29846" y="6471"/>
                    <a:pt x="29645" y="6462"/>
                  </a:cubicBezTo>
                  <a:cubicBezTo>
                    <a:pt x="29415" y="6451"/>
                    <a:pt x="29186" y="6431"/>
                    <a:pt x="28955" y="6415"/>
                  </a:cubicBezTo>
                  <a:lnTo>
                    <a:pt x="28225" y="6415"/>
                  </a:lnTo>
                  <a:cubicBezTo>
                    <a:pt x="28192" y="6318"/>
                    <a:pt x="28248" y="6279"/>
                    <a:pt x="28282" y="6235"/>
                  </a:cubicBezTo>
                  <a:cubicBezTo>
                    <a:pt x="28755" y="5613"/>
                    <a:pt x="29369" y="5178"/>
                    <a:pt x="30091" y="4890"/>
                  </a:cubicBezTo>
                  <a:cubicBezTo>
                    <a:pt x="30147" y="4867"/>
                    <a:pt x="30205" y="4852"/>
                    <a:pt x="30263" y="4835"/>
                  </a:cubicBezTo>
                  <a:cubicBezTo>
                    <a:pt x="30290" y="4827"/>
                    <a:pt x="30315" y="4822"/>
                    <a:pt x="30338" y="4822"/>
                  </a:cubicBezTo>
                  <a:close/>
                  <a:moveTo>
                    <a:pt x="31568" y="4666"/>
                  </a:moveTo>
                  <a:cubicBezTo>
                    <a:pt x="32271" y="4666"/>
                    <a:pt x="32945" y="4801"/>
                    <a:pt x="33606" y="5072"/>
                  </a:cubicBezTo>
                  <a:cubicBezTo>
                    <a:pt x="33835" y="5166"/>
                    <a:pt x="34059" y="5274"/>
                    <a:pt x="34268" y="5406"/>
                  </a:cubicBezTo>
                  <a:cubicBezTo>
                    <a:pt x="34398" y="5485"/>
                    <a:pt x="34399" y="5507"/>
                    <a:pt x="34283" y="5613"/>
                  </a:cubicBezTo>
                  <a:cubicBezTo>
                    <a:pt x="34018" y="5857"/>
                    <a:pt x="33730" y="6076"/>
                    <a:pt x="33486" y="6338"/>
                  </a:cubicBezTo>
                  <a:cubicBezTo>
                    <a:pt x="33317" y="6522"/>
                    <a:pt x="33137" y="6590"/>
                    <a:pt x="32909" y="6590"/>
                  </a:cubicBezTo>
                  <a:cubicBezTo>
                    <a:pt x="32884" y="6590"/>
                    <a:pt x="32858" y="6589"/>
                    <a:pt x="32832" y="6588"/>
                  </a:cubicBezTo>
                  <a:cubicBezTo>
                    <a:pt x="32538" y="6571"/>
                    <a:pt x="32242" y="6563"/>
                    <a:pt x="31948" y="6563"/>
                  </a:cubicBezTo>
                  <a:cubicBezTo>
                    <a:pt x="31849" y="6563"/>
                    <a:pt x="31751" y="6563"/>
                    <a:pt x="31653" y="6565"/>
                  </a:cubicBezTo>
                  <a:cubicBezTo>
                    <a:pt x="31649" y="6565"/>
                    <a:pt x="31644" y="6565"/>
                    <a:pt x="31640" y="6565"/>
                  </a:cubicBezTo>
                  <a:cubicBezTo>
                    <a:pt x="31411" y="6565"/>
                    <a:pt x="31298" y="6460"/>
                    <a:pt x="31230" y="6251"/>
                  </a:cubicBezTo>
                  <a:cubicBezTo>
                    <a:pt x="31133" y="5950"/>
                    <a:pt x="31022" y="5655"/>
                    <a:pt x="30911" y="5358"/>
                  </a:cubicBezTo>
                  <a:cubicBezTo>
                    <a:pt x="30836" y="5160"/>
                    <a:pt x="30750" y="4964"/>
                    <a:pt x="30655" y="4740"/>
                  </a:cubicBezTo>
                  <a:cubicBezTo>
                    <a:pt x="30965" y="4690"/>
                    <a:pt x="31269" y="4666"/>
                    <a:pt x="31568" y="4666"/>
                  </a:cubicBezTo>
                  <a:close/>
                  <a:moveTo>
                    <a:pt x="34640" y="5686"/>
                  </a:moveTo>
                  <a:cubicBezTo>
                    <a:pt x="34663" y="5686"/>
                    <a:pt x="34687" y="5695"/>
                    <a:pt x="34715" y="5716"/>
                  </a:cubicBezTo>
                  <a:cubicBezTo>
                    <a:pt x="35042" y="5965"/>
                    <a:pt x="35331" y="6247"/>
                    <a:pt x="35592" y="6638"/>
                  </a:cubicBezTo>
                  <a:cubicBezTo>
                    <a:pt x="34907" y="6628"/>
                    <a:pt x="34284" y="6640"/>
                    <a:pt x="33670" y="6594"/>
                  </a:cubicBezTo>
                  <a:cubicBezTo>
                    <a:pt x="33649" y="6496"/>
                    <a:pt x="33715" y="6473"/>
                    <a:pt x="33756" y="6437"/>
                  </a:cubicBezTo>
                  <a:cubicBezTo>
                    <a:pt x="34016" y="6203"/>
                    <a:pt x="34279" y="5973"/>
                    <a:pt x="34539" y="5738"/>
                  </a:cubicBezTo>
                  <a:cubicBezTo>
                    <a:pt x="34574" y="5707"/>
                    <a:pt x="34605" y="5686"/>
                    <a:pt x="34640" y="5686"/>
                  </a:cubicBezTo>
                  <a:close/>
                  <a:moveTo>
                    <a:pt x="31610" y="3000"/>
                  </a:moveTo>
                  <a:cubicBezTo>
                    <a:pt x="32230" y="3000"/>
                    <a:pt x="32854" y="3081"/>
                    <a:pt x="33479" y="3249"/>
                  </a:cubicBezTo>
                  <a:cubicBezTo>
                    <a:pt x="34513" y="3527"/>
                    <a:pt x="35428" y="4040"/>
                    <a:pt x="36202" y="4792"/>
                  </a:cubicBezTo>
                  <a:cubicBezTo>
                    <a:pt x="36651" y="5228"/>
                    <a:pt x="37076" y="5685"/>
                    <a:pt x="37422" y="6210"/>
                  </a:cubicBezTo>
                  <a:cubicBezTo>
                    <a:pt x="37517" y="6354"/>
                    <a:pt x="37603" y="6497"/>
                    <a:pt x="37656" y="6705"/>
                  </a:cubicBezTo>
                  <a:cubicBezTo>
                    <a:pt x="37228" y="6691"/>
                    <a:pt x="36814" y="6676"/>
                    <a:pt x="36400" y="6661"/>
                  </a:cubicBezTo>
                  <a:cubicBezTo>
                    <a:pt x="36366" y="6668"/>
                    <a:pt x="36332" y="6671"/>
                    <a:pt x="36299" y="6671"/>
                  </a:cubicBezTo>
                  <a:cubicBezTo>
                    <a:pt x="36247" y="6671"/>
                    <a:pt x="36195" y="6663"/>
                    <a:pt x="36144" y="6644"/>
                  </a:cubicBezTo>
                  <a:cubicBezTo>
                    <a:pt x="36106" y="6652"/>
                    <a:pt x="36071" y="6656"/>
                    <a:pt x="36038" y="6656"/>
                  </a:cubicBezTo>
                  <a:cubicBezTo>
                    <a:pt x="35896" y="6656"/>
                    <a:pt x="35793" y="6582"/>
                    <a:pt x="35704" y="6437"/>
                  </a:cubicBezTo>
                  <a:cubicBezTo>
                    <a:pt x="35390" y="5930"/>
                    <a:pt x="34934" y="5566"/>
                    <a:pt x="34427" y="5268"/>
                  </a:cubicBezTo>
                  <a:cubicBezTo>
                    <a:pt x="33508" y="4731"/>
                    <a:pt x="32522" y="4416"/>
                    <a:pt x="31450" y="4415"/>
                  </a:cubicBezTo>
                  <a:cubicBezTo>
                    <a:pt x="31449" y="4415"/>
                    <a:pt x="31447" y="4415"/>
                    <a:pt x="31445" y="4415"/>
                  </a:cubicBezTo>
                  <a:cubicBezTo>
                    <a:pt x="30403" y="4415"/>
                    <a:pt x="29489" y="4779"/>
                    <a:pt x="28704" y="5460"/>
                  </a:cubicBezTo>
                  <a:cubicBezTo>
                    <a:pt x="28426" y="5701"/>
                    <a:pt x="28159" y="5959"/>
                    <a:pt x="27949" y="6263"/>
                  </a:cubicBezTo>
                  <a:cubicBezTo>
                    <a:pt x="27875" y="6370"/>
                    <a:pt x="27784" y="6384"/>
                    <a:pt x="27674" y="6384"/>
                  </a:cubicBezTo>
                  <a:cubicBezTo>
                    <a:pt x="27670" y="6384"/>
                    <a:pt x="27666" y="6384"/>
                    <a:pt x="27661" y="6384"/>
                  </a:cubicBezTo>
                  <a:cubicBezTo>
                    <a:pt x="27146" y="6380"/>
                    <a:pt x="26635" y="6345"/>
                    <a:pt x="26122" y="6316"/>
                  </a:cubicBezTo>
                  <a:cubicBezTo>
                    <a:pt x="26082" y="6322"/>
                    <a:pt x="26042" y="6326"/>
                    <a:pt x="26003" y="6326"/>
                  </a:cubicBezTo>
                  <a:cubicBezTo>
                    <a:pt x="25957" y="6326"/>
                    <a:pt x="25912" y="6321"/>
                    <a:pt x="25867" y="6311"/>
                  </a:cubicBezTo>
                  <a:cubicBezTo>
                    <a:pt x="25773" y="6313"/>
                    <a:pt x="25680" y="6315"/>
                    <a:pt x="25585" y="6315"/>
                  </a:cubicBezTo>
                  <a:cubicBezTo>
                    <a:pt x="25412" y="6315"/>
                    <a:pt x="25233" y="6307"/>
                    <a:pt x="25037" y="6273"/>
                  </a:cubicBezTo>
                  <a:cubicBezTo>
                    <a:pt x="25152" y="6144"/>
                    <a:pt x="25245" y="6045"/>
                    <a:pt x="25331" y="5943"/>
                  </a:cubicBezTo>
                  <a:cubicBezTo>
                    <a:pt x="26292" y="4808"/>
                    <a:pt x="27508" y="4031"/>
                    <a:pt x="28880" y="3515"/>
                  </a:cubicBezTo>
                  <a:cubicBezTo>
                    <a:pt x="29774" y="3179"/>
                    <a:pt x="30688" y="3000"/>
                    <a:pt x="31610" y="3000"/>
                  </a:cubicBezTo>
                  <a:close/>
                  <a:moveTo>
                    <a:pt x="44634" y="543"/>
                  </a:moveTo>
                  <a:cubicBezTo>
                    <a:pt x="44906" y="543"/>
                    <a:pt x="45181" y="559"/>
                    <a:pt x="45458" y="588"/>
                  </a:cubicBezTo>
                  <a:cubicBezTo>
                    <a:pt x="46614" y="713"/>
                    <a:pt x="47732" y="992"/>
                    <a:pt x="48827" y="1379"/>
                  </a:cubicBezTo>
                  <a:cubicBezTo>
                    <a:pt x="49492" y="1613"/>
                    <a:pt x="50134" y="1897"/>
                    <a:pt x="50726" y="2280"/>
                  </a:cubicBezTo>
                  <a:cubicBezTo>
                    <a:pt x="50961" y="2432"/>
                    <a:pt x="51194" y="2593"/>
                    <a:pt x="51396" y="2870"/>
                  </a:cubicBezTo>
                  <a:cubicBezTo>
                    <a:pt x="51104" y="2787"/>
                    <a:pt x="50870" y="2687"/>
                    <a:pt x="50618" y="2645"/>
                  </a:cubicBezTo>
                  <a:cubicBezTo>
                    <a:pt x="50229" y="2581"/>
                    <a:pt x="49839" y="2553"/>
                    <a:pt x="49450" y="2553"/>
                  </a:cubicBezTo>
                  <a:cubicBezTo>
                    <a:pt x="49198" y="2553"/>
                    <a:pt x="48946" y="2565"/>
                    <a:pt x="48694" y="2585"/>
                  </a:cubicBezTo>
                  <a:cubicBezTo>
                    <a:pt x="47263" y="2700"/>
                    <a:pt x="45931" y="3162"/>
                    <a:pt x="44658" y="3795"/>
                  </a:cubicBezTo>
                  <a:cubicBezTo>
                    <a:pt x="43953" y="4146"/>
                    <a:pt x="43309" y="4608"/>
                    <a:pt x="42638" y="5024"/>
                  </a:cubicBezTo>
                  <a:cubicBezTo>
                    <a:pt x="41814" y="5534"/>
                    <a:pt x="41019" y="6088"/>
                    <a:pt x="40280" y="6719"/>
                  </a:cubicBezTo>
                  <a:cubicBezTo>
                    <a:pt x="40218" y="6770"/>
                    <a:pt x="40156" y="6789"/>
                    <a:pt x="40082" y="6789"/>
                  </a:cubicBezTo>
                  <a:cubicBezTo>
                    <a:pt x="40078" y="6789"/>
                    <a:pt x="40074" y="6789"/>
                    <a:pt x="40070" y="6789"/>
                  </a:cubicBezTo>
                  <a:cubicBezTo>
                    <a:pt x="39418" y="6769"/>
                    <a:pt x="38768" y="6748"/>
                    <a:pt x="38116" y="6731"/>
                  </a:cubicBezTo>
                  <a:cubicBezTo>
                    <a:pt x="38030" y="6729"/>
                    <a:pt x="37974" y="6704"/>
                    <a:pt x="37934" y="6621"/>
                  </a:cubicBezTo>
                  <a:cubicBezTo>
                    <a:pt x="37545" y="5811"/>
                    <a:pt x="36954" y="5158"/>
                    <a:pt x="36311" y="4548"/>
                  </a:cubicBezTo>
                  <a:cubicBezTo>
                    <a:pt x="36256" y="4495"/>
                    <a:pt x="36188" y="4456"/>
                    <a:pt x="36107" y="4396"/>
                  </a:cubicBezTo>
                  <a:cubicBezTo>
                    <a:pt x="36252" y="4248"/>
                    <a:pt x="36399" y="4194"/>
                    <a:pt x="36518" y="4103"/>
                  </a:cubicBezTo>
                  <a:cubicBezTo>
                    <a:pt x="36640" y="4011"/>
                    <a:pt x="36766" y="3920"/>
                    <a:pt x="36899" y="3843"/>
                  </a:cubicBezTo>
                  <a:cubicBezTo>
                    <a:pt x="37776" y="3337"/>
                    <a:pt x="38646" y="2825"/>
                    <a:pt x="39533" y="2337"/>
                  </a:cubicBezTo>
                  <a:cubicBezTo>
                    <a:pt x="40501" y="1804"/>
                    <a:pt x="41490" y="1311"/>
                    <a:pt x="42524" y="916"/>
                  </a:cubicBezTo>
                  <a:cubicBezTo>
                    <a:pt x="43214" y="653"/>
                    <a:pt x="43917" y="543"/>
                    <a:pt x="44634" y="543"/>
                  </a:cubicBezTo>
                  <a:close/>
                  <a:moveTo>
                    <a:pt x="49243" y="2807"/>
                  </a:moveTo>
                  <a:cubicBezTo>
                    <a:pt x="49732" y="2807"/>
                    <a:pt x="50220" y="2854"/>
                    <a:pt x="50708" y="2951"/>
                  </a:cubicBezTo>
                  <a:cubicBezTo>
                    <a:pt x="50950" y="2999"/>
                    <a:pt x="51184" y="3092"/>
                    <a:pt x="51417" y="3177"/>
                  </a:cubicBezTo>
                  <a:cubicBezTo>
                    <a:pt x="51591" y="3241"/>
                    <a:pt x="51719" y="3368"/>
                    <a:pt x="51813" y="3528"/>
                  </a:cubicBezTo>
                  <a:cubicBezTo>
                    <a:pt x="52050" y="3927"/>
                    <a:pt x="52280" y="4329"/>
                    <a:pt x="52448" y="4762"/>
                  </a:cubicBezTo>
                  <a:cubicBezTo>
                    <a:pt x="52809" y="5688"/>
                    <a:pt x="53201" y="6603"/>
                    <a:pt x="53483" y="7559"/>
                  </a:cubicBezTo>
                  <a:cubicBezTo>
                    <a:pt x="53709" y="8324"/>
                    <a:pt x="53900" y="9097"/>
                    <a:pt x="54140" y="9857"/>
                  </a:cubicBezTo>
                  <a:cubicBezTo>
                    <a:pt x="54411" y="10709"/>
                    <a:pt x="54594" y="11581"/>
                    <a:pt x="54725" y="12463"/>
                  </a:cubicBezTo>
                  <a:cubicBezTo>
                    <a:pt x="54800" y="12979"/>
                    <a:pt x="54839" y="13501"/>
                    <a:pt x="54891" y="14021"/>
                  </a:cubicBezTo>
                  <a:cubicBezTo>
                    <a:pt x="55190" y="17081"/>
                    <a:pt x="55143" y="20152"/>
                    <a:pt x="55084" y="23221"/>
                  </a:cubicBezTo>
                  <a:cubicBezTo>
                    <a:pt x="55063" y="24323"/>
                    <a:pt x="54960" y="25428"/>
                    <a:pt x="54865" y="26529"/>
                  </a:cubicBezTo>
                  <a:cubicBezTo>
                    <a:pt x="54780" y="27528"/>
                    <a:pt x="54646" y="28521"/>
                    <a:pt x="54526" y="29515"/>
                  </a:cubicBezTo>
                  <a:cubicBezTo>
                    <a:pt x="54417" y="30425"/>
                    <a:pt x="54270" y="31329"/>
                    <a:pt x="54146" y="32238"/>
                  </a:cubicBezTo>
                  <a:cubicBezTo>
                    <a:pt x="54068" y="32798"/>
                    <a:pt x="53998" y="33359"/>
                    <a:pt x="53934" y="33920"/>
                  </a:cubicBezTo>
                  <a:cubicBezTo>
                    <a:pt x="53836" y="34798"/>
                    <a:pt x="53657" y="35663"/>
                    <a:pt x="53496" y="36530"/>
                  </a:cubicBezTo>
                  <a:cubicBezTo>
                    <a:pt x="53179" y="38224"/>
                    <a:pt x="52780" y="39898"/>
                    <a:pt x="52280" y="41547"/>
                  </a:cubicBezTo>
                  <a:cubicBezTo>
                    <a:pt x="52160" y="41942"/>
                    <a:pt x="51985" y="42314"/>
                    <a:pt x="51816" y="42691"/>
                  </a:cubicBezTo>
                  <a:cubicBezTo>
                    <a:pt x="51769" y="42795"/>
                    <a:pt x="51710" y="42859"/>
                    <a:pt x="51594" y="42859"/>
                  </a:cubicBezTo>
                  <a:cubicBezTo>
                    <a:pt x="51584" y="42859"/>
                    <a:pt x="51573" y="42858"/>
                    <a:pt x="51562" y="42857"/>
                  </a:cubicBezTo>
                  <a:cubicBezTo>
                    <a:pt x="51076" y="42818"/>
                    <a:pt x="50591" y="42777"/>
                    <a:pt x="50093" y="42702"/>
                  </a:cubicBezTo>
                  <a:cubicBezTo>
                    <a:pt x="50112" y="42430"/>
                    <a:pt x="50182" y="42176"/>
                    <a:pt x="50252" y="41924"/>
                  </a:cubicBezTo>
                  <a:cubicBezTo>
                    <a:pt x="50567" y="40782"/>
                    <a:pt x="50781" y="39621"/>
                    <a:pt x="50987" y="38457"/>
                  </a:cubicBezTo>
                  <a:cubicBezTo>
                    <a:pt x="51098" y="37833"/>
                    <a:pt x="51220" y="37211"/>
                    <a:pt x="51316" y="36584"/>
                  </a:cubicBezTo>
                  <a:cubicBezTo>
                    <a:pt x="51480" y="35500"/>
                    <a:pt x="51709" y="34425"/>
                    <a:pt x="51767" y="33327"/>
                  </a:cubicBezTo>
                  <a:cubicBezTo>
                    <a:pt x="51809" y="32514"/>
                    <a:pt x="51932" y="31709"/>
                    <a:pt x="52039" y="30902"/>
                  </a:cubicBezTo>
                  <a:cubicBezTo>
                    <a:pt x="52103" y="30418"/>
                    <a:pt x="52139" y="29930"/>
                    <a:pt x="52180" y="29444"/>
                  </a:cubicBezTo>
                  <a:cubicBezTo>
                    <a:pt x="52247" y="28658"/>
                    <a:pt x="52268" y="27869"/>
                    <a:pt x="52358" y="27086"/>
                  </a:cubicBezTo>
                  <a:cubicBezTo>
                    <a:pt x="52395" y="26770"/>
                    <a:pt x="52412" y="26453"/>
                    <a:pt x="52413" y="26136"/>
                  </a:cubicBezTo>
                  <a:cubicBezTo>
                    <a:pt x="52418" y="25132"/>
                    <a:pt x="52428" y="24129"/>
                    <a:pt x="52405" y="23125"/>
                  </a:cubicBezTo>
                  <a:cubicBezTo>
                    <a:pt x="52390" y="22482"/>
                    <a:pt x="52406" y="21838"/>
                    <a:pt x="52373" y="21198"/>
                  </a:cubicBezTo>
                  <a:cubicBezTo>
                    <a:pt x="52315" y="20060"/>
                    <a:pt x="52291" y="18919"/>
                    <a:pt x="52134" y="17789"/>
                  </a:cubicBezTo>
                  <a:cubicBezTo>
                    <a:pt x="52107" y="17594"/>
                    <a:pt x="52087" y="17396"/>
                    <a:pt x="52084" y="17199"/>
                  </a:cubicBezTo>
                  <a:cubicBezTo>
                    <a:pt x="52073" y="16554"/>
                    <a:pt x="51946" y="15923"/>
                    <a:pt x="51857" y="15287"/>
                  </a:cubicBezTo>
                  <a:cubicBezTo>
                    <a:pt x="51741" y="14464"/>
                    <a:pt x="51621" y="13642"/>
                    <a:pt x="51448" y="12830"/>
                  </a:cubicBezTo>
                  <a:cubicBezTo>
                    <a:pt x="51007" y="10772"/>
                    <a:pt x="50424" y="8757"/>
                    <a:pt x="49597" y="6820"/>
                  </a:cubicBezTo>
                  <a:cubicBezTo>
                    <a:pt x="49364" y="6274"/>
                    <a:pt x="49044" y="5774"/>
                    <a:pt x="48745" y="5265"/>
                  </a:cubicBezTo>
                  <a:cubicBezTo>
                    <a:pt x="48514" y="4873"/>
                    <a:pt x="48264" y="4494"/>
                    <a:pt x="48019" y="4111"/>
                  </a:cubicBezTo>
                  <a:cubicBezTo>
                    <a:pt x="47820" y="3799"/>
                    <a:pt x="47597" y="3505"/>
                    <a:pt x="47326" y="3251"/>
                  </a:cubicBezTo>
                  <a:cubicBezTo>
                    <a:pt x="47290" y="3218"/>
                    <a:pt x="47241" y="3191"/>
                    <a:pt x="47247" y="3114"/>
                  </a:cubicBezTo>
                  <a:cubicBezTo>
                    <a:pt x="47422" y="3015"/>
                    <a:pt x="47624" y="2976"/>
                    <a:pt x="47821" y="2940"/>
                  </a:cubicBezTo>
                  <a:cubicBezTo>
                    <a:pt x="48295" y="2851"/>
                    <a:pt x="48769" y="2807"/>
                    <a:pt x="49243" y="2807"/>
                  </a:cubicBezTo>
                  <a:close/>
                  <a:moveTo>
                    <a:pt x="46861" y="3214"/>
                  </a:moveTo>
                  <a:cubicBezTo>
                    <a:pt x="46953" y="3214"/>
                    <a:pt x="47029" y="3260"/>
                    <a:pt x="47110" y="3353"/>
                  </a:cubicBezTo>
                  <a:cubicBezTo>
                    <a:pt x="47422" y="3712"/>
                    <a:pt x="47688" y="4100"/>
                    <a:pt x="47931" y="4504"/>
                  </a:cubicBezTo>
                  <a:cubicBezTo>
                    <a:pt x="48224" y="4989"/>
                    <a:pt x="48508" y="5478"/>
                    <a:pt x="48798" y="5964"/>
                  </a:cubicBezTo>
                  <a:cubicBezTo>
                    <a:pt x="49408" y="6990"/>
                    <a:pt x="49790" y="8109"/>
                    <a:pt x="50156" y="9236"/>
                  </a:cubicBezTo>
                  <a:cubicBezTo>
                    <a:pt x="50650" y="10755"/>
                    <a:pt x="51050" y="12298"/>
                    <a:pt x="51313" y="13872"/>
                  </a:cubicBezTo>
                  <a:cubicBezTo>
                    <a:pt x="51520" y="15114"/>
                    <a:pt x="51747" y="16353"/>
                    <a:pt x="51810" y="17615"/>
                  </a:cubicBezTo>
                  <a:cubicBezTo>
                    <a:pt x="51830" y="18017"/>
                    <a:pt x="51897" y="18418"/>
                    <a:pt x="51922" y="18820"/>
                  </a:cubicBezTo>
                  <a:cubicBezTo>
                    <a:pt x="51962" y="19443"/>
                    <a:pt x="52000" y="20070"/>
                    <a:pt x="52014" y="20694"/>
                  </a:cubicBezTo>
                  <a:cubicBezTo>
                    <a:pt x="52051" y="22520"/>
                    <a:pt x="52119" y="24348"/>
                    <a:pt x="52057" y="26174"/>
                  </a:cubicBezTo>
                  <a:cubicBezTo>
                    <a:pt x="52024" y="27200"/>
                    <a:pt x="51917" y="28226"/>
                    <a:pt x="51843" y="29252"/>
                  </a:cubicBezTo>
                  <a:cubicBezTo>
                    <a:pt x="51795" y="29953"/>
                    <a:pt x="51723" y="30653"/>
                    <a:pt x="51603" y="31344"/>
                  </a:cubicBezTo>
                  <a:cubicBezTo>
                    <a:pt x="51456" y="32175"/>
                    <a:pt x="51418" y="33014"/>
                    <a:pt x="51344" y="33850"/>
                  </a:cubicBezTo>
                  <a:cubicBezTo>
                    <a:pt x="51290" y="34473"/>
                    <a:pt x="51188" y="35090"/>
                    <a:pt x="51085" y="35709"/>
                  </a:cubicBezTo>
                  <a:cubicBezTo>
                    <a:pt x="50875" y="36977"/>
                    <a:pt x="50665" y="38245"/>
                    <a:pt x="50425" y="39509"/>
                  </a:cubicBezTo>
                  <a:cubicBezTo>
                    <a:pt x="50377" y="39761"/>
                    <a:pt x="50319" y="40011"/>
                    <a:pt x="50271" y="40264"/>
                  </a:cubicBezTo>
                  <a:cubicBezTo>
                    <a:pt x="50257" y="40342"/>
                    <a:pt x="50227" y="40404"/>
                    <a:pt x="50169" y="40462"/>
                  </a:cubicBezTo>
                  <a:cubicBezTo>
                    <a:pt x="49523" y="41102"/>
                    <a:pt x="49028" y="41851"/>
                    <a:pt x="48620" y="42658"/>
                  </a:cubicBezTo>
                  <a:cubicBezTo>
                    <a:pt x="48348" y="43193"/>
                    <a:pt x="48087" y="43733"/>
                    <a:pt x="47779" y="44249"/>
                  </a:cubicBezTo>
                  <a:cubicBezTo>
                    <a:pt x="47541" y="44649"/>
                    <a:pt x="47263" y="45017"/>
                    <a:pt x="46940" y="45350"/>
                  </a:cubicBezTo>
                  <a:cubicBezTo>
                    <a:pt x="46903" y="45387"/>
                    <a:pt x="46876" y="45447"/>
                    <a:pt x="46802" y="45447"/>
                  </a:cubicBezTo>
                  <a:cubicBezTo>
                    <a:pt x="46799" y="45447"/>
                    <a:pt x="46795" y="45447"/>
                    <a:pt x="46791" y="45447"/>
                  </a:cubicBezTo>
                  <a:cubicBezTo>
                    <a:pt x="46791" y="45116"/>
                    <a:pt x="46783" y="44784"/>
                    <a:pt x="46792" y="44454"/>
                  </a:cubicBezTo>
                  <a:cubicBezTo>
                    <a:pt x="46821" y="43477"/>
                    <a:pt x="46880" y="42501"/>
                    <a:pt x="46884" y="41523"/>
                  </a:cubicBezTo>
                  <a:cubicBezTo>
                    <a:pt x="46896" y="38701"/>
                    <a:pt x="46923" y="35879"/>
                    <a:pt x="46934" y="33058"/>
                  </a:cubicBezTo>
                  <a:cubicBezTo>
                    <a:pt x="46939" y="32046"/>
                    <a:pt x="46949" y="31035"/>
                    <a:pt x="46961" y="30022"/>
                  </a:cubicBezTo>
                  <a:cubicBezTo>
                    <a:pt x="46966" y="29189"/>
                    <a:pt x="46929" y="28356"/>
                    <a:pt x="46937" y="27525"/>
                  </a:cubicBezTo>
                  <a:cubicBezTo>
                    <a:pt x="46948" y="26248"/>
                    <a:pt x="46995" y="24969"/>
                    <a:pt x="46960" y="23692"/>
                  </a:cubicBezTo>
                  <a:cubicBezTo>
                    <a:pt x="46927" y="22483"/>
                    <a:pt x="46984" y="21274"/>
                    <a:pt x="46953" y="20066"/>
                  </a:cubicBezTo>
                  <a:cubicBezTo>
                    <a:pt x="46905" y="18264"/>
                    <a:pt x="46944" y="16463"/>
                    <a:pt x="46853" y="14663"/>
                  </a:cubicBezTo>
                  <a:cubicBezTo>
                    <a:pt x="46814" y="13892"/>
                    <a:pt x="46838" y="13119"/>
                    <a:pt x="46812" y="12348"/>
                  </a:cubicBezTo>
                  <a:cubicBezTo>
                    <a:pt x="46783" y="11416"/>
                    <a:pt x="46811" y="10477"/>
                    <a:pt x="46662" y="9551"/>
                  </a:cubicBezTo>
                  <a:cubicBezTo>
                    <a:pt x="46591" y="9107"/>
                    <a:pt x="46471" y="8679"/>
                    <a:pt x="46267" y="8279"/>
                  </a:cubicBezTo>
                  <a:cubicBezTo>
                    <a:pt x="45955" y="7666"/>
                    <a:pt x="45433" y="7315"/>
                    <a:pt x="44783" y="7145"/>
                  </a:cubicBezTo>
                  <a:cubicBezTo>
                    <a:pt x="44176" y="6986"/>
                    <a:pt x="43550" y="6926"/>
                    <a:pt x="42927" y="6897"/>
                  </a:cubicBezTo>
                  <a:cubicBezTo>
                    <a:pt x="42253" y="6869"/>
                    <a:pt x="41583" y="6792"/>
                    <a:pt x="40896" y="6792"/>
                  </a:cubicBezTo>
                  <a:cubicBezTo>
                    <a:pt x="40789" y="6792"/>
                    <a:pt x="40682" y="6794"/>
                    <a:pt x="40574" y="6798"/>
                  </a:cubicBezTo>
                  <a:cubicBezTo>
                    <a:pt x="40609" y="6703"/>
                    <a:pt x="40677" y="6678"/>
                    <a:pt x="40729" y="6641"/>
                  </a:cubicBezTo>
                  <a:cubicBezTo>
                    <a:pt x="41885" y="5780"/>
                    <a:pt x="43110" y="5022"/>
                    <a:pt x="44326" y="4248"/>
                  </a:cubicBezTo>
                  <a:cubicBezTo>
                    <a:pt x="44756" y="3976"/>
                    <a:pt x="45225" y="3786"/>
                    <a:pt x="45694" y="3598"/>
                  </a:cubicBezTo>
                  <a:cubicBezTo>
                    <a:pt x="46028" y="3464"/>
                    <a:pt x="46378" y="3369"/>
                    <a:pt x="46714" y="3245"/>
                  </a:cubicBezTo>
                  <a:cubicBezTo>
                    <a:pt x="46769" y="3225"/>
                    <a:pt x="46817" y="3214"/>
                    <a:pt x="46861" y="3214"/>
                  </a:cubicBezTo>
                  <a:close/>
                  <a:moveTo>
                    <a:pt x="52921" y="40594"/>
                  </a:moveTo>
                  <a:cubicBezTo>
                    <a:pt x="53129" y="40686"/>
                    <a:pt x="53275" y="40829"/>
                    <a:pt x="53317" y="41056"/>
                  </a:cubicBezTo>
                  <a:cubicBezTo>
                    <a:pt x="53369" y="41335"/>
                    <a:pt x="53384" y="41617"/>
                    <a:pt x="53312" y="41897"/>
                  </a:cubicBezTo>
                  <a:cubicBezTo>
                    <a:pt x="53091" y="42754"/>
                    <a:pt x="52837" y="43600"/>
                    <a:pt x="52426" y="44387"/>
                  </a:cubicBezTo>
                  <a:cubicBezTo>
                    <a:pt x="52200" y="44820"/>
                    <a:pt x="51935" y="45232"/>
                    <a:pt x="51619" y="45607"/>
                  </a:cubicBezTo>
                  <a:cubicBezTo>
                    <a:pt x="50370" y="47089"/>
                    <a:pt x="49174" y="48615"/>
                    <a:pt x="47907" y="50080"/>
                  </a:cubicBezTo>
                  <a:cubicBezTo>
                    <a:pt x="47374" y="50696"/>
                    <a:pt x="46820" y="51293"/>
                    <a:pt x="46218" y="51845"/>
                  </a:cubicBezTo>
                  <a:cubicBezTo>
                    <a:pt x="46008" y="52038"/>
                    <a:pt x="45780" y="52202"/>
                    <a:pt x="45529" y="52337"/>
                  </a:cubicBezTo>
                  <a:cubicBezTo>
                    <a:pt x="45264" y="52481"/>
                    <a:pt x="44992" y="52588"/>
                    <a:pt x="44691" y="52588"/>
                  </a:cubicBezTo>
                  <a:cubicBezTo>
                    <a:pt x="44634" y="52588"/>
                    <a:pt x="44576" y="52584"/>
                    <a:pt x="44517" y="52576"/>
                  </a:cubicBezTo>
                  <a:cubicBezTo>
                    <a:pt x="44521" y="52498"/>
                    <a:pt x="44594" y="52473"/>
                    <a:pt x="44641" y="52431"/>
                  </a:cubicBezTo>
                  <a:cubicBezTo>
                    <a:pt x="45290" y="51847"/>
                    <a:pt x="45702" y="51112"/>
                    <a:pt x="45987" y="50300"/>
                  </a:cubicBezTo>
                  <a:cubicBezTo>
                    <a:pt x="46311" y="49375"/>
                    <a:pt x="46506" y="48419"/>
                    <a:pt x="46620" y="47446"/>
                  </a:cubicBezTo>
                  <a:cubicBezTo>
                    <a:pt x="46673" y="46995"/>
                    <a:pt x="46720" y="46543"/>
                    <a:pt x="46746" y="46089"/>
                  </a:cubicBezTo>
                  <a:cubicBezTo>
                    <a:pt x="46754" y="45943"/>
                    <a:pt x="46799" y="45834"/>
                    <a:pt x="46903" y="45729"/>
                  </a:cubicBezTo>
                  <a:cubicBezTo>
                    <a:pt x="47355" y="45270"/>
                    <a:pt x="47769" y="44779"/>
                    <a:pt x="48092" y="44217"/>
                  </a:cubicBezTo>
                  <a:cubicBezTo>
                    <a:pt x="48336" y="43791"/>
                    <a:pt x="48543" y="43350"/>
                    <a:pt x="48763" y="42913"/>
                  </a:cubicBezTo>
                  <a:cubicBezTo>
                    <a:pt x="49107" y="42236"/>
                    <a:pt x="49540" y="41622"/>
                    <a:pt x="49995" y="41018"/>
                  </a:cubicBezTo>
                  <a:cubicBezTo>
                    <a:pt x="50015" y="40990"/>
                    <a:pt x="50031" y="40959"/>
                    <a:pt x="50050" y="40931"/>
                  </a:cubicBezTo>
                  <a:cubicBezTo>
                    <a:pt x="50067" y="40940"/>
                    <a:pt x="50083" y="40947"/>
                    <a:pt x="50100" y="40956"/>
                  </a:cubicBezTo>
                  <a:cubicBezTo>
                    <a:pt x="50009" y="41356"/>
                    <a:pt x="49913" y="41755"/>
                    <a:pt x="49833" y="42156"/>
                  </a:cubicBezTo>
                  <a:cubicBezTo>
                    <a:pt x="49794" y="42347"/>
                    <a:pt x="49741" y="42541"/>
                    <a:pt x="49745" y="42740"/>
                  </a:cubicBezTo>
                  <a:cubicBezTo>
                    <a:pt x="49747" y="42937"/>
                    <a:pt x="49804" y="43009"/>
                    <a:pt x="49996" y="43028"/>
                  </a:cubicBezTo>
                  <a:cubicBezTo>
                    <a:pt x="50533" y="43085"/>
                    <a:pt x="51070" y="43129"/>
                    <a:pt x="51610" y="43142"/>
                  </a:cubicBezTo>
                  <a:cubicBezTo>
                    <a:pt x="51617" y="43142"/>
                    <a:pt x="51623" y="43142"/>
                    <a:pt x="51629" y="43142"/>
                  </a:cubicBezTo>
                  <a:cubicBezTo>
                    <a:pt x="51836" y="43142"/>
                    <a:pt x="51962" y="43053"/>
                    <a:pt x="52054" y="42867"/>
                  </a:cubicBezTo>
                  <a:cubicBezTo>
                    <a:pt x="52359" y="42250"/>
                    <a:pt x="52613" y="41613"/>
                    <a:pt x="52790" y="40948"/>
                  </a:cubicBezTo>
                  <a:cubicBezTo>
                    <a:pt x="52821" y="40835"/>
                    <a:pt x="52836" y="40712"/>
                    <a:pt x="52921" y="40594"/>
                  </a:cubicBezTo>
                  <a:close/>
                  <a:moveTo>
                    <a:pt x="43107" y="8226"/>
                  </a:moveTo>
                  <a:cubicBezTo>
                    <a:pt x="43265" y="8226"/>
                    <a:pt x="43424" y="8239"/>
                    <a:pt x="43582" y="8273"/>
                  </a:cubicBezTo>
                  <a:cubicBezTo>
                    <a:pt x="44146" y="8391"/>
                    <a:pt x="44585" y="8684"/>
                    <a:pt x="44894" y="9182"/>
                  </a:cubicBezTo>
                  <a:cubicBezTo>
                    <a:pt x="45186" y="9654"/>
                    <a:pt x="45250" y="10175"/>
                    <a:pt x="45275" y="10708"/>
                  </a:cubicBezTo>
                  <a:cubicBezTo>
                    <a:pt x="45330" y="11847"/>
                    <a:pt x="45290" y="12986"/>
                    <a:pt x="45338" y="14125"/>
                  </a:cubicBezTo>
                  <a:cubicBezTo>
                    <a:pt x="45374" y="14965"/>
                    <a:pt x="45352" y="15806"/>
                    <a:pt x="45383" y="16645"/>
                  </a:cubicBezTo>
                  <a:cubicBezTo>
                    <a:pt x="45429" y="17913"/>
                    <a:pt x="45438" y="19184"/>
                    <a:pt x="45402" y="20452"/>
                  </a:cubicBezTo>
                  <a:cubicBezTo>
                    <a:pt x="45384" y="21138"/>
                    <a:pt x="45427" y="21822"/>
                    <a:pt x="45415" y="22508"/>
                  </a:cubicBezTo>
                  <a:cubicBezTo>
                    <a:pt x="45394" y="23665"/>
                    <a:pt x="45390" y="24822"/>
                    <a:pt x="45369" y="25978"/>
                  </a:cubicBezTo>
                  <a:cubicBezTo>
                    <a:pt x="45362" y="26460"/>
                    <a:pt x="45396" y="26939"/>
                    <a:pt x="45411" y="27417"/>
                  </a:cubicBezTo>
                  <a:cubicBezTo>
                    <a:pt x="45436" y="28265"/>
                    <a:pt x="45395" y="29115"/>
                    <a:pt x="45383" y="29963"/>
                  </a:cubicBezTo>
                  <a:cubicBezTo>
                    <a:pt x="45374" y="30580"/>
                    <a:pt x="45392" y="31197"/>
                    <a:pt x="45400" y="31815"/>
                  </a:cubicBezTo>
                  <a:cubicBezTo>
                    <a:pt x="45411" y="32664"/>
                    <a:pt x="45365" y="33513"/>
                    <a:pt x="45342" y="34361"/>
                  </a:cubicBezTo>
                  <a:cubicBezTo>
                    <a:pt x="45326" y="34908"/>
                    <a:pt x="45311" y="35457"/>
                    <a:pt x="45320" y="36006"/>
                  </a:cubicBezTo>
                  <a:cubicBezTo>
                    <a:pt x="45333" y="36745"/>
                    <a:pt x="45349" y="37483"/>
                    <a:pt x="45307" y="38219"/>
                  </a:cubicBezTo>
                  <a:cubicBezTo>
                    <a:pt x="45259" y="39052"/>
                    <a:pt x="45277" y="39883"/>
                    <a:pt x="45290" y="40714"/>
                  </a:cubicBezTo>
                  <a:cubicBezTo>
                    <a:pt x="45296" y="41160"/>
                    <a:pt x="45315" y="41606"/>
                    <a:pt x="45309" y="42052"/>
                  </a:cubicBezTo>
                  <a:cubicBezTo>
                    <a:pt x="45295" y="43004"/>
                    <a:pt x="45285" y="43956"/>
                    <a:pt x="45253" y="44906"/>
                  </a:cubicBezTo>
                  <a:cubicBezTo>
                    <a:pt x="45224" y="45797"/>
                    <a:pt x="45189" y="46688"/>
                    <a:pt x="45057" y="47571"/>
                  </a:cubicBezTo>
                  <a:cubicBezTo>
                    <a:pt x="44970" y="48155"/>
                    <a:pt x="44906" y="48745"/>
                    <a:pt x="44756" y="49318"/>
                  </a:cubicBezTo>
                  <a:cubicBezTo>
                    <a:pt x="44614" y="49856"/>
                    <a:pt x="44392" y="50350"/>
                    <a:pt x="44025" y="50774"/>
                  </a:cubicBezTo>
                  <a:cubicBezTo>
                    <a:pt x="43836" y="50994"/>
                    <a:pt x="43609" y="51156"/>
                    <a:pt x="43362" y="51295"/>
                  </a:cubicBezTo>
                  <a:cubicBezTo>
                    <a:pt x="43018" y="51491"/>
                    <a:pt x="42665" y="51662"/>
                    <a:pt x="42284" y="51773"/>
                  </a:cubicBezTo>
                  <a:cubicBezTo>
                    <a:pt x="41666" y="52074"/>
                    <a:pt x="41023" y="52310"/>
                    <a:pt x="40375" y="52537"/>
                  </a:cubicBezTo>
                  <a:cubicBezTo>
                    <a:pt x="39056" y="52996"/>
                    <a:pt x="37702" y="53336"/>
                    <a:pt x="36345" y="53666"/>
                  </a:cubicBezTo>
                  <a:cubicBezTo>
                    <a:pt x="35487" y="53876"/>
                    <a:pt x="34627" y="54071"/>
                    <a:pt x="33766" y="54260"/>
                  </a:cubicBezTo>
                  <a:cubicBezTo>
                    <a:pt x="33357" y="54350"/>
                    <a:pt x="32941" y="54410"/>
                    <a:pt x="32526" y="54478"/>
                  </a:cubicBezTo>
                  <a:cubicBezTo>
                    <a:pt x="32430" y="54494"/>
                    <a:pt x="32333" y="54503"/>
                    <a:pt x="32235" y="54503"/>
                  </a:cubicBezTo>
                  <a:cubicBezTo>
                    <a:pt x="32144" y="54503"/>
                    <a:pt x="32053" y="54495"/>
                    <a:pt x="31963" y="54477"/>
                  </a:cubicBezTo>
                  <a:cubicBezTo>
                    <a:pt x="31783" y="54441"/>
                    <a:pt x="31782" y="54431"/>
                    <a:pt x="31861" y="54240"/>
                  </a:cubicBezTo>
                  <a:cubicBezTo>
                    <a:pt x="31875" y="54165"/>
                    <a:pt x="31905" y="54095"/>
                    <a:pt x="31951" y="54032"/>
                  </a:cubicBezTo>
                  <a:cubicBezTo>
                    <a:pt x="31976" y="53868"/>
                    <a:pt x="32050" y="53720"/>
                    <a:pt x="32108" y="53568"/>
                  </a:cubicBezTo>
                  <a:cubicBezTo>
                    <a:pt x="32130" y="53467"/>
                    <a:pt x="32153" y="53363"/>
                    <a:pt x="32176" y="53261"/>
                  </a:cubicBezTo>
                  <a:cubicBezTo>
                    <a:pt x="32228" y="52784"/>
                    <a:pt x="32292" y="52303"/>
                    <a:pt x="32245" y="51826"/>
                  </a:cubicBezTo>
                  <a:cubicBezTo>
                    <a:pt x="32196" y="51323"/>
                    <a:pt x="32214" y="50817"/>
                    <a:pt x="32178" y="50313"/>
                  </a:cubicBezTo>
                  <a:cubicBezTo>
                    <a:pt x="32164" y="50099"/>
                    <a:pt x="32156" y="49884"/>
                    <a:pt x="32149" y="49671"/>
                  </a:cubicBezTo>
                  <a:cubicBezTo>
                    <a:pt x="32084" y="47897"/>
                    <a:pt x="32048" y="46122"/>
                    <a:pt x="32022" y="44347"/>
                  </a:cubicBezTo>
                  <a:cubicBezTo>
                    <a:pt x="32004" y="43001"/>
                    <a:pt x="31996" y="41654"/>
                    <a:pt x="32008" y="40308"/>
                  </a:cubicBezTo>
                  <a:cubicBezTo>
                    <a:pt x="32016" y="39306"/>
                    <a:pt x="32058" y="38302"/>
                    <a:pt x="32109" y="37301"/>
                  </a:cubicBezTo>
                  <a:cubicBezTo>
                    <a:pt x="32151" y="36497"/>
                    <a:pt x="32202" y="35692"/>
                    <a:pt x="32261" y="34890"/>
                  </a:cubicBezTo>
                  <a:cubicBezTo>
                    <a:pt x="32337" y="33822"/>
                    <a:pt x="32458" y="32758"/>
                    <a:pt x="32545" y="31691"/>
                  </a:cubicBezTo>
                  <a:cubicBezTo>
                    <a:pt x="32646" y="30454"/>
                    <a:pt x="32818" y="29223"/>
                    <a:pt x="32980" y="27993"/>
                  </a:cubicBezTo>
                  <a:cubicBezTo>
                    <a:pt x="33061" y="27374"/>
                    <a:pt x="33208" y="26764"/>
                    <a:pt x="33326" y="26150"/>
                  </a:cubicBezTo>
                  <a:cubicBezTo>
                    <a:pt x="33476" y="25368"/>
                    <a:pt x="33600" y="24581"/>
                    <a:pt x="33798" y="23807"/>
                  </a:cubicBezTo>
                  <a:cubicBezTo>
                    <a:pt x="33887" y="23461"/>
                    <a:pt x="33965" y="23109"/>
                    <a:pt x="34096" y="22773"/>
                  </a:cubicBezTo>
                  <a:cubicBezTo>
                    <a:pt x="34123" y="22563"/>
                    <a:pt x="34169" y="22359"/>
                    <a:pt x="34251" y="22164"/>
                  </a:cubicBezTo>
                  <a:cubicBezTo>
                    <a:pt x="34298" y="21822"/>
                    <a:pt x="34410" y="21498"/>
                    <a:pt x="34508" y="21171"/>
                  </a:cubicBezTo>
                  <a:cubicBezTo>
                    <a:pt x="34848" y="20039"/>
                    <a:pt x="35113" y="18885"/>
                    <a:pt x="35489" y="17763"/>
                  </a:cubicBezTo>
                  <a:cubicBezTo>
                    <a:pt x="35692" y="17155"/>
                    <a:pt x="35894" y="16544"/>
                    <a:pt x="36129" y="15947"/>
                  </a:cubicBezTo>
                  <a:cubicBezTo>
                    <a:pt x="36230" y="15699"/>
                    <a:pt x="36325" y="15448"/>
                    <a:pt x="36459" y="15215"/>
                  </a:cubicBezTo>
                  <a:cubicBezTo>
                    <a:pt x="36518" y="15000"/>
                    <a:pt x="36606" y="14796"/>
                    <a:pt x="36699" y="14596"/>
                  </a:cubicBezTo>
                  <a:cubicBezTo>
                    <a:pt x="37246" y="13436"/>
                    <a:pt x="37859" y="12314"/>
                    <a:pt x="38587" y="11256"/>
                  </a:cubicBezTo>
                  <a:cubicBezTo>
                    <a:pt x="38625" y="11200"/>
                    <a:pt x="38675" y="11152"/>
                    <a:pt x="38719" y="11101"/>
                  </a:cubicBezTo>
                  <a:lnTo>
                    <a:pt x="38719" y="11099"/>
                  </a:lnTo>
                  <a:cubicBezTo>
                    <a:pt x="39102" y="10570"/>
                    <a:pt x="39533" y="10085"/>
                    <a:pt x="40021" y="9651"/>
                  </a:cubicBezTo>
                  <a:cubicBezTo>
                    <a:pt x="40232" y="9463"/>
                    <a:pt x="40450" y="9283"/>
                    <a:pt x="40656" y="9088"/>
                  </a:cubicBezTo>
                  <a:cubicBezTo>
                    <a:pt x="41178" y="8596"/>
                    <a:pt x="41817" y="8377"/>
                    <a:pt x="42509" y="8276"/>
                  </a:cubicBezTo>
                  <a:cubicBezTo>
                    <a:pt x="42708" y="8247"/>
                    <a:pt x="42908" y="8226"/>
                    <a:pt x="43107" y="8226"/>
                  </a:cubicBezTo>
                  <a:close/>
                  <a:moveTo>
                    <a:pt x="18755" y="6437"/>
                  </a:moveTo>
                  <a:cubicBezTo>
                    <a:pt x="19550" y="6437"/>
                    <a:pt x="20344" y="6457"/>
                    <a:pt x="21138" y="6480"/>
                  </a:cubicBezTo>
                  <a:cubicBezTo>
                    <a:pt x="22141" y="6508"/>
                    <a:pt x="23144" y="6543"/>
                    <a:pt x="24145" y="6611"/>
                  </a:cubicBezTo>
                  <a:cubicBezTo>
                    <a:pt x="24624" y="6643"/>
                    <a:pt x="25104" y="6656"/>
                    <a:pt x="25585" y="6672"/>
                  </a:cubicBezTo>
                  <a:cubicBezTo>
                    <a:pt x="26870" y="6714"/>
                    <a:pt x="28156" y="6744"/>
                    <a:pt x="29442" y="6799"/>
                  </a:cubicBezTo>
                  <a:cubicBezTo>
                    <a:pt x="31473" y="6888"/>
                    <a:pt x="33507" y="6912"/>
                    <a:pt x="35539" y="6962"/>
                  </a:cubicBezTo>
                  <a:cubicBezTo>
                    <a:pt x="37160" y="7000"/>
                    <a:pt x="38778" y="7085"/>
                    <a:pt x="40400" y="7119"/>
                  </a:cubicBezTo>
                  <a:cubicBezTo>
                    <a:pt x="41301" y="7138"/>
                    <a:pt x="42199" y="7198"/>
                    <a:pt x="43098" y="7247"/>
                  </a:cubicBezTo>
                  <a:cubicBezTo>
                    <a:pt x="43619" y="7276"/>
                    <a:pt x="44140" y="7340"/>
                    <a:pt x="44650" y="7458"/>
                  </a:cubicBezTo>
                  <a:cubicBezTo>
                    <a:pt x="45289" y="7606"/>
                    <a:pt x="45727" y="7962"/>
                    <a:pt x="45989" y="8577"/>
                  </a:cubicBezTo>
                  <a:cubicBezTo>
                    <a:pt x="46300" y="9311"/>
                    <a:pt x="46417" y="10076"/>
                    <a:pt x="46439" y="10859"/>
                  </a:cubicBezTo>
                  <a:cubicBezTo>
                    <a:pt x="46476" y="12292"/>
                    <a:pt x="46476" y="13725"/>
                    <a:pt x="46521" y="15157"/>
                  </a:cubicBezTo>
                  <a:cubicBezTo>
                    <a:pt x="46560" y="16375"/>
                    <a:pt x="46558" y="17592"/>
                    <a:pt x="46573" y="18810"/>
                  </a:cubicBezTo>
                  <a:cubicBezTo>
                    <a:pt x="46609" y="21838"/>
                    <a:pt x="46626" y="24866"/>
                    <a:pt x="46604" y="27893"/>
                  </a:cubicBezTo>
                  <a:cubicBezTo>
                    <a:pt x="46593" y="29291"/>
                    <a:pt x="46599" y="30690"/>
                    <a:pt x="46583" y="32088"/>
                  </a:cubicBezTo>
                  <a:cubicBezTo>
                    <a:pt x="46557" y="34413"/>
                    <a:pt x="46567" y="36737"/>
                    <a:pt x="46537" y="39061"/>
                  </a:cubicBezTo>
                  <a:cubicBezTo>
                    <a:pt x="46523" y="40159"/>
                    <a:pt x="46539" y="41258"/>
                    <a:pt x="46491" y="42354"/>
                  </a:cubicBezTo>
                  <a:cubicBezTo>
                    <a:pt x="46430" y="43724"/>
                    <a:pt x="46435" y="45099"/>
                    <a:pt x="46352" y="46468"/>
                  </a:cubicBezTo>
                  <a:cubicBezTo>
                    <a:pt x="46274" y="47722"/>
                    <a:pt x="46067" y="48953"/>
                    <a:pt x="45631" y="50140"/>
                  </a:cubicBezTo>
                  <a:cubicBezTo>
                    <a:pt x="45432" y="50682"/>
                    <a:pt x="45182" y="51202"/>
                    <a:pt x="44845" y="51669"/>
                  </a:cubicBezTo>
                  <a:cubicBezTo>
                    <a:pt x="44278" y="52456"/>
                    <a:pt x="43516" y="52916"/>
                    <a:pt x="42524" y="52951"/>
                  </a:cubicBezTo>
                  <a:cubicBezTo>
                    <a:pt x="42317" y="52958"/>
                    <a:pt x="42109" y="52963"/>
                    <a:pt x="41902" y="52963"/>
                  </a:cubicBezTo>
                  <a:cubicBezTo>
                    <a:pt x="41604" y="52963"/>
                    <a:pt x="41306" y="52952"/>
                    <a:pt x="41008" y="52919"/>
                  </a:cubicBezTo>
                  <a:cubicBezTo>
                    <a:pt x="40918" y="52909"/>
                    <a:pt x="40827" y="52906"/>
                    <a:pt x="40736" y="52906"/>
                  </a:cubicBezTo>
                  <a:cubicBezTo>
                    <a:pt x="40582" y="52906"/>
                    <a:pt x="40428" y="52914"/>
                    <a:pt x="40274" y="52914"/>
                  </a:cubicBezTo>
                  <a:cubicBezTo>
                    <a:pt x="40272" y="52898"/>
                    <a:pt x="40268" y="52883"/>
                    <a:pt x="40266" y="52867"/>
                  </a:cubicBezTo>
                  <a:cubicBezTo>
                    <a:pt x="40335" y="52842"/>
                    <a:pt x="40402" y="52818"/>
                    <a:pt x="40471" y="52794"/>
                  </a:cubicBezTo>
                  <a:cubicBezTo>
                    <a:pt x="41245" y="52536"/>
                    <a:pt x="41995" y="52217"/>
                    <a:pt x="42755" y="51926"/>
                  </a:cubicBezTo>
                  <a:cubicBezTo>
                    <a:pt x="43126" y="51786"/>
                    <a:pt x="43479" y="51602"/>
                    <a:pt x="43801" y="51381"/>
                  </a:cubicBezTo>
                  <a:cubicBezTo>
                    <a:pt x="44225" y="51092"/>
                    <a:pt x="44542" y="50701"/>
                    <a:pt x="44767" y="50233"/>
                  </a:cubicBezTo>
                  <a:cubicBezTo>
                    <a:pt x="45073" y="49599"/>
                    <a:pt x="45214" y="48920"/>
                    <a:pt x="45322" y="48234"/>
                  </a:cubicBezTo>
                  <a:cubicBezTo>
                    <a:pt x="45585" y="46552"/>
                    <a:pt x="45605" y="44852"/>
                    <a:pt x="45636" y="43155"/>
                  </a:cubicBezTo>
                  <a:cubicBezTo>
                    <a:pt x="45661" y="41886"/>
                    <a:pt x="45642" y="40616"/>
                    <a:pt x="45626" y="39346"/>
                  </a:cubicBezTo>
                  <a:cubicBezTo>
                    <a:pt x="45619" y="38832"/>
                    <a:pt x="45650" y="38317"/>
                    <a:pt x="45673" y="37803"/>
                  </a:cubicBezTo>
                  <a:cubicBezTo>
                    <a:pt x="45719" y="36749"/>
                    <a:pt x="45653" y="35695"/>
                    <a:pt x="45679" y="34638"/>
                  </a:cubicBezTo>
                  <a:cubicBezTo>
                    <a:pt x="45696" y="33885"/>
                    <a:pt x="45709" y="33130"/>
                    <a:pt x="45711" y="32374"/>
                  </a:cubicBezTo>
                  <a:cubicBezTo>
                    <a:pt x="45714" y="31525"/>
                    <a:pt x="45698" y="30675"/>
                    <a:pt x="45700" y="29827"/>
                  </a:cubicBezTo>
                  <a:cubicBezTo>
                    <a:pt x="45707" y="27932"/>
                    <a:pt x="45726" y="26035"/>
                    <a:pt x="45730" y="24140"/>
                  </a:cubicBezTo>
                  <a:cubicBezTo>
                    <a:pt x="45733" y="21731"/>
                    <a:pt x="45742" y="19320"/>
                    <a:pt x="45717" y="16910"/>
                  </a:cubicBezTo>
                  <a:cubicBezTo>
                    <a:pt x="45707" y="15864"/>
                    <a:pt x="45699" y="14817"/>
                    <a:pt x="45645" y="13772"/>
                  </a:cubicBezTo>
                  <a:cubicBezTo>
                    <a:pt x="45622" y="13336"/>
                    <a:pt x="45650" y="12896"/>
                    <a:pt x="45619" y="12461"/>
                  </a:cubicBezTo>
                  <a:cubicBezTo>
                    <a:pt x="45572" y="11758"/>
                    <a:pt x="45625" y="11054"/>
                    <a:pt x="45571" y="10353"/>
                  </a:cubicBezTo>
                  <a:cubicBezTo>
                    <a:pt x="45542" y="9995"/>
                    <a:pt x="45482" y="9644"/>
                    <a:pt x="45329" y="9308"/>
                  </a:cubicBezTo>
                  <a:cubicBezTo>
                    <a:pt x="45070" y="8739"/>
                    <a:pt x="44632" y="8394"/>
                    <a:pt x="44067" y="8167"/>
                  </a:cubicBezTo>
                  <a:cubicBezTo>
                    <a:pt x="43704" y="8020"/>
                    <a:pt x="43335" y="7970"/>
                    <a:pt x="42960" y="7970"/>
                  </a:cubicBezTo>
                  <a:cubicBezTo>
                    <a:pt x="42816" y="7970"/>
                    <a:pt x="42670" y="7978"/>
                    <a:pt x="42524" y="7990"/>
                  </a:cubicBezTo>
                  <a:cubicBezTo>
                    <a:pt x="41694" y="8059"/>
                    <a:pt x="40981" y="8394"/>
                    <a:pt x="40329" y="8907"/>
                  </a:cubicBezTo>
                  <a:cubicBezTo>
                    <a:pt x="39178" y="9815"/>
                    <a:pt x="38289" y="10931"/>
                    <a:pt x="37567" y="12195"/>
                  </a:cubicBezTo>
                  <a:cubicBezTo>
                    <a:pt x="36885" y="13389"/>
                    <a:pt x="36274" y="14617"/>
                    <a:pt x="35799" y="15906"/>
                  </a:cubicBezTo>
                  <a:cubicBezTo>
                    <a:pt x="35374" y="17064"/>
                    <a:pt x="34972" y="18230"/>
                    <a:pt x="34651" y="19424"/>
                  </a:cubicBezTo>
                  <a:cubicBezTo>
                    <a:pt x="34327" y="20634"/>
                    <a:pt x="33959" y="21828"/>
                    <a:pt x="33633" y="23038"/>
                  </a:cubicBezTo>
                  <a:cubicBezTo>
                    <a:pt x="33390" y="23940"/>
                    <a:pt x="33204" y="24855"/>
                    <a:pt x="33023" y="25772"/>
                  </a:cubicBezTo>
                  <a:cubicBezTo>
                    <a:pt x="32891" y="26435"/>
                    <a:pt x="32727" y="27094"/>
                    <a:pt x="32636" y="27765"/>
                  </a:cubicBezTo>
                  <a:cubicBezTo>
                    <a:pt x="32517" y="28648"/>
                    <a:pt x="32407" y="29533"/>
                    <a:pt x="32299" y="30418"/>
                  </a:cubicBezTo>
                  <a:cubicBezTo>
                    <a:pt x="32171" y="31455"/>
                    <a:pt x="32092" y="32499"/>
                    <a:pt x="32008" y="33541"/>
                  </a:cubicBezTo>
                  <a:cubicBezTo>
                    <a:pt x="31964" y="34088"/>
                    <a:pt x="31923" y="34636"/>
                    <a:pt x="31889" y="35183"/>
                  </a:cubicBezTo>
                  <a:cubicBezTo>
                    <a:pt x="31835" y="36030"/>
                    <a:pt x="31768" y="36877"/>
                    <a:pt x="31737" y="37726"/>
                  </a:cubicBezTo>
                  <a:cubicBezTo>
                    <a:pt x="31652" y="40126"/>
                    <a:pt x="31671" y="42527"/>
                    <a:pt x="31700" y="44930"/>
                  </a:cubicBezTo>
                  <a:cubicBezTo>
                    <a:pt x="31710" y="45727"/>
                    <a:pt x="31713" y="46524"/>
                    <a:pt x="31736" y="47322"/>
                  </a:cubicBezTo>
                  <a:cubicBezTo>
                    <a:pt x="31772" y="48514"/>
                    <a:pt x="31821" y="49706"/>
                    <a:pt x="31867" y="50895"/>
                  </a:cubicBezTo>
                  <a:cubicBezTo>
                    <a:pt x="31897" y="51709"/>
                    <a:pt x="31929" y="52526"/>
                    <a:pt x="31779" y="53334"/>
                  </a:cubicBezTo>
                  <a:cubicBezTo>
                    <a:pt x="31660" y="53975"/>
                    <a:pt x="31370" y="54520"/>
                    <a:pt x="30860" y="54952"/>
                  </a:cubicBezTo>
                  <a:cubicBezTo>
                    <a:pt x="30109" y="55586"/>
                    <a:pt x="29236" y="55858"/>
                    <a:pt x="28277" y="55884"/>
                  </a:cubicBezTo>
                  <a:cubicBezTo>
                    <a:pt x="27976" y="55892"/>
                    <a:pt x="27675" y="55897"/>
                    <a:pt x="27373" y="55897"/>
                  </a:cubicBezTo>
                  <a:cubicBezTo>
                    <a:pt x="26971" y="55897"/>
                    <a:pt x="26569" y="55888"/>
                    <a:pt x="26168" y="55869"/>
                  </a:cubicBezTo>
                  <a:cubicBezTo>
                    <a:pt x="25346" y="55831"/>
                    <a:pt x="24527" y="55749"/>
                    <a:pt x="23714" y="55610"/>
                  </a:cubicBezTo>
                  <a:cubicBezTo>
                    <a:pt x="23290" y="55538"/>
                    <a:pt x="22861" y="55536"/>
                    <a:pt x="22435" y="55484"/>
                  </a:cubicBezTo>
                  <a:cubicBezTo>
                    <a:pt x="21635" y="55385"/>
                    <a:pt x="20836" y="55286"/>
                    <a:pt x="20037" y="55190"/>
                  </a:cubicBezTo>
                  <a:cubicBezTo>
                    <a:pt x="19390" y="55113"/>
                    <a:pt x="18744" y="55041"/>
                    <a:pt x="18096" y="54969"/>
                  </a:cubicBezTo>
                  <a:cubicBezTo>
                    <a:pt x="16842" y="54831"/>
                    <a:pt x="15592" y="54665"/>
                    <a:pt x="14346" y="54480"/>
                  </a:cubicBezTo>
                  <a:cubicBezTo>
                    <a:pt x="13169" y="54304"/>
                    <a:pt x="11990" y="54134"/>
                    <a:pt x="10807" y="53986"/>
                  </a:cubicBezTo>
                  <a:cubicBezTo>
                    <a:pt x="9777" y="53858"/>
                    <a:pt x="8753" y="53699"/>
                    <a:pt x="7727" y="53550"/>
                  </a:cubicBezTo>
                  <a:cubicBezTo>
                    <a:pt x="6657" y="53394"/>
                    <a:pt x="5594" y="53201"/>
                    <a:pt x="4542" y="52957"/>
                  </a:cubicBezTo>
                  <a:cubicBezTo>
                    <a:pt x="4133" y="52862"/>
                    <a:pt x="3724" y="52759"/>
                    <a:pt x="3332" y="52608"/>
                  </a:cubicBezTo>
                  <a:cubicBezTo>
                    <a:pt x="2419" y="52259"/>
                    <a:pt x="1772" y="51631"/>
                    <a:pt x="1413" y="50717"/>
                  </a:cubicBezTo>
                  <a:cubicBezTo>
                    <a:pt x="1016" y="49708"/>
                    <a:pt x="754" y="48663"/>
                    <a:pt x="590" y="47591"/>
                  </a:cubicBezTo>
                  <a:cubicBezTo>
                    <a:pt x="451" y="46687"/>
                    <a:pt x="466" y="45777"/>
                    <a:pt x="449" y="44870"/>
                  </a:cubicBezTo>
                  <a:cubicBezTo>
                    <a:pt x="415" y="43171"/>
                    <a:pt x="423" y="41472"/>
                    <a:pt x="455" y="39775"/>
                  </a:cubicBezTo>
                  <a:cubicBezTo>
                    <a:pt x="482" y="38274"/>
                    <a:pt x="545" y="36774"/>
                    <a:pt x="652" y="35277"/>
                  </a:cubicBezTo>
                  <a:cubicBezTo>
                    <a:pt x="798" y="33233"/>
                    <a:pt x="1008" y="31195"/>
                    <a:pt x="1393" y="29179"/>
                  </a:cubicBezTo>
                  <a:cubicBezTo>
                    <a:pt x="1651" y="27832"/>
                    <a:pt x="1846" y="26475"/>
                    <a:pt x="2136" y="25132"/>
                  </a:cubicBezTo>
                  <a:cubicBezTo>
                    <a:pt x="2637" y="22802"/>
                    <a:pt x="3148" y="20475"/>
                    <a:pt x="3881" y="18204"/>
                  </a:cubicBezTo>
                  <a:cubicBezTo>
                    <a:pt x="4549" y="16139"/>
                    <a:pt x="5432" y="14173"/>
                    <a:pt x="6567" y="12321"/>
                  </a:cubicBezTo>
                  <a:cubicBezTo>
                    <a:pt x="7419" y="10928"/>
                    <a:pt x="8450" y="9684"/>
                    <a:pt x="9634" y="8567"/>
                  </a:cubicBezTo>
                  <a:cubicBezTo>
                    <a:pt x="10304" y="7934"/>
                    <a:pt x="11063" y="7416"/>
                    <a:pt x="11852" y="6946"/>
                  </a:cubicBezTo>
                  <a:cubicBezTo>
                    <a:pt x="12200" y="6739"/>
                    <a:pt x="12592" y="6678"/>
                    <a:pt x="12988" y="6644"/>
                  </a:cubicBezTo>
                  <a:cubicBezTo>
                    <a:pt x="14188" y="6538"/>
                    <a:pt x="15390" y="6466"/>
                    <a:pt x="16595" y="6466"/>
                  </a:cubicBezTo>
                  <a:cubicBezTo>
                    <a:pt x="16677" y="6466"/>
                    <a:pt x="16759" y="6467"/>
                    <a:pt x="16841" y="6467"/>
                  </a:cubicBezTo>
                  <a:cubicBezTo>
                    <a:pt x="16870" y="6468"/>
                    <a:pt x="16899" y="6468"/>
                    <a:pt x="16928" y="6468"/>
                  </a:cubicBezTo>
                  <a:cubicBezTo>
                    <a:pt x="17448" y="6468"/>
                    <a:pt x="17967" y="6442"/>
                    <a:pt x="18488" y="6438"/>
                  </a:cubicBezTo>
                  <a:cubicBezTo>
                    <a:pt x="18577" y="6437"/>
                    <a:pt x="18666" y="6437"/>
                    <a:pt x="18755" y="6437"/>
                  </a:cubicBezTo>
                  <a:close/>
                  <a:moveTo>
                    <a:pt x="27957" y="1"/>
                  </a:moveTo>
                  <a:cubicBezTo>
                    <a:pt x="27908" y="1"/>
                    <a:pt x="27855" y="13"/>
                    <a:pt x="27805" y="18"/>
                  </a:cubicBezTo>
                  <a:cubicBezTo>
                    <a:pt x="27386" y="59"/>
                    <a:pt x="26980" y="171"/>
                    <a:pt x="26567" y="249"/>
                  </a:cubicBezTo>
                  <a:cubicBezTo>
                    <a:pt x="25422" y="465"/>
                    <a:pt x="24281" y="703"/>
                    <a:pt x="23144" y="959"/>
                  </a:cubicBezTo>
                  <a:cubicBezTo>
                    <a:pt x="22568" y="1090"/>
                    <a:pt x="22079" y="1330"/>
                    <a:pt x="21777" y="1866"/>
                  </a:cubicBezTo>
                  <a:cubicBezTo>
                    <a:pt x="21661" y="2071"/>
                    <a:pt x="21597" y="2288"/>
                    <a:pt x="21592" y="2527"/>
                  </a:cubicBezTo>
                  <a:cubicBezTo>
                    <a:pt x="21575" y="3208"/>
                    <a:pt x="21740" y="3853"/>
                    <a:pt x="21957" y="4489"/>
                  </a:cubicBezTo>
                  <a:cubicBezTo>
                    <a:pt x="22121" y="4968"/>
                    <a:pt x="22260" y="5452"/>
                    <a:pt x="22337" y="5954"/>
                  </a:cubicBezTo>
                  <a:cubicBezTo>
                    <a:pt x="22369" y="6152"/>
                    <a:pt x="22373" y="6173"/>
                    <a:pt x="22205" y="6173"/>
                  </a:cubicBezTo>
                  <a:cubicBezTo>
                    <a:pt x="22185" y="6173"/>
                    <a:pt x="22163" y="6173"/>
                    <a:pt x="22137" y="6173"/>
                  </a:cubicBezTo>
                  <a:cubicBezTo>
                    <a:pt x="22095" y="6173"/>
                    <a:pt x="22050" y="6172"/>
                    <a:pt x="22008" y="6170"/>
                  </a:cubicBezTo>
                  <a:cubicBezTo>
                    <a:pt x="21194" y="6120"/>
                    <a:pt x="20379" y="6127"/>
                    <a:pt x="19565" y="6118"/>
                  </a:cubicBezTo>
                  <a:cubicBezTo>
                    <a:pt x="19417" y="6117"/>
                    <a:pt x="19270" y="6116"/>
                    <a:pt x="19123" y="6116"/>
                  </a:cubicBezTo>
                  <a:cubicBezTo>
                    <a:pt x="18069" y="6116"/>
                    <a:pt x="17016" y="6150"/>
                    <a:pt x="15963" y="6181"/>
                  </a:cubicBezTo>
                  <a:cubicBezTo>
                    <a:pt x="14927" y="6210"/>
                    <a:pt x="13894" y="6314"/>
                    <a:pt x="12856" y="6329"/>
                  </a:cubicBezTo>
                  <a:cubicBezTo>
                    <a:pt x="12494" y="6334"/>
                    <a:pt x="12147" y="6439"/>
                    <a:pt x="11826" y="6623"/>
                  </a:cubicBezTo>
                  <a:cubicBezTo>
                    <a:pt x="10959" y="7117"/>
                    <a:pt x="10158" y="7710"/>
                    <a:pt x="9418" y="8374"/>
                  </a:cubicBezTo>
                  <a:cubicBezTo>
                    <a:pt x="8626" y="9085"/>
                    <a:pt x="7911" y="9879"/>
                    <a:pt x="7293" y="10748"/>
                  </a:cubicBezTo>
                  <a:cubicBezTo>
                    <a:pt x="6308" y="12134"/>
                    <a:pt x="5441" y="13593"/>
                    <a:pt x="4717" y="15134"/>
                  </a:cubicBezTo>
                  <a:cubicBezTo>
                    <a:pt x="3877" y="16918"/>
                    <a:pt x="3274" y="18786"/>
                    <a:pt x="2811" y="20695"/>
                  </a:cubicBezTo>
                  <a:cubicBezTo>
                    <a:pt x="2227" y="23103"/>
                    <a:pt x="1663" y="25514"/>
                    <a:pt x="1242" y="27957"/>
                  </a:cubicBezTo>
                  <a:cubicBezTo>
                    <a:pt x="896" y="29960"/>
                    <a:pt x="525" y="31955"/>
                    <a:pt x="365" y="33984"/>
                  </a:cubicBezTo>
                  <a:cubicBezTo>
                    <a:pt x="240" y="35584"/>
                    <a:pt x="157" y="37185"/>
                    <a:pt x="96" y="38786"/>
                  </a:cubicBezTo>
                  <a:cubicBezTo>
                    <a:pt x="67" y="39558"/>
                    <a:pt x="91" y="40330"/>
                    <a:pt x="91" y="41102"/>
                  </a:cubicBezTo>
                  <a:cubicBezTo>
                    <a:pt x="25" y="42474"/>
                    <a:pt x="0" y="43847"/>
                    <a:pt x="31" y="45218"/>
                  </a:cubicBezTo>
                  <a:cubicBezTo>
                    <a:pt x="46" y="45913"/>
                    <a:pt x="58" y="46607"/>
                    <a:pt x="142" y="47298"/>
                  </a:cubicBezTo>
                  <a:cubicBezTo>
                    <a:pt x="275" y="48400"/>
                    <a:pt x="540" y="49475"/>
                    <a:pt x="914" y="50517"/>
                  </a:cubicBezTo>
                  <a:cubicBezTo>
                    <a:pt x="1338" y="51696"/>
                    <a:pt x="2132" y="52523"/>
                    <a:pt x="3327" y="52954"/>
                  </a:cubicBezTo>
                  <a:cubicBezTo>
                    <a:pt x="4120" y="53240"/>
                    <a:pt x="4932" y="53442"/>
                    <a:pt x="5764" y="53570"/>
                  </a:cubicBezTo>
                  <a:cubicBezTo>
                    <a:pt x="6653" y="53707"/>
                    <a:pt x="7540" y="53848"/>
                    <a:pt x="8431" y="53978"/>
                  </a:cubicBezTo>
                  <a:cubicBezTo>
                    <a:pt x="9228" y="54094"/>
                    <a:pt x="10027" y="54199"/>
                    <a:pt x="10825" y="54304"/>
                  </a:cubicBezTo>
                  <a:cubicBezTo>
                    <a:pt x="11292" y="54366"/>
                    <a:pt x="11761" y="54408"/>
                    <a:pt x="12228" y="54474"/>
                  </a:cubicBezTo>
                  <a:cubicBezTo>
                    <a:pt x="13195" y="54611"/>
                    <a:pt x="14159" y="54765"/>
                    <a:pt x="15126" y="54901"/>
                  </a:cubicBezTo>
                  <a:cubicBezTo>
                    <a:pt x="16085" y="55036"/>
                    <a:pt x="17048" y="55144"/>
                    <a:pt x="18004" y="55289"/>
                  </a:cubicBezTo>
                  <a:cubicBezTo>
                    <a:pt x="19462" y="55510"/>
                    <a:pt x="20935" y="55596"/>
                    <a:pt x="22395" y="55789"/>
                  </a:cubicBezTo>
                  <a:cubicBezTo>
                    <a:pt x="22819" y="55847"/>
                    <a:pt x="23249" y="55851"/>
                    <a:pt x="23675" y="55916"/>
                  </a:cubicBezTo>
                  <a:cubicBezTo>
                    <a:pt x="24651" y="56064"/>
                    <a:pt x="25630" y="56190"/>
                    <a:pt x="26621" y="56190"/>
                  </a:cubicBezTo>
                  <a:cubicBezTo>
                    <a:pt x="26696" y="56190"/>
                    <a:pt x="26771" y="56190"/>
                    <a:pt x="26846" y="56188"/>
                  </a:cubicBezTo>
                  <a:cubicBezTo>
                    <a:pt x="26868" y="56188"/>
                    <a:pt x="26889" y="56188"/>
                    <a:pt x="26911" y="56188"/>
                  </a:cubicBezTo>
                  <a:cubicBezTo>
                    <a:pt x="27081" y="56188"/>
                    <a:pt x="27250" y="56197"/>
                    <a:pt x="27419" y="56197"/>
                  </a:cubicBezTo>
                  <a:cubicBezTo>
                    <a:pt x="27434" y="56197"/>
                    <a:pt x="27449" y="56197"/>
                    <a:pt x="27463" y="56197"/>
                  </a:cubicBezTo>
                  <a:cubicBezTo>
                    <a:pt x="27547" y="56195"/>
                    <a:pt x="27631" y="56195"/>
                    <a:pt x="27715" y="56195"/>
                  </a:cubicBezTo>
                  <a:cubicBezTo>
                    <a:pt x="27841" y="56195"/>
                    <a:pt x="27968" y="56196"/>
                    <a:pt x="28094" y="56196"/>
                  </a:cubicBezTo>
                  <a:cubicBezTo>
                    <a:pt x="28423" y="56196"/>
                    <a:pt x="28751" y="56190"/>
                    <a:pt x="29081" y="56146"/>
                  </a:cubicBezTo>
                  <a:cubicBezTo>
                    <a:pt x="30114" y="56009"/>
                    <a:pt x="30944" y="55539"/>
                    <a:pt x="31570" y="54711"/>
                  </a:cubicBezTo>
                  <a:cubicBezTo>
                    <a:pt x="31610" y="54658"/>
                    <a:pt x="31647" y="54637"/>
                    <a:pt x="31688" y="54637"/>
                  </a:cubicBezTo>
                  <a:cubicBezTo>
                    <a:pt x="31718" y="54637"/>
                    <a:pt x="31750" y="54649"/>
                    <a:pt x="31787" y="54667"/>
                  </a:cubicBezTo>
                  <a:cubicBezTo>
                    <a:pt x="31969" y="54756"/>
                    <a:pt x="32158" y="54790"/>
                    <a:pt x="32354" y="54790"/>
                  </a:cubicBezTo>
                  <a:cubicBezTo>
                    <a:pt x="32423" y="54790"/>
                    <a:pt x="32493" y="54786"/>
                    <a:pt x="32564" y="54778"/>
                  </a:cubicBezTo>
                  <a:cubicBezTo>
                    <a:pt x="33067" y="54727"/>
                    <a:pt x="33564" y="54630"/>
                    <a:pt x="34057" y="54521"/>
                  </a:cubicBezTo>
                  <a:cubicBezTo>
                    <a:pt x="34709" y="54376"/>
                    <a:pt x="35357" y="54207"/>
                    <a:pt x="36007" y="54054"/>
                  </a:cubicBezTo>
                  <a:cubicBezTo>
                    <a:pt x="37158" y="53783"/>
                    <a:pt x="38306" y="53495"/>
                    <a:pt x="39432" y="53128"/>
                  </a:cubicBezTo>
                  <a:cubicBezTo>
                    <a:pt x="39585" y="53079"/>
                    <a:pt x="39735" y="53056"/>
                    <a:pt x="39887" y="53056"/>
                  </a:cubicBezTo>
                  <a:cubicBezTo>
                    <a:pt x="39953" y="53056"/>
                    <a:pt x="40020" y="53060"/>
                    <a:pt x="40088" y="53069"/>
                  </a:cubicBezTo>
                  <a:cubicBezTo>
                    <a:pt x="40754" y="53155"/>
                    <a:pt x="41422" y="53209"/>
                    <a:pt x="42093" y="53209"/>
                  </a:cubicBezTo>
                  <a:cubicBezTo>
                    <a:pt x="42211" y="53209"/>
                    <a:pt x="42329" y="53207"/>
                    <a:pt x="42448" y="53204"/>
                  </a:cubicBezTo>
                  <a:cubicBezTo>
                    <a:pt x="42969" y="53190"/>
                    <a:pt x="43469" y="53092"/>
                    <a:pt x="43940" y="52866"/>
                  </a:cubicBezTo>
                  <a:cubicBezTo>
                    <a:pt x="44000" y="52836"/>
                    <a:pt x="44057" y="52822"/>
                    <a:pt x="44120" y="52822"/>
                  </a:cubicBezTo>
                  <a:cubicBezTo>
                    <a:pt x="44140" y="52822"/>
                    <a:pt x="44161" y="52824"/>
                    <a:pt x="44183" y="52826"/>
                  </a:cubicBezTo>
                  <a:cubicBezTo>
                    <a:pt x="44308" y="52840"/>
                    <a:pt x="44431" y="52847"/>
                    <a:pt x="44553" y="52847"/>
                  </a:cubicBezTo>
                  <a:cubicBezTo>
                    <a:pt x="44975" y="52847"/>
                    <a:pt x="45379" y="52757"/>
                    <a:pt x="45763" y="52517"/>
                  </a:cubicBezTo>
                  <a:cubicBezTo>
                    <a:pt x="46220" y="52230"/>
                    <a:pt x="46620" y="51887"/>
                    <a:pt x="46979" y="51493"/>
                  </a:cubicBezTo>
                  <a:cubicBezTo>
                    <a:pt x="47426" y="51006"/>
                    <a:pt x="47865" y="50515"/>
                    <a:pt x="48296" y="50014"/>
                  </a:cubicBezTo>
                  <a:cubicBezTo>
                    <a:pt x="49476" y="48643"/>
                    <a:pt x="50661" y="47276"/>
                    <a:pt x="51813" y="45881"/>
                  </a:cubicBezTo>
                  <a:cubicBezTo>
                    <a:pt x="52180" y="45435"/>
                    <a:pt x="52486" y="44951"/>
                    <a:pt x="52749" y="44437"/>
                  </a:cubicBezTo>
                  <a:cubicBezTo>
                    <a:pt x="53131" y="43692"/>
                    <a:pt x="53353" y="42891"/>
                    <a:pt x="53579" y="42090"/>
                  </a:cubicBezTo>
                  <a:cubicBezTo>
                    <a:pt x="53668" y="41772"/>
                    <a:pt x="53664" y="41447"/>
                    <a:pt x="53644" y="41120"/>
                  </a:cubicBezTo>
                  <a:cubicBezTo>
                    <a:pt x="53621" y="40766"/>
                    <a:pt x="53423" y="40532"/>
                    <a:pt x="53158" y="40343"/>
                  </a:cubicBezTo>
                  <a:cubicBezTo>
                    <a:pt x="52989" y="40222"/>
                    <a:pt x="52981" y="40229"/>
                    <a:pt x="53030" y="40027"/>
                  </a:cubicBezTo>
                  <a:cubicBezTo>
                    <a:pt x="53333" y="38804"/>
                    <a:pt x="53610" y="37575"/>
                    <a:pt x="53840" y="36335"/>
                  </a:cubicBezTo>
                  <a:cubicBezTo>
                    <a:pt x="53984" y="35569"/>
                    <a:pt x="54147" y="34806"/>
                    <a:pt x="54232" y="34030"/>
                  </a:cubicBezTo>
                  <a:cubicBezTo>
                    <a:pt x="54337" y="33067"/>
                    <a:pt x="54481" y="32109"/>
                    <a:pt x="54617" y="31151"/>
                  </a:cubicBezTo>
                  <a:cubicBezTo>
                    <a:pt x="54787" y="29955"/>
                    <a:pt x="54957" y="28758"/>
                    <a:pt x="55093" y="27557"/>
                  </a:cubicBezTo>
                  <a:cubicBezTo>
                    <a:pt x="55250" y="26142"/>
                    <a:pt x="55313" y="24720"/>
                    <a:pt x="55402" y="23299"/>
                  </a:cubicBezTo>
                  <a:cubicBezTo>
                    <a:pt x="55461" y="22408"/>
                    <a:pt x="55450" y="21507"/>
                    <a:pt x="55447" y="20607"/>
                  </a:cubicBezTo>
                  <a:cubicBezTo>
                    <a:pt x="55445" y="19473"/>
                    <a:pt x="55435" y="18342"/>
                    <a:pt x="55393" y="17210"/>
                  </a:cubicBezTo>
                  <a:cubicBezTo>
                    <a:pt x="55344" y="15933"/>
                    <a:pt x="55250" y="14661"/>
                    <a:pt x="55114" y="13389"/>
                  </a:cubicBezTo>
                  <a:cubicBezTo>
                    <a:pt x="55010" y="12423"/>
                    <a:pt x="54869" y="11466"/>
                    <a:pt x="54620" y="10528"/>
                  </a:cubicBezTo>
                  <a:cubicBezTo>
                    <a:pt x="54360" y="9543"/>
                    <a:pt x="54066" y="8565"/>
                    <a:pt x="53787" y="7585"/>
                  </a:cubicBezTo>
                  <a:cubicBezTo>
                    <a:pt x="53553" y="6757"/>
                    <a:pt x="53206" y="5973"/>
                    <a:pt x="52913" y="5167"/>
                  </a:cubicBezTo>
                  <a:cubicBezTo>
                    <a:pt x="52637" y="4411"/>
                    <a:pt x="52271" y="3709"/>
                    <a:pt x="51818" y="3049"/>
                  </a:cubicBezTo>
                  <a:cubicBezTo>
                    <a:pt x="51532" y="2635"/>
                    <a:pt x="51190" y="2278"/>
                    <a:pt x="50754" y="2017"/>
                  </a:cubicBezTo>
                  <a:cubicBezTo>
                    <a:pt x="50149" y="1655"/>
                    <a:pt x="49516" y="1356"/>
                    <a:pt x="48850" y="1119"/>
                  </a:cubicBezTo>
                  <a:cubicBezTo>
                    <a:pt x="47779" y="739"/>
                    <a:pt x="46683" y="468"/>
                    <a:pt x="45558" y="318"/>
                  </a:cubicBezTo>
                  <a:cubicBezTo>
                    <a:pt x="45212" y="272"/>
                    <a:pt x="44866" y="244"/>
                    <a:pt x="44522" y="244"/>
                  </a:cubicBezTo>
                  <a:cubicBezTo>
                    <a:pt x="44050" y="244"/>
                    <a:pt x="43579" y="296"/>
                    <a:pt x="43109" y="422"/>
                  </a:cubicBezTo>
                  <a:cubicBezTo>
                    <a:pt x="42374" y="619"/>
                    <a:pt x="41685" y="922"/>
                    <a:pt x="41014" y="1267"/>
                  </a:cubicBezTo>
                  <a:cubicBezTo>
                    <a:pt x="39344" y="2124"/>
                    <a:pt x="37679" y="2994"/>
                    <a:pt x="36131" y="4065"/>
                  </a:cubicBezTo>
                  <a:cubicBezTo>
                    <a:pt x="36015" y="4146"/>
                    <a:pt x="35972" y="4189"/>
                    <a:pt x="35928" y="4189"/>
                  </a:cubicBezTo>
                  <a:cubicBezTo>
                    <a:pt x="35884" y="4189"/>
                    <a:pt x="35839" y="4146"/>
                    <a:pt x="35720" y="4053"/>
                  </a:cubicBezTo>
                  <a:cubicBezTo>
                    <a:pt x="34668" y="3236"/>
                    <a:pt x="33465" y="2846"/>
                    <a:pt x="32150" y="2752"/>
                  </a:cubicBezTo>
                  <a:cubicBezTo>
                    <a:pt x="31981" y="2740"/>
                    <a:pt x="31812" y="2734"/>
                    <a:pt x="31644" y="2734"/>
                  </a:cubicBezTo>
                  <a:cubicBezTo>
                    <a:pt x="31144" y="2734"/>
                    <a:pt x="30647" y="2784"/>
                    <a:pt x="30152" y="2864"/>
                  </a:cubicBezTo>
                  <a:cubicBezTo>
                    <a:pt x="30127" y="2868"/>
                    <a:pt x="30104" y="2871"/>
                    <a:pt x="30084" y="2871"/>
                  </a:cubicBezTo>
                  <a:cubicBezTo>
                    <a:pt x="29993" y="2871"/>
                    <a:pt x="29946" y="2826"/>
                    <a:pt x="29913" y="2715"/>
                  </a:cubicBezTo>
                  <a:cubicBezTo>
                    <a:pt x="29793" y="2304"/>
                    <a:pt x="29657" y="1898"/>
                    <a:pt x="29533" y="1486"/>
                  </a:cubicBezTo>
                  <a:cubicBezTo>
                    <a:pt x="29437" y="1171"/>
                    <a:pt x="29283" y="888"/>
                    <a:pt x="29101" y="616"/>
                  </a:cubicBezTo>
                  <a:cubicBezTo>
                    <a:pt x="28838" y="224"/>
                    <a:pt x="28431" y="105"/>
                    <a:pt x="28008" y="6"/>
                  </a:cubicBezTo>
                  <a:cubicBezTo>
                    <a:pt x="27992" y="2"/>
                    <a:pt x="27975" y="1"/>
                    <a:pt x="27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9" name="Google Shape;2869;p39"/>
          <p:cNvGrpSpPr/>
          <p:nvPr/>
        </p:nvGrpSpPr>
        <p:grpSpPr>
          <a:xfrm rot="2887999">
            <a:off x="2876314" y="383502"/>
            <a:ext cx="245941" cy="414400"/>
            <a:chOff x="3801586" y="1135617"/>
            <a:chExt cx="245941" cy="414400"/>
          </a:xfrm>
        </p:grpSpPr>
        <p:sp>
          <p:nvSpPr>
            <p:cNvPr id="2870" name="Google Shape;2870;p39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6" name="Google Shape;2876;p39"/>
          <p:cNvGrpSpPr/>
          <p:nvPr/>
        </p:nvGrpSpPr>
        <p:grpSpPr>
          <a:xfrm>
            <a:off x="7867828" y="4483361"/>
            <a:ext cx="247784" cy="327537"/>
            <a:chOff x="2621290" y="1216686"/>
            <a:chExt cx="247784" cy="327537"/>
          </a:xfrm>
        </p:grpSpPr>
        <p:sp>
          <p:nvSpPr>
            <p:cNvPr id="2877" name="Google Shape;2877;p39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8" name="Google Shape;2888;p39"/>
          <p:cNvGrpSpPr/>
          <p:nvPr/>
        </p:nvGrpSpPr>
        <p:grpSpPr>
          <a:xfrm>
            <a:off x="1584264" y="2047450"/>
            <a:ext cx="365324" cy="524303"/>
            <a:chOff x="2423439" y="2082150"/>
            <a:chExt cx="365324" cy="524303"/>
          </a:xfrm>
        </p:grpSpPr>
        <p:sp>
          <p:nvSpPr>
            <p:cNvPr id="2889" name="Google Shape;2889;p39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39"/>
          <p:cNvGrpSpPr/>
          <p:nvPr/>
        </p:nvGrpSpPr>
        <p:grpSpPr>
          <a:xfrm>
            <a:off x="957250" y="2571741"/>
            <a:ext cx="394355" cy="421115"/>
            <a:chOff x="3569800" y="2151666"/>
            <a:chExt cx="394355" cy="421115"/>
          </a:xfrm>
        </p:grpSpPr>
        <p:sp>
          <p:nvSpPr>
            <p:cNvPr id="2908" name="Google Shape;2908;p39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Google Shape;2069;p37">
            <a:extLst>
              <a:ext uri="{FF2B5EF4-FFF2-40B4-BE49-F238E27FC236}">
                <a16:creationId xmlns:a16="http://schemas.microsoft.com/office/drawing/2014/main" id="{ADC0A420-BA5B-6017-40B6-81F326C5779B}"/>
              </a:ext>
            </a:extLst>
          </p:cNvPr>
          <p:cNvSpPr/>
          <p:nvPr/>
        </p:nvSpPr>
        <p:spPr>
          <a:xfrm flipH="1">
            <a:off x="3493775" y="1117157"/>
            <a:ext cx="1757253" cy="1525944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6" name="Google Shape;2658;p39">
            <a:extLst>
              <a:ext uri="{FF2B5EF4-FFF2-40B4-BE49-F238E27FC236}">
                <a16:creationId xmlns:a16="http://schemas.microsoft.com/office/drawing/2014/main" id="{708CAF30-55CF-2ABF-EB44-F18537182BAA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647751" y="1083455"/>
            <a:ext cx="15501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24F04D-C1DE-F02F-4935-774EA741F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969" b="90583" l="9057" r="93962">
                        <a14:foregroundMark x1="20755" y1="37220" x2="9057" y2="49776"/>
                        <a14:foregroundMark x1="13585" y1="48430" x2="10566" y2="54709"/>
                        <a14:foregroundMark x1="12453" y1="57399" x2="41887" y2="90583"/>
                        <a14:foregroundMark x1="41887" y1="90583" x2="41887" y2="90583"/>
                        <a14:foregroundMark x1="90189" y1="25112" x2="87925" y2="42152"/>
                        <a14:foregroundMark x1="93585" y1="29148" x2="93962" y2="29596"/>
                        <a14:foregroundMark x1="75094" y1="17489" x2="45660" y2="520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4211102"/>
            <a:ext cx="806332" cy="699557"/>
          </a:xfrm>
          <a:prstGeom prst="rect">
            <a:avLst/>
          </a:prstGeom>
        </p:spPr>
      </p:pic>
      <p:pic>
        <p:nvPicPr>
          <p:cNvPr id="3" name="Picture 6" descr="Káº¿t quáº£ hÃ¬nh áº£nh cho right wrong tick icon">
            <a:extLst>
              <a:ext uri="{FF2B5EF4-FFF2-40B4-BE49-F238E27FC236}">
                <a16:creationId xmlns:a16="http://schemas.microsoft.com/office/drawing/2014/main" id="{346B942D-D391-D9EE-5640-9342331765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6599977" y="4219440"/>
            <a:ext cx="667818" cy="67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20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45C526-AF79-19EC-5511-C513B8E158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89" b="1389"/>
          <a:stretch/>
        </p:blipFill>
        <p:spPr>
          <a:xfrm>
            <a:off x="2346091" y="1271587"/>
            <a:ext cx="3529013" cy="31491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216FB0-6C9F-C7D8-F6F0-8069C2BD6C06}"/>
              </a:ext>
            </a:extLst>
          </p:cNvPr>
          <p:cNvSpPr/>
          <p:nvPr/>
        </p:nvSpPr>
        <p:spPr>
          <a:xfrm>
            <a:off x="1950101" y="148769"/>
            <a:ext cx="50866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Can he cook?</a:t>
            </a:r>
          </a:p>
        </p:txBody>
      </p:sp>
    </p:spTree>
    <p:extLst>
      <p:ext uri="{BB962C8B-B14F-4D97-AF65-F5344CB8AC3E}">
        <p14:creationId xmlns:p14="http://schemas.microsoft.com/office/powerpoint/2010/main" val="198448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778F5A-7B74-8079-BE34-64F6523CBD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1" r="741"/>
          <a:stretch/>
        </p:blipFill>
        <p:spPr>
          <a:xfrm>
            <a:off x="2439599" y="1268708"/>
            <a:ext cx="3679032" cy="33098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A626EE-1F00-92F8-6981-785705F91DEA}"/>
              </a:ext>
            </a:extLst>
          </p:cNvPr>
          <p:cNvSpPr/>
          <p:nvPr/>
        </p:nvSpPr>
        <p:spPr>
          <a:xfrm>
            <a:off x="403206" y="148769"/>
            <a:ext cx="818044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Can she roller skate?</a:t>
            </a:r>
          </a:p>
        </p:txBody>
      </p:sp>
    </p:spTree>
    <p:extLst>
      <p:ext uri="{BB962C8B-B14F-4D97-AF65-F5344CB8AC3E}">
        <p14:creationId xmlns:p14="http://schemas.microsoft.com/office/powerpoint/2010/main" val="194867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874BAC-03B6-ADD1-4D4E-2F0A0A105C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7" r="1047"/>
          <a:stretch/>
        </p:blipFill>
        <p:spPr>
          <a:xfrm>
            <a:off x="2778919" y="1443037"/>
            <a:ext cx="3486150" cy="31873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42C697E-BBAD-033A-80EC-6FE9687DA970}"/>
              </a:ext>
            </a:extLst>
          </p:cNvPr>
          <p:cNvSpPr/>
          <p:nvPr/>
        </p:nvSpPr>
        <p:spPr>
          <a:xfrm>
            <a:off x="531445" y="148769"/>
            <a:ext cx="79239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Can she ride a bike?</a:t>
            </a:r>
          </a:p>
        </p:txBody>
      </p:sp>
    </p:spTree>
    <p:extLst>
      <p:ext uri="{BB962C8B-B14F-4D97-AF65-F5344CB8AC3E}">
        <p14:creationId xmlns:p14="http://schemas.microsoft.com/office/powerpoint/2010/main" val="19572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1B1959-8B1F-401C-FA8C-D448772028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36" b="2236"/>
          <a:stretch/>
        </p:blipFill>
        <p:spPr>
          <a:xfrm>
            <a:off x="2686050" y="1407319"/>
            <a:ext cx="3771900" cy="332184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A62ABF-F190-3B49-9B3E-AF624BAE8311}"/>
              </a:ext>
            </a:extLst>
          </p:cNvPr>
          <p:cNvSpPr/>
          <p:nvPr/>
        </p:nvSpPr>
        <p:spPr>
          <a:xfrm>
            <a:off x="187552" y="274131"/>
            <a:ext cx="892584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Can he draw a picture?</a:t>
            </a:r>
          </a:p>
        </p:txBody>
      </p:sp>
    </p:spTree>
    <p:extLst>
      <p:ext uri="{BB962C8B-B14F-4D97-AF65-F5344CB8AC3E}">
        <p14:creationId xmlns:p14="http://schemas.microsoft.com/office/powerpoint/2010/main" val="417542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84EBCE-6481-6504-30C2-3617E00CC1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"/>
          <a:stretch/>
        </p:blipFill>
        <p:spPr>
          <a:xfrm>
            <a:off x="102428" y="1233565"/>
            <a:ext cx="8945394" cy="2610920"/>
          </a:xfrm>
          <a:prstGeom prst="rect">
            <a:avLst/>
          </a:prstGeom>
        </p:spPr>
      </p:pic>
      <p:pic>
        <p:nvPicPr>
          <p:cNvPr id="3" name="Track 51">
            <a:hlinkClick r:id="" action="ppaction://media"/>
            <a:extLst>
              <a:ext uri="{FF2B5EF4-FFF2-40B4-BE49-F238E27FC236}">
                <a16:creationId xmlns:a16="http://schemas.microsoft.com/office/drawing/2014/main" id="{6D26FC74-D89A-7BF9-3880-CD83DE88B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6206" y="1231526"/>
            <a:ext cx="609600" cy="609600"/>
          </a:xfrm>
          <a:prstGeom prst="rect">
            <a:avLst/>
          </a:prstGeom>
        </p:spPr>
      </p:pic>
      <p:pic>
        <p:nvPicPr>
          <p:cNvPr id="4" name="Google Shape;2264;p24" descr="Red Cross - Red Cross Do Not Clipart - Full Size Clipart (#4995028) -  Pin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04540" y="3447250"/>
            <a:ext cx="341170" cy="294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64;p24" descr="Red Cross - Red Cross Do Not Clipart - Full Size Clipart (#4995028) -  PinClipart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93446" y="3450125"/>
            <a:ext cx="341170" cy="294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329;p29" descr="green tick — Doodle Ads SVG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29385" y="3459338"/>
            <a:ext cx="327420" cy="30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29;p29" descr="green tick — Doodle Ads SVG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82352" y="3417704"/>
            <a:ext cx="338654" cy="3533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90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71;p37">
            <a:extLst>
              <a:ext uri="{FF2B5EF4-FFF2-40B4-BE49-F238E27FC236}">
                <a16:creationId xmlns:a16="http://schemas.microsoft.com/office/drawing/2014/main" id="{48389D4F-B6B3-D1DD-BB1E-3679211023B9}"/>
              </a:ext>
            </a:extLst>
          </p:cNvPr>
          <p:cNvSpPr/>
          <p:nvPr/>
        </p:nvSpPr>
        <p:spPr>
          <a:xfrm rot="11765489">
            <a:off x="3679396" y="1026030"/>
            <a:ext cx="1843578" cy="1336083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657" name="Google Shape;2657;p39"/>
          <p:cNvSpPr txBox="1">
            <a:spLocks noGrp="1"/>
          </p:cNvSpPr>
          <p:nvPr>
            <p:ph type="title"/>
          </p:nvPr>
        </p:nvSpPr>
        <p:spPr>
          <a:xfrm>
            <a:off x="1512378" y="2361184"/>
            <a:ext cx="6508245" cy="1629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>Activity 5</a:t>
            </a:r>
            <a:b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</a:b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Look, complete and read.</a:t>
            </a:r>
            <a:endParaRPr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658" name="Google Shape;2658;p39"/>
          <p:cNvSpPr txBox="1">
            <a:spLocks noGrp="1"/>
          </p:cNvSpPr>
          <p:nvPr>
            <p:ph type="title" idx="2"/>
          </p:nvPr>
        </p:nvSpPr>
        <p:spPr>
          <a:xfrm>
            <a:off x="3796800" y="1051462"/>
            <a:ext cx="15501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2660" name="Google Shape;2660;p39"/>
          <p:cNvGrpSpPr/>
          <p:nvPr/>
        </p:nvGrpSpPr>
        <p:grpSpPr>
          <a:xfrm rot="804465" flipH="1">
            <a:off x="381635" y="3530924"/>
            <a:ext cx="1394011" cy="1360358"/>
            <a:chOff x="3516247" y="2841168"/>
            <a:chExt cx="2042858" cy="1997710"/>
          </a:xfrm>
        </p:grpSpPr>
        <p:sp>
          <p:nvSpPr>
            <p:cNvPr id="2661" name="Google Shape;2661;p39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9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9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39"/>
          <p:cNvGrpSpPr/>
          <p:nvPr/>
        </p:nvGrpSpPr>
        <p:grpSpPr>
          <a:xfrm rot="-882383">
            <a:off x="7390486" y="189518"/>
            <a:ext cx="1133345" cy="1112833"/>
            <a:chOff x="1296300" y="3053732"/>
            <a:chExt cx="1825499" cy="1849724"/>
          </a:xfrm>
        </p:grpSpPr>
        <p:sp>
          <p:nvSpPr>
            <p:cNvPr id="2758" name="Google Shape;2758;p39"/>
            <p:cNvSpPr/>
            <p:nvPr/>
          </p:nvSpPr>
          <p:spPr>
            <a:xfrm>
              <a:off x="1309927" y="3265539"/>
              <a:ext cx="1521068" cy="1627976"/>
            </a:xfrm>
            <a:custGeom>
              <a:avLst/>
              <a:gdLst/>
              <a:ahLst/>
              <a:cxnLst/>
              <a:rect l="l" t="t" r="r" b="b"/>
              <a:pathLst>
                <a:path w="46212" h="49460" extrusionOk="0">
                  <a:moveTo>
                    <a:pt x="34178" y="1226"/>
                  </a:moveTo>
                  <a:cubicBezTo>
                    <a:pt x="34301" y="1226"/>
                    <a:pt x="34369" y="1307"/>
                    <a:pt x="34360" y="1474"/>
                  </a:cubicBezTo>
                  <a:cubicBezTo>
                    <a:pt x="34354" y="1550"/>
                    <a:pt x="34315" y="1625"/>
                    <a:pt x="34198" y="1630"/>
                  </a:cubicBezTo>
                  <a:cubicBezTo>
                    <a:pt x="34195" y="1631"/>
                    <a:pt x="34193" y="1631"/>
                    <a:pt x="34190" y="1631"/>
                  </a:cubicBezTo>
                  <a:cubicBezTo>
                    <a:pt x="34074" y="1631"/>
                    <a:pt x="33984" y="1520"/>
                    <a:pt x="33994" y="1391"/>
                  </a:cubicBezTo>
                  <a:cubicBezTo>
                    <a:pt x="34003" y="1279"/>
                    <a:pt x="34067" y="1226"/>
                    <a:pt x="34178" y="1226"/>
                  </a:cubicBezTo>
                  <a:close/>
                  <a:moveTo>
                    <a:pt x="36444" y="1289"/>
                  </a:moveTo>
                  <a:cubicBezTo>
                    <a:pt x="36448" y="1289"/>
                    <a:pt x="36453" y="1290"/>
                    <a:pt x="36458" y="1290"/>
                  </a:cubicBezTo>
                  <a:cubicBezTo>
                    <a:pt x="36555" y="1300"/>
                    <a:pt x="36631" y="1400"/>
                    <a:pt x="36626" y="1511"/>
                  </a:cubicBezTo>
                  <a:cubicBezTo>
                    <a:pt x="36621" y="1624"/>
                    <a:pt x="36553" y="1691"/>
                    <a:pt x="36443" y="1691"/>
                  </a:cubicBezTo>
                  <a:cubicBezTo>
                    <a:pt x="36438" y="1691"/>
                    <a:pt x="36432" y="1690"/>
                    <a:pt x="36426" y="1690"/>
                  </a:cubicBezTo>
                  <a:cubicBezTo>
                    <a:pt x="36310" y="1683"/>
                    <a:pt x="36246" y="1604"/>
                    <a:pt x="36258" y="1482"/>
                  </a:cubicBezTo>
                  <a:cubicBezTo>
                    <a:pt x="36268" y="1376"/>
                    <a:pt x="36353" y="1289"/>
                    <a:pt x="36444" y="1289"/>
                  </a:cubicBezTo>
                  <a:close/>
                  <a:moveTo>
                    <a:pt x="32477" y="1647"/>
                  </a:moveTo>
                  <a:cubicBezTo>
                    <a:pt x="32605" y="1647"/>
                    <a:pt x="32710" y="1753"/>
                    <a:pt x="32715" y="1891"/>
                  </a:cubicBezTo>
                  <a:cubicBezTo>
                    <a:pt x="32720" y="2041"/>
                    <a:pt x="32602" y="2187"/>
                    <a:pt x="32466" y="2195"/>
                  </a:cubicBezTo>
                  <a:cubicBezTo>
                    <a:pt x="32462" y="2196"/>
                    <a:pt x="32457" y="2196"/>
                    <a:pt x="32453" y="2196"/>
                  </a:cubicBezTo>
                  <a:cubicBezTo>
                    <a:pt x="32328" y="2196"/>
                    <a:pt x="32199" y="2066"/>
                    <a:pt x="32202" y="1939"/>
                  </a:cubicBezTo>
                  <a:cubicBezTo>
                    <a:pt x="32202" y="1800"/>
                    <a:pt x="32341" y="1651"/>
                    <a:pt x="32473" y="1647"/>
                  </a:cubicBezTo>
                  <a:cubicBezTo>
                    <a:pt x="32475" y="1647"/>
                    <a:pt x="32476" y="1647"/>
                    <a:pt x="32477" y="1647"/>
                  </a:cubicBezTo>
                  <a:close/>
                  <a:moveTo>
                    <a:pt x="37936" y="1750"/>
                  </a:moveTo>
                  <a:cubicBezTo>
                    <a:pt x="38020" y="1750"/>
                    <a:pt x="38063" y="1812"/>
                    <a:pt x="38055" y="1933"/>
                  </a:cubicBezTo>
                  <a:cubicBezTo>
                    <a:pt x="38044" y="1971"/>
                    <a:pt x="38030" y="2020"/>
                    <a:pt x="38016" y="2069"/>
                  </a:cubicBezTo>
                  <a:cubicBezTo>
                    <a:pt x="37981" y="2183"/>
                    <a:pt x="37993" y="2272"/>
                    <a:pt x="38085" y="2366"/>
                  </a:cubicBezTo>
                  <a:cubicBezTo>
                    <a:pt x="38211" y="2499"/>
                    <a:pt x="38168" y="2635"/>
                    <a:pt x="37987" y="2653"/>
                  </a:cubicBezTo>
                  <a:cubicBezTo>
                    <a:pt x="37833" y="2669"/>
                    <a:pt x="37756" y="2736"/>
                    <a:pt x="37704" y="2866"/>
                  </a:cubicBezTo>
                  <a:cubicBezTo>
                    <a:pt x="37691" y="2897"/>
                    <a:pt x="37672" y="2927"/>
                    <a:pt x="37650" y="2951"/>
                  </a:cubicBezTo>
                  <a:cubicBezTo>
                    <a:pt x="37617" y="2987"/>
                    <a:pt x="37583" y="3005"/>
                    <a:pt x="37551" y="3005"/>
                  </a:cubicBezTo>
                  <a:cubicBezTo>
                    <a:pt x="37511" y="3005"/>
                    <a:pt x="37475" y="2975"/>
                    <a:pt x="37455" y="2918"/>
                  </a:cubicBezTo>
                  <a:cubicBezTo>
                    <a:pt x="37440" y="2878"/>
                    <a:pt x="37444" y="2833"/>
                    <a:pt x="37435" y="2791"/>
                  </a:cubicBezTo>
                  <a:cubicBezTo>
                    <a:pt x="37406" y="2669"/>
                    <a:pt x="37355" y="2583"/>
                    <a:pt x="37205" y="2559"/>
                  </a:cubicBezTo>
                  <a:cubicBezTo>
                    <a:pt x="37007" y="2528"/>
                    <a:pt x="36982" y="2432"/>
                    <a:pt x="37132" y="2289"/>
                  </a:cubicBezTo>
                  <a:cubicBezTo>
                    <a:pt x="37237" y="2189"/>
                    <a:pt x="37312" y="2093"/>
                    <a:pt x="37299" y="1938"/>
                  </a:cubicBezTo>
                  <a:cubicBezTo>
                    <a:pt x="37292" y="1861"/>
                    <a:pt x="37339" y="1789"/>
                    <a:pt x="37399" y="1789"/>
                  </a:cubicBezTo>
                  <a:cubicBezTo>
                    <a:pt x="37417" y="1789"/>
                    <a:pt x="37436" y="1796"/>
                    <a:pt x="37456" y="1810"/>
                  </a:cubicBezTo>
                  <a:cubicBezTo>
                    <a:pt x="37507" y="1850"/>
                    <a:pt x="37553" y="1864"/>
                    <a:pt x="37595" y="1864"/>
                  </a:cubicBezTo>
                  <a:cubicBezTo>
                    <a:pt x="37678" y="1864"/>
                    <a:pt x="37748" y="1809"/>
                    <a:pt x="37827" y="1775"/>
                  </a:cubicBezTo>
                  <a:cubicBezTo>
                    <a:pt x="37868" y="1758"/>
                    <a:pt x="37905" y="1750"/>
                    <a:pt x="37936" y="1750"/>
                  </a:cubicBezTo>
                  <a:close/>
                  <a:moveTo>
                    <a:pt x="32007" y="3238"/>
                  </a:moveTo>
                  <a:cubicBezTo>
                    <a:pt x="32009" y="3238"/>
                    <a:pt x="32011" y="3238"/>
                    <a:pt x="32014" y="3238"/>
                  </a:cubicBezTo>
                  <a:cubicBezTo>
                    <a:pt x="32245" y="3242"/>
                    <a:pt x="32412" y="3430"/>
                    <a:pt x="32410" y="3679"/>
                  </a:cubicBezTo>
                  <a:cubicBezTo>
                    <a:pt x="32406" y="3929"/>
                    <a:pt x="32231" y="4109"/>
                    <a:pt x="31987" y="4109"/>
                  </a:cubicBezTo>
                  <a:cubicBezTo>
                    <a:pt x="31982" y="4109"/>
                    <a:pt x="31977" y="4108"/>
                    <a:pt x="31972" y="4108"/>
                  </a:cubicBezTo>
                  <a:cubicBezTo>
                    <a:pt x="31737" y="4102"/>
                    <a:pt x="31570" y="3918"/>
                    <a:pt x="31572" y="3668"/>
                  </a:cubicBezTo>
                  <a:cubicBezTo>
                    <a:pt x="31575" y="3414"/>
                    <a:pt x="31754" y="3238"/>
                    <a:pt x="32007" y="3238"/>
                  </a:cubicBezTo>
                  <a:close/>
                  <a:moveTo>
                    <a:pt x="37289" y="3957"/>
                  </a:moveTo>
                  <a:cubicBezTo>
                    <a:pt x="37382" y="3957"/>
                    <a:pt x="37443" y="4022"/>
                    <a:pt x="37447" y="4126"/>
                  </a:cubicBezTo>
                  <a:cubicBezTo>
                    <a:pt x="37450" y="4249"/>
                    <a:pt x="37363" y="4354"/>
                    <a:pt x="37264" y="4354"/>
                  </a:cubicBezTo>
                  <a:cubicBezTo>
                    <a:pt x="37262" y="4354"/>
                    <a:pt x="37260" y="4354"/>
                    <a:pt x="37258" y="4354"/>
                  </a:cubicBezTo>
                  <a:cubicBezTo>
                    <a:pt x="37171" y="4350"/>
                    <a:pt x="37088" y="4263"/>
                    <a:pt x="37086" y="4166"/>
                  </a:cubicBezTo>
                  <a:cubicBezTo>
                    <a:pt x="37082" y="4063"/>
                    <a:pt x="37166" y="3967"/>
                    <a:pt x="37270" y="3958"/>
                  </a:cubicBezTo>
                  <a:cubicBezTo>
                    <a:pt x="37276" y="3958"/>
                    <a:pt x="37283" y="3957"/>
                    <a:pt x="37289" y="3957"/>
                  </a:cubicBezTo>
                  <a:close/>
                  <a:moveTo>
                    <a:pt x="35577" y="1852"/>
                  </a:moveTo>
                  <a:cubicBezTo>
                    <a:pt x="35673" y="1852"/>
                    <a:pt x="35737" y="1931"/>
                    <a:pt x="35738" y="2073"/>
                  </a:cubicBezTo>
                  <a:cubicBezTo>
                    <a:pt x="35738" y="2252"/>
                    <a:pt x="35715" y="2431"/>
                    <a:pt x="35692" y="2609"/>
                  </a:cubicBezTo>
                  <a:cubicBezTo>
                    <a:pt x="35673" y="2753"/>
                    <a:pt x="35730" y="2826"/>
                    <a:pt x="35860" y="2882"/>
                  </a:cubicBezTo>
                  <a:cubicBezTo>
                    <a:pt x="35993" y="2938"/>
                    <a:pt x="36137" y="2976"/>
                    <a:pt x="36246" y="3082"/>
                  </a:cubicBezTo>
                  <a:cubicBezTo>
                    <a:pt x="36380" y="3211"/>
                    <a:pt x="36387" y="3280"/>
                    <a:pt x="36231" y="3387"/>
                  </a:cubicBezTo>
                  <a:cubicBezTo>
                    <a:pt x="36034" y="3523"/>
                    <a:pt x="35828" y="3652"/>
                    <a:pt x="35601" y="3729"/>
                  </a:cubicBezTo>
                  <a:cubicBezTo>
                    <a:pt x="35452" y="3781"/>
                    <a:pt x="35385" y="3857"/>
                    <a:pt x="35365" y="4017"/>
                  </a:cubicBezTo>
                  <a:cubicBezTo>
                    <a:pt x="35346" y="4184"/>
                    <a:pt x="35290" y="4349"/>
                    <a:pt x="35237" y="4513"/>
                  </a:cubicBezTo>
                  <a:cubicBezTo>
                    <a:pt x="35193" y="4654"/>
                    <a:pt x="35140" y="4724"/>
                    <a:pt x="35069" y="4724"/>
                  </a:cubicBezTo>
                  <a:cubicBezTo>
                    <a:pt x="35017" y="4724"/>
                    <a:pt x="34955" y="4686"/>
                    <a:pt x="34881" y="4609"/>
                  </a:cubicBezTo>
                  <a:cubicBezTo>
                    <a:pt x="34750" y="4476"/>
                    <a:pt x="34604" y="4350"/>
                    <a:pt x="34512" y="4184"/>
                  </a:cubicBezTo>
                  <a:cubicBezTo>
                    <a:pt x="34458" y="4089"/>
                    <a:pt x="34385" y="4055"/>
                    <a:pt x="34281" y="4055"/>
                  </a:cubicBezTo>
                  <a:cubicBezTo>
                    <a:pt x="34274" y="4055"/>
                    <a:pt x="34266" y="4055"/>
                    <a:pt x="34258" y="4055"/>
                  </a:cubicBezTo>
                  <a:cubicBezTo>
                    <a:pt x="34163" y="4060"/>
                    <a:pt x="34069" y="4063"/>
                    <a:pt x="33974" y="4063"/>
                  </a:cubicBezTo>
                  <a:cubicBezTo>
                    <a:pt x="33889" y="4063"/>
                    <a:pt x="33803" y="4061"/>
                    <a:pt x="33718" y="4055"/>
                  </a:cubicBezTo>
                  <a:cubicBezTo>
                    <a:pt x="33501" y="4041"/>
                    <a:pt x="33445" y="3935"/>
                    <a:pt x="33555" y="3748"/>
                  </a:cubicBezTo>
                  <a:cubicBezTo>
                    <a:pt x="33634" y="3616"/>
                    <a:pt x="33720" y="3483"/>
                    <a:pt x="33828" y="3376"/>
                  </a:cubicBezTo>
                  <a:cubicBezTo>
                    <a:pt x="33953" y="3254"/>
                    <a:pt x="33939" y="3149"/>
                    <a:pt x="33862" y="3016"/>
                  </a:cubicBezTo>
                  <a:cubicBezTo>
                    <a:pt x="33787" y="2891"/>
                    <a:pt x="33725" y="2758"/>
                    <a:pt x="33663" y="2626"/>
                  </a:cubicBezTo>
                  <a:cubicBezTo>
                    <a:pt x="33544" y="2372"/>
                    <a:pt x="33576" y="2300"/>
                    <a:pt x="33833" y="2300"/>
                  </a:cubicBezTo>
                  <a:cubicBezTo>
                    <a:pt x="33848" y="2300"/>
                    <a:pt x="33863" y="2300"/>
                    <a:pt x="33880" y="2301"/>
                  </a:cubicBezTo>
                  <a:cubicBezTo>
                    <a:pt x="34078" y="2301"/>
                    <a:pt x="34271" y="2344"/>
                    <a:pt x="34461" y="2387"/>
                  </a:cubicBezTo>
                  <a:cubicBezTo>
                    <a:pt x="34506" y="2397"/>
                    <a:pt x="34549" y="2403"/>
                    <a:pt x="34589" y="2403"/>
                  </a:cubicBezTo>
                  <a:cubicBezTo>
                    <a:pt x="34685" y="2403"/>
                    <a:pt x="34770" y="2371"/>
                    <a:pt x="34860" y="2294"/>
                  </a:cubicBezTo>
                  <a:cubicBezTo>
                    <a:pt x="35034" y="2145"/>
                    <a:pt x="35234" y="2021"/>
                    <a:pt x="35431" y="1901"/>
                  </a:cubicBezTo>
                  <a:cubicBezTo>
                    <a:pt x="35484" y="1868"/>
                    <a:pt x="35534" y="1852"/>
                    <a:pt x="35577" y="1852"/>
                  </a:cubicBezTo>
                  <a:close/>
                  <a:moveTo>
                    <a:pt x="36394" y="4625"/>
                  </a:moveTo>
                  <a:cubicBezTo>
                    <a:pt x="36529" y="4625"/>
                    <a:pt x="36658" y="4741"/>
                    <a:pt x="36665" y="4870"/>
                  </a:cubicBezTo>
                  <a:cubicBezTo>
                    <a:pt x="36671" y="4999"/>
                    <a:pt x="36545" y="5127"/>
                    <a:pt x="36406" y="5134"/>
                  </a:cubicBezTo>
                  <a:cubicBezTo>
                    <a:pt x="36401" y="5134"/>
                    <a:pt x="36397" y="5134"/>
                    <a:pt x="36393" y="5134"/>
                  </a:cubicBezTo>
                  <a:cubicBezTo>
                    <a:pt x="36249" y="5134"/>
                    <a:pt x="36155" y="5030"/>
                    <a:pt x="36156" y="4877"/>
                  </a:cubicBezTo>
                  <a:cubicBezTo>
                    <a:pt x="36157" y="4731"/>
                    <a:pt x="36247" y="4630"/>
                    <a:pt x="36385" y="4625"/>
                  </a:cubicBezTo>
                  <a:cubicBezTo>
                    <a:pt x="36388" y="4625"/>
                    <a:pt x="36391" y="4625"/>
                    <a:pt x="36394" y="4625"/>
                  </a:cubicBezTo>
                  <a:close/>
                  <a:moveTo>
                    <a:pt x="31948" y="5233"/>
                  </a:moveTo>
                  <a:lnTo>
                    <a:pt x="31948" y="5233"/>
                  </a:lnTo>
                  <a:cubicBezTo>
                    <a:pt x="31975" y="5486"/>
                    <a:pt x="31801" y="5663"/>
                    <a:pt x="31795" y="5897"/>
                  </a:cubicBezTo>
                  <a:cubicBezTo>
                    <a:pt x="31994" y="5866"/>
                    <a:pt x="32163" y="5776"/>
                    <a:pt x="32378" y="5769"/>
                  </a:cubicBezTo>
                  <a:lnTo>
                    <a:pt x="32378" y="5769"/>
                  </a:lnTo>
                  <a:cubicBezTo>
                    <a:pt x="32250" y="5937"/>
                    <a:pt x="32045" y="5950"/>
                    <a:pt x="31899" y="6081"/>
                  </a:cubicBezTo>
                  <a:cubicBezTo>
                    <a:pt x="32039" y="6215"/>
                    <a:pt x="32250" y="6227"/>
                    <a:pt x="32373" y="6401"/>
                  </a:cubicBezTo>
                  <a:cubicBezTo>
                    <a:pt x="32342" y="6409"/>
                    <a:pt x="32312" y="6413"/>
                    <a:pt x="32283" y="6413"/>
                  </a:cubicBezTo>
                  <a:cubicBezTo>
                    <a:pt x="32139" y="6413"/>
                    <a:pt x="32011" y="6332"/>
                    <a:pt x="31868" y="6332"/>
                  </a:cubicBezTo>
                  <a:cubicBezTo>
                    <a:pt x="31867" y="6332"/>
                    <a:pt x="31867" y="6332"/>
                    <a:pt x="31866" y="6332"/>
                  </a:cubicBezTo>
                  <a:cubicBezTo>
                    <a:pt x="31820" y="6480"/>
                    <a:pt x="31979" y="6601"/>
                    <a:pt x="31914" y="6754"/>
                  </a:cubicBezTo>
                  <a:cubicBezTo>
                    <a:pt x="31735" y="6679"/>
                    <a:pt x="31709" y="6487"/>
                    <a:pt x="31602" y="6354"/>
                  </a:cubicBezTo>
                  <a:cubicBezTo>
                    <a:pt x="31487" y="6473"/>
                    <a:pt x="31481" y="6648"/>
                    <a:pt x="31345" y="6768"/>
                  </a:cubicBezTo>
                  <a:cubicBezTo>
                    <a:pt x="31281" y="6593"/>
                    <a:pt x="31434" y="6467"/>
                    <a:pt x="31403" y="6304"/>
                  </a:cubicBezTo>
                  <a:lnTo>
                    <a:pt x="31403" y="6304"/>
                  </a:lnTo>
                  <a:cubicBezTo>
                    <a:pt x="31224" y="6337"/>
                    <a:pt x="31070" y="6435"/>
                    <a:pt x="30870" y="6456"/>
                  </a:cubicBezTo>
                  <a:cubicBezTo>
                    <a:pt x="30921" y="6243"/>
                    <a:pt x="31135" y="6247"/>
                    <a:pt x="31249" y="6119"/>
                  </a:cubicBezTo>
                  <a:cubicBezTo>
                    <a:pt x="31165" y="5986"/>
                    <a:pt x="30949" y="6002"/>
                    <a:pt x="30883" y="5832"/>
                  </a:cubicBezTo>
                  <a:cubicBezTo>
                    <a:pt x="30927" y="5812"/>
                    <a:pt x="30970" y="5804"/>
                    <a:pt x="31011" y="5804"/>
                  </a:cubicBezTo>
                  <a:cubicBezTo>
                    <a:pt x="31143" y="5804"/>
                    <a:pt x="31263" y="5883"/>
                    <a:pt x="31397" y="5885"/>
                  </a:cubicBezTo>
                  <a:cubicBezTo>
                    <a:pt x="31453" y="5684"/>
                    <a:pt x="31236" y="5533"/>
                    <a:pt x="31292" y="5313"/>
                  </a:cubicBezTo>
                  <a:lnTo>
                    <a:pt x="31292" y="5313"/>
                  </a:lnTo>
                  <a:cubicBezTo>
                    <a:pt x="31466" y="5432"/>
                    <a:pt x="31480" y="5634"/>
                    <a:pt x="31606" y="5780"/>
                  </a:cubicBezTo>
                  <a:cubicBezTo>
                    <a:pt x="31762" y="5635"/>
                    <a:pt x="31745" y="5382"/>
                    <a:pt x="31948" y="5233"/>
                  </a:cubicBezTo>
                  <a:close/>
                  <a:moveTo>
                    <a:pt x="33440" y="5779"/>
                  </a:moveTo>
                  <a:cubicBezTo>
                    <a:pt x="33492" y="5779"/>
                    <a:pt x="33532" y="5823"/>
                    <a:pt x="33569" y="5860"/>
                  </a:cubicBezTo>
                  <a:cubicBezTo>
                    <a:pt x="33661" y="5949"/>
                    <a:pt x="33752" y="6039"/>
                    <a:pt x="33838" y="6134"/>
                  </a:cubicBezTo>
                  <a:cubicBezTo>
                    <a:pt x="33884" y="6183"/>
                    <a:pt x="33928" y="6207"/>
                    <a:pt x="33977" y="6207"/>
                  </a:cubicBezTo>
                  <a:cubicBezTo>
                    <a:pt x="34011" y="6207"/>
                    <a:pt x="34048" y="6195"/>
                    <a:pt x="34087" y="6172"/>
                  </a:cubicBezTo>
                  <a:cubicBezTo>
                    <a:pt x="34168" y="6126"/>
                    <a:pt x="34257" y="6092"/>
                    <a:pt x="34342" y="6051"/>
                  </a:cubicBezTo>
                  <a:cubicBezTo>
                    <a:pt x="34384" y="6031"/>
                    <a:pt x="34428" y="6012"/>
                    <a:pt x="34471" y="6012"/>
                  </a:cubicBezTo>
                  <a:cubicBezTo>
                    <a:pt x="34501" y="6012"/>
                    <a:pt x="34530" y="6021"/>
                    <a:pt x="34559" y="6045"/>
                  </a:cubicBezTo>
                  <a:cubicBezTo>
                    <a:pt x="34631" y="6105"/>
                    <a:pt x="34603" y="6183"/>
                    <a:pt x="34575" y="6256"/>
                  </a:cubicBezTo>
                  <a:cubicBezTo>
                    <a:pt x="34546" y="6328"/>
                    <a:pt x="34529" y="6406"/>
                    <a:pt x="34486" y="6469"/>
                  </a:cubicBezTo>
                  <a:cubicBezTo>
                    <a:pt x="34376" y="6626"/>
                    <a:pt x="34417" y="6752"/>
                    <a:pt x="34538" y="6877"/>
                  </a:cubicBezTo>
                  <a:cubicBezTo>
                    <a:pt x="34580" y="6919"/>
                    <a:pt x="34617" y="6967"/>
                    <a:pt x="34649" y="7018"/>
                  </a:cubicBezTo>
                  <a:cubicBezTo>
                    <a:pt x="34766" y="7198"/>
                    <a:pt x="34724" y="7283"/>
                    <a:pt x="34513" y="7295"/>
                  </a:cubicBezTo>
                  <a:cubicBezTo>
                    <a:pt x="34504" y="7295"/>
                    <a:pt x="34496" y="7295"/>
                    <a:pt x="34487" y="7295"/>
                  </a:cubicBezTo>
                  <a:cubicBezTo>
                    <a:pt x="34470" y="7295"/>
                    <a:pt x="34453" y="7295"/>
                    <a:pt x="34436" y="7295"/>
                  </a:cubicBezTo>
                  <a:lnTo>
                    <a:pt x="34436" y="7294"/>
                  </a:lnTo>
                  <a:cubicBezTo>
                    <a:pt x="34426" y="7294"/>
                    <a:pt x="34415" y="7296"/>
                    <a:pt x="34405" y="7296"/>
                  </a:cubicBezTo>
                  <a:cubicBezTo>
                    <a:pt x="34398" y="7296"/>
                    <a:pt x="34391" y="7295"/>
                    <a:pt x="34385" y="7292"/>
                  </a:cubicBezTo>
                  <a:cubicBezTo>
                    <a:pt x="34323" y="7267"/>
                    <a:pt x="34267" y="7255"/>
                    <a:pt x="34217" y="7255"/>
                  </a:cubicBezTo>
                  <a:cubicBezTo>
                    <a:pt x="34053" y="7255"/>
                    <a:pt x="33953" y="7380"/>
                    <a:pt x="33876" y="7554"/>
                  </a:cubicBezTo>
                  <a:cubicBezTo>
                    <a:pt x="33842" y="7631"/>
                    <a:pt x="33788" y="7701"/>
                    <a:pt x="33720" y="7757"/>
                  </a:cubicBezTo>
                  <a:cubicBezTo>
                    <a:pt x="33675" y="7792"/>
                    <a:pt x="33634" y="7810"/>
                    <a:pt x="33599" y="7810"/>
                  </a:cubicBezTo>
                  <a:cubicBezTo>
                    <a:pt x="33543" y="7810"/>
                    <a:pt x="33502" y="7764"/>
                    <a:pt x="33486" y="7671"/>
                  </a:cubicBezTo>
                  <a:cubicBezTo>
                    <a:pt x="33461" y="7529"/>
                    <a:pt x="33439" y="7385"/>
                    <a:pt x="33431" y="7241"/>
                  </a:cubicBezTo>
                  <a:cubicBezTo>
                    <a:pt x="33423" y="7136"/>
                    <a:pt x="33380" y="7091"/>
                    <a:pt x="33283" y="7091"/>
                  </a:cubicBezTo>
                  <a:cubicBezTo>
                    <a:pt x="33278" y="7091"/>
                    <a:pt x="33274" y="7091"/>
                    <a:pt x="33269" y="7092"/>
                  </a:cubicBezTo>
                  <a:cubicBezTo>
                    <a:pt x="33245" y="7092"/>
                    <a:pt x="33222" y="7092"/>
                    <a:pt x="33198" y="7092"/>
                  </a:cubicBezTo>
                  <a:cubicBezTo>
                    <a:pt x="33136" y="7092"/>
                    <a:pt x="33075" y="7091"/>
                    <a:pt x="33013" y="7088"/>
                  </a:cubicBezTo>
                  <a:cubicBezTo>
                    <a:pt x="32948" y="7086"/>
                    <a:pt x="32897" y="7058"/>
                    <a:pt x="32878" y="6993"/>
                  </a:cubicBezTo>
                  <a:cubicBezTo>
                    <a:pt x="32857" y="6924"/>
                    <a:pt x="32897" y="6875"/>
                    <a:pt x="32947" y="6842"/>
                  </a:cubicBezTo>
                  <a:cubicBezTo>
                    <a:pt x="33023" y="6789"/>
                    <a:pt x="33106" y="6742"/>
                    <a:pt x="33192" y="6701"/>
                  </a:cubicBezTo>
                  <a:cubicBezTo>
                    <a:pt x="33298" y="6651"/>
                    <a:pt x="33343" y="6578"/>
                    <a:pt x="33335" y="6459"/>
                  </a:cubicBezTo>
                  <a:cubicBezTo>
                    <a:pt x="33325" y="6296"/>
                    <a:pt x="33326" y="6134"/>
                    <a:pt x="33322" y="5971"/>
                  </a:cubicBezTo>
                  <a:cubicBezTo>
                    <a:pt x="33321" y="5902"/>
                    <a:pt x="33319" y="5828"/>
                    <a:pt x="33392" y="5791"/>
                  </a:cubicBezTo>
                  <a:cubicBezTo>
                    <a:pt x="33409" y="5783"/>
                    <a:pt x="33425" y="5779"/>
                    <a:pt x="33440" y="5779"/>
                  </a:cubicBezTo>
                  <a:close/>
                  <a:moveTo>
                    <a:pt x="13806" y="306"/>
                  </a:moveTo>
                  <a:cubicBezTo>
                    <a:pt x="13883" y="306"/>
                    <a:pt x="13963" y="324"/>
                    <a:pt x="14047" y="344"/>
                  </a:cubicBezTo>
                  <a:cubicBezTo>
                    <a:pt x="13957" y="414"/>
                    <a:pt x="13871" y="494"/>
                    <a:pt x="13773" y="557"/>
                  </a:cubicBezTo>
                  <a:cubicBezTo>
                    <a:pt x="13076" y="1010"/>
                    <a:pt x="12436" y="1536"/>
                    <a:pt x="11808" y="2077"/>
                  </a:cubicBezTo>
                  <a:cubicBezTo>
                    <a:pt x="11580" y="2271"/>
                    <a:pt x="11349" y="2466"/>
                    <a:pt x="11137" y="2673"/>
                  </a:cubicBezTo>
                  <a:cubicBezTo>
                    <a:pt x="10858" y="2949"/>
                    <a:pt x="10578" y="3228"/>
                    <a:pt x="10324" y="3530"/>
                  </a:cubicBezTo>
                  <a:cubicBezTo>
                    <a:pt x="9867" y="4072"/>
                    <a:pt x="9445" y="4642"/>
                    <a:pt x="9062" y="5241"/>
                  </a:cubicBezTo>
                  <a:cubicBezTo>
                    <a:pt x="8578" y="5998"/>
                    <a:pt x="8091" y="6753"/>
                    <a:pt x="7673" y="7550"/>
                  </a:cubicBezTo>
                  <a:cubicBezTo>
                    <a:pt x="7453" y="7967"/>
                    <a:pt x="7235" y="8385"/>
                    <a:pt x="7027" y="8808"/>
                  </a:cubicBezTo>
                  <a:cubicBezTo>
                    <a:pt x="6590" y="9700"/>
                    <a:pt x="6208" y="10616"/>
                    <a:pt x="5850" y="11542"/>
                  </a:cubicBezTo>
                  <a:cubicBezTo>
                    <a:pt x="5563" y="12276"/>
                    <a:pt x="5296" y="13017"/>
                    <a:pt x="5059" y="13769"/>
                  </a:cubicBezTo>
                  <a:cubicBezTo>
                    <a:pt x="4902" y="14274"/>
                    <a:pt x="4761" y="14785"/>
                    <a:pt x="4643" y="15302"/>
                  </a:cubicBezTo>
                  <a:cubicBezTo>
                    <a:pt x="4474" y="16042"/>
                    <a:pt x="4269" y="16777"/>
                    <a:pt x="4086" y="17515"/>
                  </a:cubicBezTo>
                  <a:cubicBezTo>
                    <a:pt x="3841" y="18501"/>
                    <a:pt x="3648" y="19498"/>
                    <a:pt x="3472" y="20499"/>
                  </a:cubicBezTo>
                  <a:cubicBezTo>
                    <a:pt x="3362" y="21121"/>
                    <a:pt x="3245" y="21741"/>
                    <a:pt x="3141" y="22362"/>
                  </a:cubicBezTo>
                  <a:cubicBezTo>
                    <a:pt x="3083" y="22698"/>
                    <a:pt x="3059" y="23039"/>
                    <a:pt x="3018" y="23378"/>
                  </a:cubicBezTo>
                  <a:cubicBezTo>
                    <a:pt x="2974" y="23741"/>
                    <a:pt x="2928" y="24106"/>
                    <a:pt x="2881" y="24469"/>
                  </a:cubicBezTo>
                  <a:cubicBezTo>
                    <a:pt x="2856" y="24665"/>
                    <a:pt x="2840" y="24858"/>
                    <a:pt x="2818" y="25054"/>
                  </a:cubicBezTo>
                  <a:cubicBezTo>
                    <a:pt x="2758" y="25613"/>
                    <a:pt x="2675" y="26170"/>
                    <a:pt x="2621" y="26730"/>
                  </a:cubicBezTo>
                  <a:cubicBezTo>
                    <a:pt x="2596" y="26975"/>
                    <a:pt x="2556" y="27219"/>
                    <a:pt x="2550" y="27469"/>
                  </a:cubicBezTo>
                  <a:cubicBezTo>
                    <a:pt x="2545" y="27723"/>
                    <a:pt x="2499" y="27978"/>
                    <a:pt x="2467" y="28231"/>
                  </a:cubicBezTo>
                  <a:cubicBezTo>
                    <a:pt x="2441" y="28435"/>
                    <a:pt x="2419" y="28643"/>
                    <a:pt x="2414" y="28843"/>
                  </a:cubicBezTo>
                  <a:cubicBezTo>
                    <a:pt x="2405" y="29194"/>
                    <a:pt x="2364" y="29543"/>
                    <a:pt x="2340" y="29891"/>
                  </a:cubicBezTo>
                  <a:cubicBezTo>
                    <a:pt x="2319" y="30186"/>
                    <a:pt x="2327" y="30490"/>
                    <a:pt x="2258" y="30782"/>
                  </a:cubicBezTo>
                  <a:cubicBezTo>
                    <a:pt x="2244" y="30840"/>
                    <a:pt x="2247" y="30901"/>
                    <a:pt x="2247" y="30962"/>
                  </a:cubicBezTo>
                  <a:cubicBezTo>
                    <a:pt x="2247" y="31338"/>
                    <a:pt x="2190" y="31709"/>
                    <a:pt x="2155" y="32082"/>
                  </a:cubicBezTo>
                  <a:cubicBezTo>
                    <a:pt x="2128" y="32363"/>
                    <a:pt x="2158" y="32649"/>
                    <a:pt x="2141" y="32931"/>
                  </a:cubicBezTo>
                  <a:cubicBezTo>
                    <a:pt x="2052" y="34439"/>
                    <a:pt x="2094" y="35948"/>
                    <a:pt x="2099" y="37455"/>
                  </a:cubicBezTo>
                  <a:cubicBezTo>
                    <a:pt x="2100" y="37880"/>
                    <a:pt x="2138" y="38306"/>
                    <a:pt x="2181" y="38732"/>
                  </a:cubicBezTo>
                  <a:cubicBezTo>
                    <a:pt x="2208" y="39003"/>
                    <a:pt x="2238" y="39277"/>
                    <a:pt x="2245" y="39549"/>
                  </a:cubicBezTo>
                  <a:cubicBezTo>
                    <a:pt x="2250" y="39733"/>
                    <a:pt x="2254" y="39811"/>
                    <a:pt x="2315" y="39811"/>
                  </a:cubicBezTo>
                  <a:cubicBezTo>
                    <a:pt x="2356" y="39811"/>
                    <a:pt x="2425" y="39775"/>
                    <a:pt x="2538" y="39711"/>
                  </a:cubicBezTo>
                  <a:cubicBezTo>
                    <a:pt x="2798" y="39562"/>
                    <a:pt x="3063" y="39427"/>
                    <a:pt x="3341" y="39311"/>
                  </a:cubicBezTo>
                  <a:cubicBezTo>
                    <a:pt x="4085" y="39002"/>
                    <a:pt x="4835" y="38716"/>
                    <a:pt x="5605" y="38475"/>
                  </a:cubicBezTo>
                  <a:cubicBezTo>
                    <a:pt x="6400" y="38227"/>
                    <a:pt x="7214" y="38082"/>
                    <a:pt x="8030" y="37944"/>
                  </a:cubicBezTo>
                  <a:cubicBezTo>
                    <a:pt x="8490" y="37865"/>
                    <a:pt x="8961" y="37840"/>
                    <a:pt x="9431" y="37819"/>
                  </a:cubicBezTo>
                  <a:cubicBezTo>
                    <a:pt x="10209" y="37782"/>
                    <a:pt x="10987" y="37776"/>
                    <a:pt x="11765" y="37776"/>
                  </a:cubicBezTo>
                  <a:cubicBezTo>
                    <a:pt x="12132" y="37776"/>
                    <a:pt x="12499" y="37777"/>
                    <a:pt x="12866" y="37777"/>
                  </a:cubicBezTo>
                  <a:cubicBezTo>
                    <a:pt x="13015" y="37777"/>
                    <a:pt x="13163" y="37777"/>
                    <a:pt x="13312" y="37776"/>
                  </a:cubicBezTo>
                  <a:cubicBezTo>
                    <a:pt x="13320" y="37776"/>
                    <a:pt x="13329" y="37776"/>
                    <a:pt x="13337" y="37776"/>
                  </a:cubicBezTo>
                  <a:cubicBezTo>
                    <a:pt x="13695" y="37776"/>
                    <a:pt x="14051" y="37821"/>
                    <a:pt x="14408" y="37868"/>
                  </a:cubicBezTo>
                  <a:cubicBezTo>
                    <a:pt x="14475" y="37878"/>
                    <a:pt x="14544" y="37875"/>
                    <a:pt x="14612" y="37878"/>
                  </a:cubicBezTo>
                  <a:cubicBezTo>
                    <a:pt x="15091" y="37883"/>
                    <a:pt x="15563" y="37952"/>
                    <a:pt x="16037" y="38016"/>
                  </a:cubicBezTo>
                  <a:cubicBezTo>
                    <a:pt x="16383" y="38062"/>
                    <a:pt x="16729" y="38112"/>
                    <a:pt x="17078" y="38140"/>
                  </a:cubicBezTo>
                  <a:cubicBezTo>
                    <a:pt x="17459" y="38173"/>
                    <a:pt x="17836" y="38258"/>
                    <a:pt x="18212" y="38337"/>
                  </a:cubicBezTo>
                  <a:cubicBezTo>
                    <a:pt x="18704" y="38441"/>
                    <a:pt x="19208" y="38480"/>
                    <a:pt x="19699" y="38596"/>
                  </a:cubicBezTo>
                  <a:cubicBezTo>
                    <a:pt x="20747" y="38844"/>
                    <a:pt x="21803" y="39048"/>
                    <a:pt x="22841" y="39343"/>
                  </a:cubicBezTo>
                  <a:cubicBezTo>
                    <a:pt x="23649" y="39571"/>
                    <a:pt x="24445" y="39828"/>
                    <a:pt x="25225" y="40144"/>
                  </a:cubicBezTo>
                  <a:cubicBezTo>
                    <a:pt x="25701" y="40335"/>
                    <a:pt x="26188" y="40511"/>
                    <a:pt x="26643" y="40745"/>
                  </a:cubicBezTo>
                  <a:cubicBezTo>
                    <a:pt x="27509" y="41190"/>
                    <a:pt x="28405" y="41585"/>
                    <a:pt x="29210" y="42144"/>
                  </a:cubicBezTo>
                  <a:cubicBezTo>
                    <a:pt x="29278" y="42192"/>
                    <a:pt x="29329" y="42272"/>
                    <a:pt x="29438" y="42282"/>
                  </a:cubicBezTo>
                  <a:cubicBezTo>
                    <a:pt x="29497" y="42189"/>
                    <a:pt x="29474" y="42101"/>
                    <a:pt x="29474" y="42017"/>
                  </a:cubicBezTo>
                  <a:cubicBezTo>
                    <a:pt x="29475" y="41426"/>
                    <a:pt x="29475" y="40833"/>
                    <a:pt x="29474" y="40242"/>
                  </a:cubicBezTo>
                  <a:cubicBezTo>
                    <a:pt x="29474" y="40104"/>
                    <a:pt x="29485" y="39968"/>
                    <a:pt x="29435" y="39835"/>
                  </a:cubicBezTo>
                  <a:cubicBezTo>
                    <a:pt x="29423" y="39804"/>
                    <a:pt x="29423" y="39767"/>
                    <a:pt x="29426" y="39732"/>
                  </a:cubicBezTo>
                  <a:cubicBezTo>
                    <a:pt x="29482" y="39032"/>
                    <a:pt x="29401" y="38332"/>
                    <a:pt x="29419" y="37633"/>
                  </a:cubicBezTo>
                  <a:cubicBezTo>
                    <a:pt x="29438" y="36938"/>
                    <a:pt x="29391" y="36241"/>
                    <a:pt x="29432" y="35549"/>
                  </a:cubicBezTo>
                  <a:cubicBezTo>
                    <a:pt x="29487" y="34606"/>
                    <a:pt x="29428" y="33662"/>
                    <a:pt x="29487" y="32724"/>
                  </a:cubicBezTo>
                  <a:cubicBezTo>
                    <a:pt x="29531" y="32012"/>
                    <a:pt x="29482" y="31300"/>
                    <a:pt x="29535" y="30593"/>
                  </a:cubicBezTo>
                  <a:cubicBezTo>
                    <a:pt x="29571" y="30123"/>
                    <a:pt x="29540" y="29650"/>
                    <a:pt x="29588" y="29183"/>
                  </a:cubicBezTo>
                  <a:cubicBezTo>
                    <a:pt x="29630" y="28788"/>
                    <a:pt x="29584" y="28393"/>
                    <a:pt x="29639" y="28005"/>
                  </a:cubicBezTo>
                  <a:cubicBezTo>
                    <a:pt x="29694" y="27614"/>
                    <a:pt x="29661" y="27220"/>
                    <a:pt x="29716" y="26830"/>
                  </a:cubicBezTo>
                  <a:cubicBezTo>
                    <a:pt x="29755" y="26554"/>
                    <a:pt x="29782" y="26270"/>
                    <a:pt x="29784" y="25988"/>
                  </a:cubicBezTo>
                  <a:cubicBezTo>
                    <a:pt x="29788" y="25621"/>
                    <a:pt x="29841" y="25256"/>
                    <a:pt x="29875" y="24892"/>
                  </a:cubicBezTo>
                  <a:cubicBezTo>
                    <a:pt x="29901" y="24628"/>
                    <a:pt x="29903" y="24363"/>
                    <a:pt x="29932" y="24101"/>
                  </a:cubicBezTo>
                  <a:cubicBezTo>
                    <a:pt x="29983" y="23610"/>
                    <a:pt x="30038" y="23118"/>
                    <a:pt x="30078" y="22626"/>
                  </a:cubicBezTo>
                  <a:cubicBezTo>
                    <a:pt x="30126" y="22063"/>
                    <a:pt x="30230" y="21510"/>
                    <a:pt x="30306" y="20953"/>
                  </a:cubicBezTo>
                  <a:cubicBezTo>
                    <a:pt x="30366" y="20522"/>
                    <a:pt x="30470" y="20097"/>
                    <a:pt x="30565" y="19672"/>
                  </a:cubicBezTo>
                  <a:cubicBezTo>
                    <a:pt x="30799" y="18604"/>
                    <a:pt x="31025" y="17535"/>
                    <a:pt x="31280" y="16472"/>
                  </a:cubicBezTo>
                  <a:cubicBezTo>
                    <a:pt x="31545" y="15356"/>
                    <a:pt x="31887" y="14264"/>
                    <a:pt x="32226" y="13168"/>
                  </a:cubicBezTo>
                  <a:cubicBezTo>
                    <a:pt x="32528" y="12185"/>
                    <a:pt x="32885" y="11222"/>
                    <a:pt x="33242" y="10259"/>
                  </a:cubicBezTo>
                  <a:cubicBezTo>
                    <a:pt x="33433" y="9739"/>
                    <a:pt x="33613" y="9208"/>
                    <a:pt x="33949" y="8753"/>
                  </a:cubicBezTo>
                  <a:cubicBezTo>
                    <a:pt x="34000" y="8685"/>
                    <a:pt x="34042" y="8611"/>
                    <a:pt x="34130" y="8577"/>
                  </a:cubicBezTo>
                  <a:lnTo>
                    <a:pt x="34130" y="8577"/>
                  </a:lnTo>
                  <a:cubicBezTo>
                    <a:pt x="34177" y="8652"/>
                    <a:pt x="34138" y="8723"/>
                    <a:pt x="34099" y="8785"/>
                  </a:cubicBezTo>
                  <a:cubicBezTo>
                    <a:pt x="33789" y="9276"/>
                    <a:pt x="33625" y="9828"/>
                    <a:pt x="33432" y="10366"/>
                  </a:cubicBezTo>
                  <a:cubicBezTo>
                    <a:pt x="33009" y="11553"/>
                    <a:pt x="32657" y="12762"/>
                    <a:pt x="32284" y="13962"/>
                  </a:cubicBezTo>
                  <a:cubicBezTo>
                    <a:pt x="31989" y="14909"/>
                    <a:pt x="31715" y="15863"/>
                    <a:pt x="31500" y="16833"/>
                  </a:cubicBezTo>
                  <a:cubicBezTo>
                    <a:pt x="31282" y="17808"/>
                    <a:pt x="31069" y="18783"/>
                    <a:pt x="30869" y="19762"/>
                  </a:cubicBezTo>
                  <a:cubicBezTo>
                    <a:pt x="30734" y="20431"/>
                    <a:pt x="30608" y="21103"/>
                    <a:pt x="30513" y="21777"/>
                  </a:cubicBezTo>
                  <a:cubicBezTo>
                    <a:pt x="30463" y="22139"/>
                    <a:pt x="30412" y="22504"/>
                    <a:pt x="30389" y="22871"/>
                  </a:cubicBezTo>
                  <a:cubicBezTo>
                    <a:pt x="30363" y="23312"/>
                    <a:pt x="30297" y="23752"/>
                    <a:pt x="30250" y="24192"/>
                  </a:cubicBezTo>
                  <a:cubicBezTo>
                    <a:pt x="30223" y="24431"/>
                    <a:pt x="30217" y="24671"/>
                    <a:pt x="30204" y="24908"/>
                  </a:cubicBezTo>
                  <a:cubicBezTo>
                    <a:pt x="30184" y="25257"/>
                    <a:pt x="30134" y="25605"/>
                    <a:pt x="30131" y="25957"/>
                  </a:cubicBezTo>
                  <a:cubicBezTo>
                    <a:pt x="30130" y="26271"/>
                    <a:pt x="30077" y="26586"/>
                    <a:pt x="30046" y="26899"/>
                  </a:cubicBezTo>
                  <a:cubicBezTo>
                    <a:pt x="30025" y="27102"/>
                    <a:pt x="29996" y="27311"/>
                    <a:pt x="29993" y="27510"/>
                  </a:cubicBezTo>
                  <a:cubicBezTo>
                    <a:pt x="29991" y="28006"/>
                    <a:pt x="29917" y="28499"/>
                    <a:pt x="29926" y="28996"/>
                  </a:cubicBezTo>
                  <a:cubicBezTo>
                    <a:pt x="29934" y="29441"/>
                    <a:pt x="29921" y="29891"/>
                    <a:pt x="29864" y="30327"/>
                  </a:cubicBezTo>
                  <a:cubicBezTo>
                    <a:pt x="29761" y="31123"/>
                    <a:pt x="29790" y="31916"/>
                    <a:pt x="29775" y="32710"/>
                  </a:cubicBezTo>
                  <a:cubicBezTo>
                    <a:pt x="29772" y="32915"/>
                    <a:pt x="29794" y="33122"/>
                    <a:pt x="29734" y="33324"/>
                  </a:cubicBezTo>
                  <a:cubicBezTo>
                    <a:pt x="29716" y="33378"/>
                    <a:pt x="29721" y="33444"/>
                    <a:pt x="29732" y="33503"/>
                  </a:cubicBezTo>
                  <a:cubicBezTo>
                    <a:pt x="29800" y="33878"/>
                    <a:pt x="29799" y="34251"/>
                    <a:pt x="29732" y="34625"/>
                  </a:cubicBezTo>
                  <a:cubicBezTo>
                    <a:pt x="29719" y="34700"/>
                    <a:pt x="29726" y="34779"/>
                    <a:pt x="29726" y="34857"/>
                  </a:cubicBezTo>
                  <a:cubicBezTo>
                    <a:pt x="29725" y="36152"/>
                    <a:pt x="29730" y="37448"/>
                    <a:pt x="29722" y="38743"/>
                  </a:cubicBezTo>
                  <a:cubicBezTo>
                    <a:pt x="29721" y="38950"/>
                    <a:pt x="29793" y="39147"/>
                    <a:pt x="29777" y="39354"/>
                  </a:cubicBezTo>
                  <a:cubicBezTo>
                    <a:pt x="29731" y="39926"/>
                    <a:pt x="29791" y="40497"/>
                    <a:pt x="29782" y="41069"/>
                  </a:cubicBezTo>
                  <a:cubicBezTo>
                    <a:pt x="29769" y="41652"/>
                    <a:pt x="29778" y="42235"/>
                    <a:pt x="29777" y="42820"/>
                  </a:cubicBezTo>
                  <a:cubicBezTo>
                    <a:pt x="29777" y="43394"/>
                    <a:pt x="29783" y="43970"/>
                    <a:pt x="29775" y="44544"/>
                  </a:cubicBezTo>
                  <a:cubicBezTo>
                    <a:pt x="29769" y="45036"/>
                    <a:pt x="29668" y="45513"/>
                    <a:pt x="29483" y="45967"/>
                  </a:cubicBezTo>
                  <a:cubicBezTo>
                    <a:pt x="29308" y="46396"/>
                    <a:pt x="28969" y="46693"/>
                    <a:pt x="28588" y="46930"/>
                  </a:cubicBezTo>
                  <a:cubicBezTo>
                    <a:pt x="27975" y="47310"/>
                    <a:pt x="27290" y="47504"/>
                    <a:pt x="26582" y="47593"/>
                  </a:cubicBezTo>
                  <a:cubicBezTo>
                    <a:pt x="26152" y="47649"/>
                    <a:pt x="25719" y="47667"/>
                    <a:pt x="25285" y="47667"/>
                  </a:cubicBezTo>
                  <a:cubicBezTo>
                    <a:pt x="24982" y="47667"/>
                    <a:pt x="24679" y="47658"/>
                    <a:pt x="24376" y="47646"/>
                  </a:cubicBezTo>
                  <a:cubicBezTo>
                    <a:pt x="23857" y="47624"/>
                    <a:pt x="23336" y="47588"/>
                    <a:pt x="22817" y="47540"/>
                  </a:cubicBezTo>
                  <a:cubicBezTo>
                    <a:pt x="22309" y="47492"/>
                    <a:pt x="21795" y="47491"/>
                    <a:pt x="21289" y="47402"/>
                  </a:cubicBezTo>
                  <a:cubicBezTo>
                    <a:pt x="21253" y="47395"/>
                    <a:pt x="21215" y="47394"/>
                    <a:pt x="21178" y="47394"/>
                  </a:cubicBezTo>
                  <a:cubicBezTo>
                    <a:pt x="21129" y="47394"/>
                    <a:pt x="21081" y="47397"/>
                    <a:pt x="21033" y="47397"/>
                  </a:cubicBezTo>
                  <a:cubicBezTo>
                    <a:pt x="21029" y="47397"/>
                    <a:pt x="21025" y="47397"/>
                    <a:pt x="21021" y="47397"/>
                  </a:cubicBezTo>
                  <a:cubicBezTo>
                    <a:pt x="20674" y="47397"/>
                    <a:pt x="20332" y="47351"/>
                    <a:pt x="19989" y="47304"/>
                  </a:cubicBezTo>
                  <a:cubicBezTo>
                    <a:pt x="19803" y="47278"/>
                    <a:pt x="19615" y="47270"/>
                    <a:pt x="19429" y="47254"/>
                  </a:cubicBezTo>
                  <a:cubicBezTo>
                    <a:pt x="19013" y="47217"/>
                    <a:pt x="18597" y="47171"/>
                    <a:pt x="18182" y="47131"/>
                  </a:cubicBezTo>
                  <a:cubicBezTo>
                    <a:pt x="17784" y="47092"/>
                    <a:pt x="17385" y="47056"/>
                    <a:pt x="16987" y="46999"/>
                  </a:cubicBezTo>
                  <a:cubicBezTo>
                    <a:pt x="16702" y="46958"/>
                    <a:pt x="16409" y="46975"/>
                    <a:pt x="16119" y="46938"/>
                  </a:cubicBezTo>
                  <a:cubicBezTo>
                    <a:pt x="15721" y="46887"/>
                    <a:pt x="15322" y="46855"/>
                    <a:pt x="14925" y="46802"/>
                  </a:cubicBezTo>
                  <a:cubicBezTo>
                    <a:pt x="14527" y="46749"/>
                    <a:pt x="14132" y="46685"/>
                    <a:pt x="13735" y="46626"/>
                  </a:cubicBezTo>
                  <a:cubicBezTo>
                    <a:pt x="13239" y="46554"/>
                    <a:pt x="12741" y="46474"/>
                    <a:pt x="12244" y="46401"/>
                  </a:cubicBezTo>
                  <a:cubicBezTo>
                    <a:pt x="12024" y="46368"/>
                    <a:pt x="11804" y="46337"/>
                    <a:pt x="11584" y="46320"/>
                  </a:cubicBezTo>
                  <a:cubicBezTo>
                    <a:pt x="11277" y="46295"/>
                    <a:pt x="10979" y="46220"/>
                    <a:pt x="10671" y="46195"/>
                  </a:cubicBezTo>
                  <a:cubicBezTo>
                    <a:pt x="10350" y="46171"/>
                    <a:pt x="10031" y="46105"/>
                    <a:pt x="9710" y="46060"/>
                  </a:cubicBezTo>
                  <a:cubicBezTo>
                    <a:pt x="9246" y="45993"/>
                    <a:pt x="8782" y="45927"/>
                    <a:pt x="8318" y="45865"/>
                  </a:cubicBezTo>
                  <a:cubicBezTo>
                    <a:pt x="8005" y="45823"/>
                    <a:pt x="7690" y="45796"/>
                    <a:pt x="7378" y="45747"/>
                  </a:cubicBezTo>
                  <a:cubicBezTo>
                    <a:pt x="7092" y="45701"/>
                    <a:pt x="6809" y="45632"/>
                    <a:pt x="6525" y="45576"/>
                  </a:cubicBezTo>
                  <a:cubicBezTo>
                    <a:pt x="5885" y="45450"/>
                    <a:pt x="5266" y="45254"/>
                    <a:pt x="4654" y="45034"/>
                  </a:cubicBezTo>
                  <a:cubicBezTo>
                    <a:pt x="4241" y="44885"/>
                    <a:pt x="3861" y="44662"/>
                    <a:pt x="3527" y="44379"/>
                  </a:cubicBezTo>
                  <a:cubicBezTo>
                    <a:pt x="3249" y="44144"/>
                    <a:pt x="3073" y="43823"/>
                    <a:pt x="2899" y="43509"/>
                  </a:cubicBezTo>
                  <a:cubicBezTo>
                    <a:pt x="2596" y="42960"/>
                    <a:pt x="2346" y="42387"/>
                    <a:pt x="2228" y="41766"/>
                  </a:cubicBezTo>
                  <a:cubicBezTo>
                    <a:pt x="2155" y="41380"/>
                    <a:pt x="2096" y="40993"/>
                    <a:pt x="2035" y="40607"/>
                  </a:cubicBezTo>
                  <a:cubicBezTo>
                    <a:pt x="1984" y="40285"/>
                    <a:pt x="1942" y="39965"/>
                    <a:pt x="1897" y="39645"/>
                  </a:cubicBezTo>
                  <a:cubicBezTo>
                    <a:pt x="1861" y="39400"/>
                    <a:pt x="1860" y="39151"/>
                    <a:pt x="1840" y="38905"/>
                  </a:cubicBezTo>
                  <a:cubicBezTo>
                    <a:pt x="1794" y="38325"/>
                    <a:pt x="1745" y="37745"/>
                    <a:pt x="1778" y="37162"/>
                  </a:cubicBezTo>
                  <a:cubicBezTo>
                    <a:pt x="1792" y="36937"/>
                    <a:pt x="1711" y="36723"/>
                    <a:pt x="1725" y="36498"/>
                  </a:cubicBezTo>
                  <a:cubicBezTo>
                    <a:pt x="1802" y="35223"/>
                    <a:pt x="1757" y="33944"/>
                    <a:pt x="1791" y="32670"/>
                  </a:cubicBezTo>
                  <a:cubicBezTo>
                    <a:pt x="1799" y="32342"/>
                    <a:pt x="1808" y="32006"/>
                    <a:pt x="1866" y="31675"/>
                  </a:cubicBezTo>
                  <a:cubicBezTo>
                    <a:pt x="1914" y="31399"/>
                    <a:pt x="1893" y="31113"/>
                    <a:pt x="1926" y="30831"/>
                  </a:cubicBezTo>
                  <a:cubicBezTo>
                    <a:pt x="1969" y="30459"/>
                    <a:pt x="1985" y="30084"/>
                    <a:pt x="2026" y="29710"/>
                  </a:cubicBezTo>
                  <a:cubicBezTo>
                    <a:pt x="2054" y="29457"/>
                    <a:pt x="2062" y="29199"/>
                    <a:pt x="2081" y="28944"/>
                  </a:cubicBezTo>
                  <a:cubicBezTo>
                    <a:pt x="2121" y="28426"/>
                    <a:pt x="2190" y="27910"/>
                    <a:pt x="2230" y="27390"/>
                  </a:cubicBezTo>
                  <a:cubicBezTo>
                    <a:pt x="2262" y="26990"/>
                    <a:pt x="2319" y="26595"/>
                    <a:pt x="2350" y="26193"/>
                  </a:cubicBezTo>
                  <a:cubicBezTo>
                    <a:pt x="2379" y="25813"/>
                    <a:pt x="2451" y="25433"/>
                    <a:pt x="2488" y="25052"/>
                  </a:cubicBezTo>
                  <a:cubicBezTo>
                    <a:pt x="2520" y="24712"/>
                    <a:pt x="2560" y="24373"/>
                    <a:pt x="2599" y="24034"/>
                  </a:cubicBezTo>
                  <a:cubicBezTo>
                    <a:pt x="2665" y="23451"/>
                    <a:pt x="2720" y="22863"/>
                    <a:pt x="2818" y="22284"/>
                  </a:cubicBezTo>
                  <a:cubicBezTo>
                    <a:pt x="2932" y="21603"/>
                    <a:pt x="3043" y="20921"/>
                    <a:pt x="3177" y="20244"/>
                  </a:cubicBezTo>
                  <a:cubicBezTo>
                    <a:pt x="3334" y="19448"/>
                    <a:pt x="3490" y="18653"/>
                    <a:pt x="3677" y="17863"/>
                  </a:cubicBezTo>
                  <a:cubicBezTo>
                    <a:pt x="3935" y="16782"/>
                    <a:pt x="4169" y="15696"/>
                    <a:pt x="4456" y="14622"/>
                  </a:cubicBezTo>
                  <a:cubicBezTo>
                    <a:pt x="4688" y="13754"/>
                    <a:pt x="4990" y="12905"/>
                    <a:pt x="5292" y="12059"/>
                  </a:cubicBezTo>
                  <a:cubicBezTo>
                    <a:pt x="5488" y="11511"/>
                    <a:pt x="5683" y="10962"/>
                    <a:pt x="5897" y="10423"/>
                  </a:cubicBezTo>
                  <a:cubicBezTo>
                    <a:pt x="6084" y="9953"/>
                    <a:pt x="6291" y="9493"/>
                    <a:pt x="6500" y="9032"/>
                  </a:cubicBezTo>
                  <a:cubicBezTo>
                    <a:pt x="6676" y="8643"/>
                    <a:pt x="6856" y="8254"/>
                    <a:pt x="7054" y="7876"/>
                  </a:cubicBezTo>
                  <a:cubicBezTo>
                    <a:pt x="7367" y="7276"/>
                    <a:pt x="7687" y="6680"/>
                    <a:pt x="8047" y="6106"/>
                  </a:cubicBezTo>
                  <a:cubicBezTo>
                    <a:pt x="8405" y="5534"/>
                    <a:pt x="8775" y="4967"/>
                    <a:pt x="9187" y="4431"/>
                  </a:cubicBezTo>
                  <a:cubicBezTo>
                    <a:pt x="9515" y="4004"/>
                    <a:pt x="9841" y="3574"/>
                    <a:pt x="10230" y="3199"/>
                  </a:cubicBezTo>
                  <a:cubicBezTo>
                    <a:pt x="10409" y="3025"/>
                    <a:pt x="10577" y="2844"/>
                    <a:pt x="10734" y="2651"/>
                  </a:cubicBezTo>
                  <a:cubicBezTo>
                    <a:pt x="10954" y="2376"/>
                    <a:pt x="11244" y="2168"/>
                    <a:pt x="11505" y="1935"/>
                  </a:cubicBezTo>
                  <a:cubicBezTo>
                    <a:pt x="11773" y="1696"/>
                    <a:pt x="12057" y="1475"/>
                    <a:pt x="12335" y="1250"/>
                  </a:cubicBezTo>
                  <a:cubicBezTo>
                    <a:pt x="12734" y="927"/>
                    <a:pt x="13166" y="648"/>
                    <a:pt x="13595" y="366"/>
                  </a:cubicBezTo>
                  <a:cubicBezTo>
                    <a:pt x="13663" y="322"/>
                    <a:pt x="13733" y="306"/>
                    <a:pt x="13806" y="306"/>
                  </a:cubicBezTo>
                  <a:close/>
                  <a:moveTo>
                    <a:pt x="18340" y="1"/>
                  </a:moveTo>
                  <a:cubicBezTo>
                    <a:pt x="18251" y="1"/>
                    <a:pt x="18162" y="1"/>
                    <a:pt x="18073" y="2"/>
                  </a:cubicBezTo>
                  <a:cubicBezTo>
                    <a:pt x="17560" y="5"/>
                    <a:pt x="17048" y="31"/>
                    <a:pt x="16536" y="31"/>
                  </a:cubicBezTo>
                  <a:cubicBezTo>
                    <a:pt x="16499" y="31"/>
                    <a:pt x="16463" y="31"/>
                    <a:pt x="16426" y="30"/>
                  </a:cubicBezTo>
                  <a:cubicBezTo>
                    <a:pt x="16344" y="30"/>
                    <a:pt x="16262" y="29"/>
                    <a:pt x="16181" y="29"/>
                  </a:cubicBezTo>
                  <a:cubicBezTo>
                    <a:pt x="14975" y="29"/>
                    <a:pt x="13773" y="101"/>
                    <a:pt x="12573" y="207"/>
                  </a:cubicBezTo>
                  <a:cubicBezTo>
                    <a:pt x="12177" y="242"/>
                    <a:pt x="11785" y="302"/>
                    <a:pt x="11437" y="509"/>
                  </a:cubicBezTo>
                  <a:cubicBezTo>
                    <a:pt x="10648" y="980"/>
                    <a:pt x="9891" y="1499"/>
                    <a:pt x="9219" y="2130"/>
                  </a:cubicBezTo>
                  <a:cubicBezTo>
                    <a:pt x="8035" y="3249"/>
                    <a:pt x="7004" y="4493"/>
                    <a:pt x="6152" y="5885"/>
                  </a:cubicBezTo>
                  <a:cubicBezTo>
                    <a:pt x="5017" y="7737"/>
                    <a:pt x="4132" y="9701"/>
                    <a:pt x="3466" y="11767"/>
                  </a:cubicBezTo>
                  <a:cubicBezTo>
                    <a:pt x="2732" y="14038"/>
                    <a:pt x="2221" y="16366"/>
                    <a:pt x="1720" y="18696"/>
                  </a:cubicBezTo>
                  <a:cubicBezTo>
                    <a:pt x="1431" y="20036"/>
                    <a:pt x="1236" y="21395"/>
                    <a:pt x="978" y="22743"/>
                  </a:cubicBezTo>
                  <a:cubicBezTo>
                    <a:pt x="593" y="24759"/>
                    <a:pt x="383" y="26797"/>
                    <a:pt x="237" y="28841"/>
                  </a:cubicBezTo>
                  <a:cubicBezTo>
                    <a:pt x="130" y="30337"/>
                    <a:pt x="68" y="31838"/>
                    <a:pt x="39" y="33338"/>
                  </a:cubicBezTo>
                  <a:cubicBezTo>
                    <a:pt x="8" y="35037"/>
                    <a:pt x="0" y="36736"/>
                    <a:pt x="34" y="38433"/>
                  </a:cubicBezTo>
                  <a:cubicBezTo>
                    <a:pt x="51" y="39340"/>
                    <a:pt x="37" y="40252"/>
                    <a:pt x="175" y="41154"/>
                  </a:cubicBezTo>
                  <a:cubicBezTo>
                    <a:pt x="338" y="42226"/>
                    <a:pt x="601" y="43272"/>
                    <a:pt x="998" y="44280"/>
                  </a:cubicBezTo>
                  <a:cubicBezTo>
                    <a:pt x="1356" y="45194"/>
                    <a:pt x="2004" y="45822"/>
                    <a:pt x="2917" y="46172"/>
                  </a:cubicBezTo>
                  <a:cubicBezTo>
                    <a:pt x="3309" y="46322"/>
                    <a:pt x="3717" y="46426"/>
                    <a:pt x="4127" y="46521"/>
                  </a:cubicBezTo>
                  <a:cubicBezTo>
                    <a:pt x="5180" y="46765"/>
                    <a:pt x="6242" y="46959"/>
                    <a:pt x="7311" y="47114"/>
                  </a:cubicBezTo>
                  <a:cubicBezTo>
                    <a:pt x="8338" y="47263"/>
                    <a:pt x="9362" y="47422"/>
                    <a:pt x="10392" y="47550"/>
                  </a:cubicBezTo>
                  <a:cubicBezTo>
                    <a:pt x="11574" y="47696"/>
                    <a:pt x="12753" y="47868"/>
                    <a:pt x="13931" y="48043"/>
                  </a:cubicBezTo>
                  <a:cubicBezTo>
                    <a:pt x="15177" y="48227"/>
                    <a:pt x="16427" y="48395"/>
                    <a:pt x="17681" y="48533"/>
                  </a:cubicBezTo>
                  <a:cubicBezTo>
                    <a:pt x="18328" y="48604"/>
                    <a:pt x="18975" y="48676"/>
                    <a:pt x="19622" y="48753"/>
                  </a:cubicBezTo>
                  <a:cubicBezTo>
                    <a:pt x="20421" y="48849"/>
                    <a:pt x="21220" y="48949"/>
                    <a:pt x="22020" y="49048"/>
                  </a:cubicBezTo>
                  <a:cubicBezTo>
                    <a:pt x="22446" y="49101"/>
                    <a:pt x="22875" y="49103"/>
                    <a:pt x="23299" y="49173"/>
                  </a:cubicBezTo>
                  <a:cubicBezTo>
                    <a:pt x="24112" y="49312"/>
                    <a:pt x="24931" y="49395"/>
                    <a:pt x="25753" y="49433"/>
                  </a:cubicBezTo>
                  <a:cubicBezTo>
                    <a:pt x="26156" y="49452"/>
                    <a:pt x="26560" y="49460"/>
                    <a:pt x="26965" y="49460"/>
                  </a:cubicBezTo>
                  <a:cubicBezTo>
                    <a:pt x="27264" y="49460"/>
                    <a:pt x="27564" y="49456"/>
                    <a:pt x="27862" y="49448"/>
                  </a:cubicBezTo>
                  <a:cubicBezTo>
                    <a:pt x="28821" y="49422"/>
                    <a:pt x="29694" y="49150"/>
                    <a:pt x="30444" y="48516"/>
                  </a:cubicBezTo>
                  <a:cubicBezTo>
                    <a:pt x="30955" y="48083"/>
                    <a:pt x="31246" y="47538"/>
                    <a:pt x="31364" y="46897"/>
                  </a:cubicBezTo>
                  <a:cubicBezTo>
                    <a:pt x="31513" y="46089"/>
                    <a:pt x="31482" y="45273"/>
                    <a:pt x="31452" y="44459"/>
                  </a:cubicBezTo>
                  <a:cubicBezTo>
                    <a:pt x="31406" y="43267"/>
                    <a:pt x="31357" y="42077"/>
                    <a:pt x="31321" y="40885"/>
                  </a:cubicBezTo>
                  <a:cubicBezTo>
                    <a:pt x="31297" y="40088"/>
                    <a:pt x="31295" y="39290"/>
                    <a:pt x="31285" y="38493"/>
                  </a:cubicBezTo>
                  <a:cubicBezTo>
                    <a:pt x="31256" y="36091"/>
                    <a:pt x="31237" y="33689"/>
                    <a:pt x="31322" y="31289"/>
                  </a:cubicBezTo>
                  <a:cubicBezTo>
                    <a:pt x="31353" y="30441"/>
                    <a:pt x="31420" y="29593"/>
                    <a:pt x="31474" y="28746"/>
                  </a:cubicBezTo>
                  <a:cubicBezTo>
                    <a:pt x="31511" y="28198"/>
                    <a:pt x="31549" y="27651"/>
                    <a:pt x="31592" y="27105"/>
                  </a:cubicBezTo>
                  <a:cubicBezTo>
                    <a:pt x="31677" y="26063"/>
                    <a:pt x="31756" y="25020"/>
                    <a:pt x="31884" y="23980"/>
                  </a:cubicBezTo>
                  <a:cubicBezTo>
                    <a:pt x="31991" y="23096"/>
                    <a:pt x="32103" y="22212"/>
                    <a:pt x="32221" y="21329"/>
                  </a:cubicBezTo>
                  <a:cubicBezTo>
                    <a:pt x="32312" y="20658"/>
                    <a:pt x="32476" y="19999"/>
                    <a:pt x="32607" y="19335"/>
                  </a:cubicBezTo>
                  <a:cubicBezTo>
                    <a:pt x="32789" y="18419"/>
                    <a:pt x="32973" y="17504"/>
                    <a:pt x="33218" y="16601"/>
                  </a:cubicBezTo>
                  <a:cubicBezTo>
                    <a:pt x="33544" y="15392"/>
                    <a:pt x="33912" y="14197"/>
                    <a:pt x="34236" y="12988"/>
                  </a:cubicBezTo>
                  <a:cubicBezTo>
                    <a:pt x="34557" y="11793"/>
                    <a:pt x="34959" y="10626"/>
                    <a:pt x="35384" y="9468"/>
                  </a:cubicBezTo>
                  <a:cubicBezTo>
                    <a:pt x="35859" y="8180"/>
                    <a:pt x="36470" y="6951"/>
                    <a:pt x="37151" y="5759"/>
                  </a:cubicBezTo>
                  <a:cubicBezTo>
                    <a:pt x="37874" y="4493"/>
                    <a:pt x="38763" y="3376"/>
                    <a:pt x="39913" y="2471"/>
                  </a:cubicBezTo>
                  <a:cubicBezTo>
                    <a:pt x="40566" y="1957"/>
                    <a:pt x="41278" y="1622"/>
                    <a:pt x="42109" y="1553"/>
                  </a:cubicBezTo>
                  <a:cubicBezTo>
                    <a:pt x="42254" y="1541"/>
                    <a:pt x="42398" y="1534"/>
                    <a:pt x="42541" y="1534"/>
                  </a:cubicBezTo>
                  <a:cubicBezTo>
                    <a:pt x="42918" y="1534"/>
                    <a:pt x="43288" y="1584"/>
                    <a:pt x="43652" y="1730"/>
                  </a:cubicBezTo>
                  <a:cubicBezTo>
                    <a:pt x="44217" y="1957"/>
                    <a:pt x="44655" y="2302"/>
                    <a:pt x="44914" y="2871"/>
                  </a:cubicBezTo>
                  <a:cubicBezTo>
                    <a:pt x="45067" y="3207"/>
                    <a:pt x="45127" y="3558"/>
                    <a:pt x="45155" y="3917"/>
                  </a:cubicBezTo>
                  <a:cubicBezTo>
                    <a:pt x="45210" y="4617"/>
                    <a:pt x="45155" y="5322"/>
                    <a:pt x="45204" y="6024"/>
                  </a:cubicBezTo>
                  <a:cubicBezTo>
                    <a:pt x="45233" y="6461"/>
                    <a:pt x="45205" y="6899"/>
                    <a:pt x="45230" y="7335"/>
                  </a:cubicBezTo>
                  <a:cubicBezTo>
                    <a:pt x="45284" y="8381"/>
                    <a:pt x="45292" y="9428"/>
                    <a:pt x="45302" y="10473"/>
                  </a:cubicBezTo>
                  <a:cubicBezTo>
                    <a:pt x="45327" y="12883"/>
                    <a:pt x="45318" y="15293"/>
                    <a:pt x="45315" y="17703"/>
                  </a:cubicBezTo>
                  <a:cubicBezTo>
                    <a:pt x="45312" y="19599"/>
                    <a:pt x="45292" y="21495"/>
                    <a:pt x="45285" y="23390"/>
                  </a:cubicBezTo>
                  <a:cubicBezTo>
                    <a:pt x="45283" y="24240"/>
                    <a:pt x="45300" y="25089"/>
                    <a:pt x="45296" y="25937"/>
                  </a:cubicBezTo>
                  <a:cubicBezTo>
                    <a:pt x="45294" y="26692"/>
                    <a:pt x="45281" y="27447"/>
                    <a:pt x="45264" y="28202"/>
                  </a:cubicBezTo>
                  <a:cubicBezTo>
                    <a:pt x="45238" y="29257"/>
                    <a:pt x="45304" y="30313"/>
                    <a:pt x="45258" y="31367"/>
                  </a:cubicBezTo>
                  <a:cubicBezTo>
                    <a:pt x="45235" y="31882"/>
                    <a:pt x="45203" y="32395"/>
                    <a:pt x="45211" y="32910"/>
                  </a:cubicBezTo>
                  <a:cubicBezTo>
                    <a:pt x="45227" y="34180"/>
                    <a:pt x="45246" y="35449"/>
                    <a:pt x="45221" y="36719"/>
                  </a:cubicBezTo>
                  <a:cubicBezTo>
                    <a:pt x="45189" y="38416"/>
                    <a:pt x="45169" y="40115"/>
                    <a:pt x="44906" y="41798"/>
                  </a:cubicBezTo>
                  <a:cubicBezTo>
                    <a:pt x="44799" y="42484"/>
                    <a:pt x="44658" y="43162"/>
                    <a:pt x="44352" y="43796"/>
                  </a:cubicBezTo>
                  <a:cubicBezTo>
                    <a:pt x="44127" y="44264"/>
                    <a:pt x="43807" y="44656"/>
                    <a:pt x="43386" y="44944"/>
                  </a:cubicBezTo>
                  <a:cubicBezTo>
                    <a:pt x="43063" y="45167"/>
                    <a:pt x="42709" y="45348"/>
                    <a:pt x="42339" y="45490"/>
                  </a:cubicBezTo>
                  <a:cubicBezTo>
                    <a:pt x="41579" y="45779"/>
                    <a:pt x="40828" y="46099"/>
                    <a:pt x="40056" y="46358"/>
                  </a:cubicBezTo>
                  <a:cubicBezTo>
                    <a:pt x="39987" y="46381"/>
                    <a:pt x="39918" y="46406"/>
                    <a:pt x="39850" y="46429"/>
                  </a:cubicBezTo>
                  <a:cubicBezTo>
                    <a:pt x="39853" y="46445"/>
                    <a:pt x="39857" y="46461"/>
                    <a:pt x="39859" y="46477"/>
                  </a:cubicBezTo>
                  <a:cubicBezTo>
                    <a:pt x="40013" y="46477"/>
                    <a:pt x="40167" y="46469"/>
                    <a:pt x="40321" y="46469"/>
                  </a:cubicBezTo>
                  <a:cubicBezTo>
                    <a:pt x="40412" y="46469"/>
                    <a:pt x="40503" y="46472"/>
                    <a:pt x="40593" y="46482"/>
                  </a:cubicBezTo>
                  <a:cubicBezTo>
                    <a:pt x="40888" y="46515"/>
                    <a:pt x="41184" y="46526"/>
                    <a:pt x="41479" y="46526"/>
                  </a:cubicBezTo>
                  <a:cubicBezTo>
                    <a:pt x="41689" y="46526"/>
                    <a:pt x="41899" y="46521"/>
                    <a:pt x="42109" y="46514"/>
                  </a:cubicBezTo>
                  <a:cubicBezTo>
                    <a:pt x="43100" y="46479"/>
                    <a:pt x="43863" y="46019"/>
                    <a:pt x="44429" y="45230"/>
                  </a:cubicBezTo>
                  <a:cubicBezTo>
                    <a:pt x="44767" y="44763"/>
                    <a:pt x="45017" y="44246"/>
                    <a:pt x="45216" y="43704"/>
                  </a:cubicBezTo>
                  <a:cubicBezTo>
                    <a:pt x="45652" y="42517"/>
                    <a:pt x="45860" y="41286"/>
                    <a:pt x="45936" y="40032"/>
                  </a:cubicBezTo>
                  <a:cubicBezTo>
                    <a:pt x="46023" y="38662"/>
                    <a:pt x="46015" y="37288"/>
                    <a:pt x="46076" y="35917"/>
                  </a:cubicBezTo>
                  <a:cubicBezTo>
                    <a:pt x="46123" y="34821"/>
                    <a:pt x="46108" y="33722"/>
                    <a:pt x="46121" y="32624"/>
                  </a:cubicBezTo>
                  <a:cubicBezTo>
                    <a:pt x="46152" y="30300"/>
                    <a:pt x="46142" y="27974"/>
                    <a:pt x="46168" y="25652"/>
                  </a:cubicBezTo>
                  <a:cubicBezTo>
                    <a:pt x="46184" y="24253"/>
                    <a:pt x="46178" y="22855"/>
                    <a:pt x="46189" y="21457"/>
                  </a:cubicBezTo>
                  <a:cubicBezTo>
                    <a:pt x="46212" y="18429"/>
                    <a:pt x="46195" y="15401"/>
                    <a:pt x="46158" y="12374"/>
                  </a:cubicBezTo>
                  <a:cubicBezTo>
                    <a:pt x="46143" y="11156"/>
                    <a:pt x="46144" y="9938"/>
                    <a:pt x="46106" y="8720"/>
                  </a:cubicBezTo>
                  <a:cubicBezTo>
                    <a:pt x="46061" y="7288"/>
                    <a:pt x="46061" y="5855"/>
                    <a:pt x="46024" y="4423"/>
                  </a:cubicBezTo>
                  <a:cubicBezTo>
                    <a:pt x="46003" y="3640"/>
                    <a:pt x="45886" y="2875"/>
                    <a:pt x="45574" y="2141"/>
                  </a:cubicBezTo>
                  <a:cubicBezTo>
                    <a:pt x="45312" y="1525"/>
                    <a:pt x="44875" y="1169"/>
                    <a:pt x="44234" y="1021"/>
                  </a:cubicBezTo>
                  <a:cubicBezTo>
                    <a:pt x="43722" y="903"/>
                    <a:pt x="43204" y="840"/>
                    <a:pt x="42683" y="811"/>
                  </a:cubicBezTo>
                  <a:cubicBezTo>
                    <a:pt x="41784" y="762"/>
                    <a:pt x="40886" y="701"/>
                    <a:pt x="39985" y="682"/>
                  </a:cubicBezTo>
                  <a:cubicBezTo>
                    <a:pt x="38363" y="647"/>
                    <a:pt x="36745" y="563"/>
                    <a:pt x="35124" y="525"/>
                  </a:cubicBezTo>
                  <a:cubicBezTo>
                    <a:pt x="33092" y="476"/>
                    <a:pt x="31059" y="451"/>
                    <a:pt x="29027" y="363"/>
                  </a:cubicBezTo>
                  <a:cubicBezTo>
                    <a:pt x="27742" y="307"/>
                    <a:pt x="26455" y="279"/>
                    <a:pt x="25168" y="236"/>
                  </a:cubicBezTo>
                  <a:cubicBezTo>
                    <a:pt x="24689" y="220"/>
                    <a:pt x="24209" y="206"/>
                    <a:pt x="23730" y="174"/>
                  </a:cubicBezTo>
                  <a:cubicBezTo>
                    <a:pt x="22729" y="108"/>
                    <a:pt x="21726" y="73"/>
                    <a:pt x="20723" y="44"/>
                  </a:cubicBezTo>
                  <a:cubicBezTo>
                    <a:pt x="19929" y="21"/>
                    <a:pt x="19135" y="1"/>
                    <a:pt x="1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2342435" y="3363296"/>
              <a:ext cx="432141" cy="1484368"/>
            </a:xfrm>
            <a:custGeom>
              <a:avLst/>
              <a:gdLst/>
              <a:ahLst/>
              <a:cxnLst/>
              <a:rect l="l" t="t" r="r" b="b"/>
              <a:pathLst>
                <a:path w="13129" h="45097" extrusionOk="0">
                  <a:moveTo>
                    <a:pt x="8547" y="30113"/>
                  </a:moveTo>
                  <a:cubicBezTo>
                    <a:pt x="8662" y="30113"/>
                    <a:pt x="8779" y="30124"/>
                    <a:pt x="8894" y="30124"/>
                  </a:cubicBezTo>
                  <a:cubicBezTo>
                    <a:pt x="8955" y="30120"/>
                    <a:pt x="9014" y="30118"/>
                    <a:pt x="9073" y="30118"/>
                  </a:cubicBezTo>
                  <a:cubicBezTo>
                    <a:pt x="9800" y="30118"/>
                    <a:pt x="10430" y="30405"/>
                    <a:pt x="11001" y="30851"/>
                  </a:cubicBezTo>
                  <a:cubicBezTo>
                    <a:pt x="11795" y="31472"/>
                    <a:pt x="12257" y="32303"/>
                    <a:pt x="12501" y="33268"/>
                  </a:cubicBezTo>
                  <a:cubicBezTo>
                    <a:pt x="12601" y="33657"/>
                    <a:pt x="12667" y="34057"/>
                    <a:pt x="12655" y="34456"/>
                  </a:cubicBezTo>
                  <a:cubicBezTo>
                    <a:pt x="12635" y="35109"/>
                    <a:pt x="12507" y="35738"/>
                    <a:pt x="12257" y="36350"/>
                  </a:cubicBezTo>
                  <a:cubicBezTo>
                    <a:pt x="11983" y="37021"/>
                    <a:pt x="11550" y="37568"/>
                    <a:pt x="11004" y="38015"/>
                  </a:cubicBezTo>
                  <a:cubicBezTo>
                    <a:pt x="10437" y="38478"/>
                    <a:pt x="9778" y="38742"/>
                    <a:pt x="9026" y="38772"/>
                  </a:cubicBezTo>
                  <a:cubicBezTo>
                    <a:pt x="8973" y="38774"/>
                    <a:pt x="8920" y="38775"/>
                    <a:pt x="8867" y="38775"/>
                  </a:cubicBezTo>
                  <a:cubicBezTo>
                    <a:pt x="8118" y="38775"/>
                    <a:pt x="7450" y="38550"/>
                    <a:pt x="6832" y="38121"/>
                  </a:cubicBezTo>
                  <a:cubicBezTo>
                    <a:pt x="6204" y="37680"/>
                    <a:pt x="5776" y="37082"/>
                    <a:pt x="5467" y="36393"/>
                  </a:cubicBezTo>
                  <a:cubicBezTo>
                    <a:pt x="5128" y="35642"/>
                    <a:pt x="5027" y="34841"/>
                    <a:pt x="5107" y="34034"/>
                  </a:cubicBezTo>
                  <a:cubicBezTo>
                    <a:pt x="5203" y="33079"/>
                    <a:pt x="5474" y="32180"/>
                    <a:pt x="6122" y="31423"/>
                  </a:cubicBezTo>
                  <a:cubicBezTo>
                    <a:pt x="6720" y="30725"/>
                    <a:pt x="7454" y="30285"/>
                    <a:pt x="8356" y="30127"/>
                  </a:cubicBezTo>
                  <a:cubicBezTo>
                    <a:pt x="8419" y="30117"/>
                    <a:pt x="8483" y="30113"/>
                    <a:pt x="8547" y="30113"/>
                  </a:cubicBezTo>
                  <a:close/>
                  <a:moveTo>
                    <a:pt x="10383" y="1"/>
                  </a:moveTo>
                  <a:cubicBezTo>
                    <a:pt x="10097" y="1"/>
                    <a:pt x="9812" y="19"/>
                    <a:pt x="9537" y="112"/>
                  </a:cubicBezTo>
                  <a:cubicBezTo>
                    <a:pt x="8896" y="329"/>
                    <a:pt x="8275" y="591"/>
                    <a:pt x="7750" y="1037"/>
                  </a:cubicBezTo>
                  <a:cubicBezTo>
                    <a:pt x="7484" y="1263"/>
                    <a:pt x="7209" y="1479"/>
                    <a:pt x="6940" y="1698"/>
                  </a:cubicBezTo>
                  <a:cubicBezTo>
                    <a:pt x="6895" y="1750"/>
                    <a:pt x="6846" y="1798"/>
                    <a:pt x="6808" y="1853"/>
                  </a:cubicBezTo>
                  <a:cubicBezTo>
                    <a:pt x="6080" y="2911"/>
                    <a:pt x="5468" y="4033"/>
                    <a:pt x="4921" y="5193"/>
                  </a:cubicBezTo>
                  <a:cubicBezTo>
                    <a:pt x="4826" y="5393"/>
                    <a:pt x="4740" y="5597"/>
                    <a:pt x="4680" y="5813"/>
                  </a:cubicBezTo>
                  <a:cubicBezTo>
                    <a:pt x="4619" y="6329"/>
                    <a:pt x="4559" y="6846"/>
                    <a:pt x="4498" y="7362"/>
                  </a:cubicBezTo>
                  <a:cubicBezTo>
                    <a:pt x="4493" y="7405"/>
                    <a:pt x="4486" y="7447"/>
                    <a:pt x="4487" y="7490"/>
                  </a:cubicBezTo>
                  <a:cubicBezTo>
                    <a:pt x="4510" y="8082"/>
                    <a:pt x="4455" y="8671"/>
                    <a:pt x="4425" y="9260"/>
                  </a:cubicBezTo>
                  <a:cubicBezTo>
                    <a:pt x="4339" y="10863"/>
                    <a:pt x="4429" y="12465"/>
                    <a:pt x="4369" y="14066"/>
                  </a:cubicBezTo>
                  <a:cubicBezTo>
                    <a:pt x="4304" y="15832"/>
                    <a:pt x="4382" y="17598"/>
                    <a:pt x="4317" y="19362"/>
                  </a:cubicBezTo>
                  <a:cubicBezTo>
                    <a:pt x="4280" y="20373"/>
                    <a:pt x="4325" y="21385"/>
                    <a:pt x="4265" y="22393"/>
                  </a:cubicBezTo>
                  <a:cubicBezTo>
                    <a:pt x="4217" y="23216"/>
                    <a:pt x="4278" y="24039"/>
                    <a:pt x="4213" y="24859"/>
                  </a:cubicBezTo>
                  <a:cubicBezTo>
                    <a:pt x="4170" y="25414"/>
                    <a:pt x="4207" y="25971"/>
                    <a:pt x="4138" y="26525"/>
                  </a:cubicBezTo>
                  <a:cubicBezTo>
                    <a:pt x="4097" y="26838"/>
                    <a:pt x="4126" y="27158"/>
                    <a:pt x="4124" y="27476"/>
                  </a:cubicBezTo>
                  <a:cubicBezTo>
                    <a:pt x="4123" y="27939"/>
                    <a:pt x="4145" y="28404"/>
                    <a:pt x="4115" y="28865"/>
                  </a:cubicBezTo>
                  <a:cubicBezTo>
                    <a:pt x="4042" y="29954"/>
                    <a:pt x="4115" y="31042"/>
                    <a:pt x="4060" y="32128"/>
                  </a:cubicBezTo>
                  <a:cubicBezTo>
                    <a:pt x="3996" y="33404"/>
                    <a:pt x="4057" y="34681"/>
                    <a:pt x="4011" y="35958"/>
                  </a:cubicBezTo>
                  <a:cubicBezTo>
                    <a:pt x="3986" y="36669"/>
                    <a:pt x="3991" y="37380"/>
                    <a:pt x="3958" y="38089"/>
                  </a:cubicBezTo>
                  <a:cubicBezTo>
                    <a:pt x="3938" y="38522"/>
                    <a:pt x="3943" y="38956"/>
                    <a:pt x="3927" y="39389"/>
                  </a:cubicBezTo>
                  <a:cubicBezTo>
                    <a:pt x="3904" y="40047"/>
                    <a:pt x="3856" y="40705"/>
                    <a:pt x="3824" y="41361"/>
                  </a:cubicBezTo>
                  <a:cubicBezTo>
                    <a:pt x="3805" y="41767"/>
                    <a:pt x="3730" y="42158"/>
                    <a:pt x="3640" y="42549"/>
                  </a:cubicBezTo>
                  <a:cubicBezTo>
                    <a:pt x="3495" y="43179"/>
                    <a:pt x="3133" y="43657"/>
                    <a:pt x="2631" y="44052"/>
                  </a:cubicBezTo>
                  <a:cubicBezTo>
                    <a:pt x="2027" y="44527"/>
                    <a:pt x="1338" y="44778"/>
                    <a:pt x="588" y="44876"/>
                  </a:cubicBezTo>
                  <a:cubicBezTo>
                    <a:pt x="559" y="44879"/>
                    <a:pt x="530" y="44881"/>
                    <a:pt x="500" y="44881"/>
                  </a:cubicBezTo>
                  <a:cubicBezTo>
                    <a:pt x="362" y="44881"/>
                    <a:pt x="219" y="44846"/>
                    <a:pt x="79" y="44834"/>
                  </a:cubicBezTo>
                  <a:lnTo>
                    <a:pt x="79" y="44834"/>
                  </a:lnTo>
                  <a:cubicBezTo>
                    <a:pt x="0" y="45023"/>
                    <a:pt x="1" y="45035"/>
                    <a:pt x="181" y="45070"/>
                  </a:cubicBezTo>
                  <a:cubicBezTo>
                    <a:pt x="271" y="45088"/>
                    <a:pt x="362" y="45096"/>
                    <a:pt x="454" y="45096"/>
                  </a:cubicBezTo>
                  <a:cubicBezTo>
                    <a:pt x="551" y="45096"/>
                    <a:pt x="648" y="45087"/>
                    <a:pt x="744" y="45071"/>
                  </a:cubicBezTo>
                  <a:cubicBezTo>
                    <a:pt x="1157" y="45004"/>
                    <a:pt x="1574" y="44943"/>
                    <a:pt x="1984" y="44854"/>
                  </a:cubicBezTo>
                  <a:cubicBezTo>
                    <a:pt x="2846" y="44665"/>
                    <a:pt x="3707" y="44469"/>
                    <a:pt x="4563" y="44260"/>
                  </a:cubicBezTo>
                  <a:cubicBezTo>
                    <a:pt x="5920" y="43928"/>
                    <a:pt x="7275" y="43590"/>
                    <a:pt x="8596" y="43129"/>
                  </a:cubicBezTo>
                  <a:cubicBezTo>
                    <a:pt x="9241" y="42905"/>
                    <a:pt x="9884" y="42668"/>
                    <a:pt x="10502" y="42368"/>
                  </a:cubicBezTo>
                  <a:cubicBezTo>
                    <a:pt x="10582" y="42234"/>
                    <a:pt x="10735" y="42198"/>
                    <a:pt x="10853" y="42119"/>
                  </a:cubicBezTo>
                  <a:cubicBezTo>
                    <a:pt x="11723" y="41549"/>
                    <a:pt x="12299" y="40777"/>
                    <a:pt x="12510" y="39750"/>
                  </a:cubicBezTo>
                  <a:cubicBezTo>
                    <a:pt x="12607" y="39273"/>
                    <a:pt x="12661" y="38791"/>
                    <a:pt x="12724" y="38309"/>
                  </a:cubicBezTo>
                  <a:cubicBezTo>
                    <a:pt x="12781" y="37868"/>
                    <a:pt x="12792" y="37426"/>
                    <a:pt x="12864" y="36989"/>
                  </a:cubicBezTo>
                  <a:cubicBezTo>
                    <a:pt x="12868" y="36963"/>
                    <a:pt x="12871" y="36936"/>
                    <a:pt x="12869" y="36912"/>
                  </a:cubicBezTo>
                  <a:cubicBezTo>
                    <a:pt x="12857" y="36339"/>
                    <a:pt x="12936" y="35769"/>
                    <a:pt x="12927" y="35195"/>
                  </a:cubicBezTo>
                  <a:cubicBezTo>
                    <a:pt x="12911" y="34217"/>
                    <a:pt x="12883" y="33238"/>
                    <a:pt x="12932" y="32264"/>
                  </a:cubicBezTo>
                  <a:cubicBezTo>
                    <a:pt x="13006" y="30824"/>
                    <a:pt x="12926" y="29386"/>
                    <a:pt x="12979" y="27949"/>
                  </a:cubicBezTo>
                  <a:cubicBezTo>
                    <a:pt x="13075" y="25370"/>
                    <a:pt x="12995" y="22792"/>
                    <a:pt x="13027" y="20215"/>
                  </a:cubicBezTo>
                  <a:cubicBezTo>
                    <a:pt x="13032" y="19805"/>
                    <a:pt x="13098" y="19396"/>
                    <a:pt x="13076" y="18986"/>
                  </a:cubicBezTo>
                  <a:cubicBezTo>
                    <a:pt x="13065" y="18790"/>
                    <a:pt x="13078" y="18594"/>
                    <a:pt x="13033" y="18397"/>
                  </a:cubicBezTo>
                  <a:cubicBezTo>
                    <a:pt x="12980" y="18169"/>
                    <a:pt x="13075" y="17940"/>
                    <a:pt x="13075" y="17710"/>
                  </a:cubicBezTo>
                  <a:cubicBezTo>
                    <a:pt x="13074" y="16596"/>
                    <a:pt x="13075" y="15481"/>
                    <a:pt x="13075" y="14367"/>
                  </a:cubicBezTo>
                  <a:lnTo>
                    <a:pt x="13075" y="14367"/>
                  </a:lnTo>
                  <a:cubicBezTo>
                    <a:pt x="12818" y="14432"/>
                    <a:pt x="12559" y="14468"/>
                    <a:pt x="12292" y="14475"/>
                  </a:cubicBezTo>
                  <a:cubicBezTo>
                    <a:pt x="11798" y="14488"/>
                    <a:pt x="11303" y="14507"/>
                    <a:pt x="10811" y="14564"/>
                  </a:cubicBezTo>
                  <a:cubicBezTo>
                    <a:pt x="10753" y="14571"/>
                    <a:pt x="10696" y="14572"/>
                    <a:pt x="10638" y="14572"/>
                  </a:cubicBezTo>
                  <a:cubicBezTo>
                    <a:pt x="10585" y="14572"/>
                    <a:pt x="10531" y="14571"/>
                    <a:pt x="10478" y="14570"/>
                  </a:cubicBezTo>
                  <a:cubicBezTo>
                    <a:pt x="10445" y="14570"/>
                    <a:pt x="10412" y="14570"/>
                    <a:pt x="10379" y="14570"/>
                  </a:cubicBezTo>
                  <a:cubicBezTo>
                    <a:pt x="9865" y="14570"/>
                    <a:pt x="9354" y="14601"/>
                    <a:pt x="8843" y="14668"/>
                  </a:cubicBezTo>
                  <a:cubicBezTo>
                    <a:pt x="8825" y="14671"/>
                    <a:pt x="8805" y="14671"/>
                    <a:pt x="8786" y="14671"/>
                  </a:cubicBezTo>
                  <a:cubicBezTo>
                    <a:pt x="8762" y="14671"/>
                    <a:pt x="8739" y="14671"/>
                    <a:pt x="8716" y="14671"/>
                  </a:cubicBezTo>
                  <a:cubicBezTo>
                    <a:pt x="8675" y="14816"/>
                    <a:pt x="8699" y="14980"/>
                    <a:pt x="8598" y="15110"/>
                  </a:cubicBezTo>
                  <a:cubicBezTo>
                    <a:pt x="8574" y="15141"/>
                    <a:pt x="8576" y="15173"/>
                    <a:pt x="8604" y="15202"/>
                  </a:cubicBezTo>
                  <a:cubicBezTo>
                    <a:pt x="8792" y="15406"/>
                    <a:pt x="8812" y="15673"/>
                    <a:pt x="8841" y="15922"/>
                  </a:cubicBezTo>
                  <a:cubicBezTo>
                    <a:pt x="8955" y="16926"/>
                    <a:pt x="9050" y="17931"/>
                    <a:pt x="9148" y="18937"/>
                  </a:cubicBezTo>
                  <a:cubicBezTo>
                    <a:pt x="9172" y="19200"/>
                    <a:pt x="9186" y="19466"/>
                    <a:pt x="9202" y="19732"/>
                  </a:cubicBezTo>
                  <a:cubicBezTo>
                    <a:pt x="9206" y="19800"/>
                    <a:pt x="9206" y="19869"/>
                    <a:pt x="9206" y="19937"/>
                  </a:cubicBezTo>
                  <a:cubicBezTo>
                    <a:pt x="9198" y="20493"/>
                    <a:pt x="8989" y="20712"/>
                    <a:pt x="8437" y="20753"/>
                  </a:cubicBezTo>
                  <a:cubicBezTo>
                    <a:pt x="8104" y="20779"/>
                    <a:pt x="7771" y="20804"/>
                    <a:pt x="7439" y="20838"/>
                  </a:cubicBezTo>
                  <a:cubicBezTo>
                    <a:pt x="7386" y="20844"/>
                    <a:pt x="7337" y="20846"/>
                    <a:pt x="7292" y="20846"/>
                  </a:cubicBezTo>
                  <a:cubicBezTo>
                    <a:pt x="6982" y="20846"/>
                    <a:pt x="6849" y="20709"/>
                    <a:pt x="6799" y="20307"/>
                  </a:cubicBezTo>
                  <a:cubicBezTo>
                    <a:pt x="6776" y="20121"/>
                    <a:pt x="6787" y="19932"/>
                    <a:pt x="6791" y="19742"/>
                  </a:cubicBezTo>
                  <a:cubicBezTo>
                    <a:pt x="6804" y="18878"/>
                    <a:pt x="6847" y="18013"/>
                    <a:pt x="6823" y="17147"/>
                  </a:cubicBezTo>
                  <a:cubicBezTo>
                    <a:pt x="6809" y="16690"/>
                    <a:pt x="6816" y="16224"/>
                    <a:pt x="6892" y="15764"/>
                  </a:cubicBezTo>
                  <a:cubicBezTo>
                    <a:pt x="6894" y="15747"/>
                    <a:pt x="6899" y="15731"/>
                    <a:pt x="6901" y="15714"/>
                  </a:cubicBezTo>
                  <a:cubicBezTo>
                    <a:pt x="6921" y="15559"/>
                    <a:pt x="7044" y="15424"/>
                    <a:pt x="7055" y="15290"/>
                  </a:cubicBezTo>
                  <a:cubicBezTo>
                    <a:pt x="7065" y="15162"/>
                    <a:pt x="6923" y="15025"/>
                    <a:pt x="6932" y="14865"/>
                  </a:cubicBezTo>
                  <a:cubicBezTo>
                    <a:pt x="6898" y="14776"/>
                    <a:pt x="6850" y="14723"/>
                    <a:pt x="6749" y="14723"/>
                  </a:cubicBezTo>
                  <a:cubicBezTo>
                    <a:pt x="6741" y="14723"/>
                    <a:pt x="6733" y="14723"/>
                    <a:pt x="6725" y="14724"/>
                  </a:cubicBezTo>
                  <a:cubicBezTo>
                    <a:pt x="6631" y="14730"/>
                    <a:pt x="6536" y="14731"/>
                    <a:pt x="6441" y="14731"/>
                  </a:cubicBezTo>
                  <a:cubicBezTo>
                    <a:pt x="6344" y="14731"/>
                    <a:pt x="6247" y="14730"/>
                    <a:pt x="6150" y="14730"/>
                  </a:cubicBezTo>
                  <a:cubicBezTo>
                    <a:pt x="5966" y="14730"/>
                    <a:pt x="5782" y="14736"/>
                    <a:pt x="5598" y="14769"/>
                  </a:cubicBezTo>
                  <a:cubicBezTo>
                    <a:pt x="5538" y="14780"/>
                    <a:pt x="5477" y="14784"/>
                    <a:pt x="5415" y="14784"/>
                  </a:cubicBezTo>
                  <a:cubicBezTo>
                    <a:pt x="5340" y="14784"/>
                    <a:pt x="5264" y="14779"/>
                    <a:pt x="5189" y="14779"/>
                  </a:cubicBezTo>
                  <a:cubicBezTo>
                    <a:pt x="5174" y="14779"/>
                    <a:pt x="5160" y="14779"/>
                    <a:pt x="5147" y="14779"/>
                  </a:cubicBezTo>
                  <a:cubicBezTo>
                    <a:pt x="4912" y="14779"/>
                    <a:pt x="4925" y="14764"/>
                    <a:pt x="4886" y="14512"/>
                  </a:cubicBezTo>
                  <a:cubicBezTo>
                    <a:pt x="4806" y="14000"/>
                    <a:pt x="4858" y="13486"/>
                    <a:pt x="4845" y="12975"/>
                  </a:cubicBezTo>
                  <a:cubicBezTo>
                    <a:pt x="4838" y="12734"/>
                    <a:pt x="4938" y="12625"/>
                    <a:pt x="5181" y="12622"/>
                  </a:cubicBezTo>
                  <a:cubicBezTo>
                    <a:pt x="5575" y="12617"/>
                    <a:pt x="5965" y="12575"/>
                    <a:pt x="6358" y="12555"/>
                  </a:cubicBezTo>
                  <a:cubicBezTo>
                    <a:pt x="7034" y="12522"/>
                    <a:pt x="7709" y="12545"/>
                    <a:pt x="8384" y="12505"/>
                  </a:cubicBezTo>
                  <a:cubicBezTo>
                    <a:pt x="9004" y="12468"/>
                    <a:pt x="9623" y="12458"/>
                    <a:pt x="10242" y="12458"/>
                  </a:cubicBezTo>
                  <a:cubicBezTo>
                    <a:pt x="10956" y="12458"/>
                    <a:pt x="11671" y="12472"/>
                    <a:pt x="12385" y="12472"/>
                  </a:cubicBezTo>
                  <a:cubicBezTo>
                    <a:pt x="12506" y="12472"/>
                    <a:pt x="12626" y="12471"/>
                    <a:pt x="12747" y="12470"/>
                  </a:cubicBezTo>
                  <a:cubicBezTo>
                    <a:pt x="12749" y="12470"/>
                    <a:pt x="12751" y="12470"/>
                    <a:pt x="12753" y="12470"/>
                  </a:cubicBezTo>
                  <a:cubicBezTo>
                    <a:pt x="12879" y="12470"/>
                    <a:pt x="13003" y="12500"/>
                    <a:pt x="13129" y="12514"/>
                  </a:cubicBezTo>
                  <a:cubicBezTo>
                    <a:pt x="13054" y="11918"/>
                    <a:pt x="13115" y="11316"/>
                    <a:pt x="13066" y="10721"/>
                  </a:cubicBezTo>
                  <a:cubicBezTo>
                    <a:pt x="13023" y="10199"/>
                    <a:pt x="13070" y="9676"/>
                    <a:pt x="13019" y="9159"/>
                  </a:cubicBezTo>
                  <a:cubicBezTo>
                    <a:pt x="12961" y="8551"/>
                    <a:pt x="13007" y="7943"/>
                    <a:pt x="12969" y="7338"/>
                  </a:cubicBezTo>
                  <a:cubicBezTo>
                    <a:pt x="12936" y="6793"/>
                    <a:pt x="12908" y="6247"/>
                    <a:pt x="12860" y="5705"/>
                  </a:cubicBezTo>
                  <a:cubicBezTo>
                    <a:pt x="12809" y="5113"/>
                    <a:pt x="12795" y="4522"/>
                    <a:pt x="12835" y="3936"/>
                  </a:cubicBezTo>
                  <a:cubicBezTo>
                    <a:pt x="12884" y="3234"/>
                    <a:pt x="12862" y="2533"/>
                    <a:pt x="12869" y="1832"/>
                  </a:cubicBezTo>
                  <a:cubicBezTo>
                    <a:pt x="12873" y="1517"/>
                    <a:pt x="12816" y="1204"/>
                    <a:pt x="12716" y="901"/>
                  </a:cubicBezTo>
                  <a:cubicBezTo>
                    <a:pt x="12635" y="654"/>
                    <a:pt x="12486" y="467"/>
                    <a:pt x="12242" y="361"/>
                  </a:cubicBezTo>
                  <a:cubicBezTo>
                    <a:pt x="11767" y="155"/>
                    <a:pt x="11277" y="17"/>
                    <a:pt x="10756" y="6"/>
                  </a:cubicBezTo>
                  <a:cubicBezTo>
                    <a:pt x="10632" y="4"/>
                    <a:pt x="10508" y="1"/>
                    <a:pt x="10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2851168" y="3146058"/>
              <a:ext cx="261674" cy="1318344"/>
            </a:xfrm>
            <a:custGeom>
              <a:avLst/>
              <a:gdLst/>
              <a:ahLst/>
              <a:cxnLst/>
              <a:rect l="l" t="t" r="r" b="b"/>
              <a:pathLst>
                <a:path w="7950" h="40053" extrusionOk="0">
                  <a:moveTo>
                    <a:pt x="1997" y="0"/>
                  </a:moveTo>
                  <a:cubicBezTo>
                    <a:pt x="1525" y="0"/>
                    <a:pt x="1052" y="45"/>
                    <a:pt x="581" y="133"/>
                  </a:cubicBezTo>
                  <a:cubicBezTo>
                    <a:pt x="384" y="171"/>
                    <a:pt x="182" y="208"/>
                    <a:pt x="7" y="308"/>
                  </a:cubicBezTo>
                  <a:cubicBezTo>
                    <a:pt x="1" y="383"/>
                    <a:pt x="51" y="412"/>
                    <a:pt x="86" y="445"/>
                  </a:cubicBezTo>
                  <a:cubicBezTo>
                    <a:pt x="358" y="699"/>
                    <a:pt x="581" y="993"/>
                    <a:pt x="779" y="1304"/>
                  </a:cubicBezTo>
                  <a:cubicBezTo>
                    <a:pt x="1023" y="1687"/>
                    <a:pt x="1274" y="2067"/>
                    <a:pt x="1504" y="2458"/>
                  </a:cubicBezTo>
                  <a:cubicBezTo>
                    <a:pt x="1804" y="2968"/>
                    <a:pt x="2124" y="3468"/>
                    <a:pt x="2357" y="4014"/>
                  </a:cubicBezTo>
                  <a:cubicBezTo>
                    <a:pt x="3184" y="5952"/>
                    <a:pt x="3767" y="7966"/>
                    <a:pt x="4207" y="10023"/>
                  </a:cubicBezTo>
                  <a:cubicBezTo>
                    <a:pt x="4381" y="10835"/>
                    <a:pt x="4501" y="11658"/>
                    <a:pt x="4616" y="12480"/>
                  </a:cubicBezTo>
                  <a:cubicBezTo>
                    <a:pt x="4706" y="13117"/>
                    <a:pt x="4833" y="13749"/>
                    <a:pt x="4844" y="14393"/>
                  </a:cubicBezTo>
                  <a:cubicBezTo>
                    <a:pt x="4847" y="14590"/>
                    <a:pt x="4866" y="14787"/>
                    <a:pt x="4893" y="14983"/>
                  </a:cubicBezTo>
                  <a:cubicBezTo>
                    <a:pt x="5051" y="16113"/>
                    <a:pt x="5074" y="17253"/>
                    <a:pt x="5132" y="18390"/>
                  </a:cubicBezTo>
                  <a:cubicBezTo>
                    <a:pt x="5166" y="19032"/>
                    <a:pt x="5150" y="19677"/>
                    <a:pt x="5164" y="20319"/>
                  </a:cubicBezTo>
                  <a:cubicBezTo>
                    <a:pt x="5187" y="21322"/>
                    <a:pt x="5178" y="22326"/>
                    <a:pt x="5173" y="23330"/>
                  </a:cubicBezTo>
                  <a:cubicBezTo>
                    <a:pt x="5172" y="23646"/>
                    <a:pt x="5153" y="23965"/>
                    <a:pt x="5118" y="24279"/>
                  </a:cubicBezTo>
                  <a:cubicBezTo>
                    <a:pt x="5029" y="25062"/>
                    <a:pt x="5008" y="25853"/>
                    <a:pt x="4940" y="26637"/>
                  </a:cubicBezTo>
                  <a:cubicBezTo>
                    <a:pt x="4898" y="27124"/>
                    <a:pt x="4863" y="27610"/>
                    <a:pt x="4799" y="28095"/>
                  </a:cubicBezTo>
                  <a:cubicBezTo>
                    <a:pt x="4693" y="28902"/>
                    <a:pt x="4570" y="29706"/>
                    <a:pt x="4526" y="30520"/>
                  </a:cubicBezTo>
                  <a:cubicBezTo>
                    <a:pt x="4467" y="31619"/>
                    <a:pt x="4237" y="32694"/>
                    <a:pt x="4076" y="33778"/>
                  </a:cubicBezTo>
                  <a:cubicBezTo>
                    <a:pt x="3981" y="34404"/>
                    <a:pt x="3859" y="35025"/>
                    <a:pt x="3747" y="35651"/>
                  </a:cubicBezTo>
                  <a:cubicBezTo>
                    <a:pt x="3541" y="36813"/>
                    <a:pt x="3326" y="37976"/>
                    <a:pt x="3012" y="39117"/>
                  </a:cubicBezTo>
                  <a:cubicBezTo>
                    <a:pt x="2940" y="39370"/>
                    <a:pt x="2873" y="39625"/>
                    <a:pt x="2853" y="39896"/>
                  </a:cubicBezTo>
                  <a:cubicBezTo>
                    <a:pt x="3350" y="39972"/>
                    <a:pt x="3836" y="40011"/>
                    <a:pt x="4321" y="40051"/>
                  </a:cubicBezTo>
                  <a:cubicBezTo>
                    <a:pt x="4331" y="40052"/>
                    <a:pt x="4340" y="40052"/>
                    <a:pt x="4349" y="40052"/>
                  </a:cubicBezTo>
                  <a:cubicBezTo>
                    <a:pt x="4466" y="40052"/>
                    <a:pt x="4527" y="39989"/>
                    <a:pt x="4576" y="39885"/>
                  </a:cubicBezTo>
                  <a:cubicBezTo>
                    <a:pt x="4744" y="39508"/>
                    <a:pt x="4919" y="39136"/>
                    <a:pt x="5040" y="38741"/>
                  </a:cubicBezTo>
                  <a:cubicBezTo>
                    <a:pt x="5540" y="37090"/>
                    <a:pt x="5939" y="35418"/>
                    <a:pt x="6255" y="33723"/>
                  </a:cubicBezTo>
                  <a:cubicBezTo>
                    <a:pt x="6417" y="32856"/>
                    <a:pt x="6595" y="31992"/>
                    <a:pt x="6694" y="31114"/>
                  </a:cubicBezTo>
                  <a:cubicBezTo>
                    <a:pt x="6758" y="30552"/>
                    <a:pt x="6828" y="29992"/>
                    <a:pt x="6906" y="29432"/>
                  </a:cubicBezTo>
                  <a:cubicBezTo>
                    <a:pt x="7029" y="28523"/>
                    <a:pt x="7175" y="27619"/>
                    <a:pt x="7286" y="26709"/>
                  </a:cubicBezTo>
                  <a:cubicBezTo>
                    <a:pt x="7406" y="25715"/>
                    <a:pt x="7540" y="24721"/>
                    <a:pt x="7625" y="23722"/>
                  </a:cubicBezTo>
                  <a:cubicBezTo>
                    <a:pt x="7720" y="22620"/>
                    <a:pt x="7823" y="21517"/>
                    <a:pt x="7844" y="20415"/>
                  </a:cubicBezTo>
                  <a:cubicBezTo>
                    <a:pt x="7903" y="17346"/>
                    <a:pt x="7949" y="14274"/>
                    <a:pt x="7648" y="11213"/>
                  </a:cubicBezTo>
                  <a:cubicBezTo>
                    <a:pt x="7599" y="10695"/>
                    <a:pt x="7560" y="10172"/>
                    <a:pt x="7483" y="9656"/>
                  </a:cubicBezTo>
                  <a:cubicBezTo>
                    <a:pt x="7354" y="8775"/>
                    <a:pt x="7171" y="7903"/>
                    <a:pt x="6900" y="7051"/>
                  </a:cubicBezTo>
                  <a:cubicBezTo>
                    <a:pt x="6659" y="6291"/>
                    <a:pt x="6467" y="5516"/>
                    <a:pt x="6243" y="4753"/>
                  </a:cubicBezTo>
                  <a:cubicBezTo>
                    <a:pt x="5961" y="3798"/>
                    <a:pt x="5568" y="2883"/>
                    <a:pt x="5207" y="1956"/>
                  </a:cubicBezTo>
                  <a:cubicBezTo>
                    <a:pt x="5039" y="1522"/>
                    <a:pt x="4808" y="1121"/>
                    <a:pt x="4573" y="722"/>
                  </a:cubicBezTo>
                  <a:cubicBezTo>
                    <a:pt x="4477" y="561"/>
                    <a:pt x="4350" y="434"/>
                    <a:pt x="4177" y="371"/>
                  </a:cubicBezTo>
                  <a:cubicBezTo>
                    <a:pt x="3944" y="284"/>
                    <a:pt x="3710" y="192"/>
                    <a:pt x="3467" y="144"/>
                  </a:cubicBezTo>
                  <a:cubicBezTo>
                    <a:pt x="2978" y="48"/>
                    <a:pt x="2488" y="0"/>
                    <a:pt x="1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2347899" y="3578691"/>
              <a:ext cx="139461" cy="1253831"/>
            </a:xfrm>
            <a:custGeom>
              <a:avLst/>
              <a:gdLst/>
              <a:ahLst/>
              <a:cxnLst/>
              <a:rect l="l" t="t" r="r" b="b"/>
              <a:pathLst>
                <a:path w="4237" h="38093" extrusionOk="0">
                  <a:moveTo>
                    <a:pt x="4181" y="0"/>
                  </a:moveTo>
                  <a:cubicBezTo>
                    <a:pt x="3946" y="597"/>
                    <a:pt x="3745" y="1208"/>
                    <a:pt x="3541" y="1817"/>
                  </a:cubicBezTo>
                  <a:cubicBezTo>
                    <a:pt x="3165" y="2939"/>
                    <a:pt x="2901" y="4092"/>
                    <a:pt x="2561" y="5224"/>
                  </a:cubicBezTo>
                  <a:cubicBezTo>
                    <a:pt x="2462" y="5552"/>
                    <a:pt x="2350" y="5876"/>
                    <a:pt x="2303" y="6218"/>
                  </a:cubicBezTo>
                  <a:cubicBezTo>
                    <a:pt x="2306" y="6879"/>
                    <a:pt x="2345" y="7541"/>
                    <a:pt x="2297" y="8198"/>
                  </a:cubicBezTo>
                  <a:cubicBezTo>
                    <a:pt x="2253" y="8815"/>
                    <a:pt x="2306" y="9433"/>
                    <a:pt x="2250" y="10047"/>
                  </a:cubicBezTo>
                  <a:cubicBezTo>
                    <a:pt x="2183" y="10818"/>
                    <a:pt x="2250" y="11590"/>
                    <a:pt x="2195" y="12358"/>
                  </a:cubicBezTo>
                  <a:cubicBezTo>
                    <a:pt x="2154" y="12906"/>
                    <a:pt x="2194" y="13457"/>
                    <a:pt x="2144" y="14000"/>
                  </a:cubicBezTo>
                  <a:cubicBezTo>
                    <a:pt x="2091" y="14582"/>
                    <a:pt x="2143" y="15167"/>
                    <a:pt x="2094" y="15746"/>
                  </a:cubicBezTo>
                  <a:cubicBezTo>
                    <a:pt x="2020" y="16620"/>
                    <a:pt x="2095" y="17495"/>
                    <a:pt x="2041" y="18366"/>
                  </a:cubicBezTo>
                  <a:cubicBezTo>
                    <a:pt x="1999" y="19035"/>
                    <a:pt x="2037" y="19704"/>
                    <a:pt x="1987" y="20369"/>
                  </a:cubicBezTo>
                  <a:cubicBezTo>
                    <a:pt x="1954" y="20806"/>
                    <a:pt x="1988" y="21246"/>
                    <a:pt x="1936" y="21677"/>
                  </a:cubicBezTo>
                  <a:cubicBezTo>
                    <a:pt x="1893" y="22042"/>
                    <a:pt x="1896" y="22409"/>
                    <a:pt x="1859" y="22777"/>
                  </a:cubicBezTo>
                  <a:cubicBezTo>
                    <a:pt x="1808" y="23277"/>
                    <a:pt x="1780" y="23782"/>
                    <a:pt x="1791" y="24290"/>
                  </a:cubicBezTo>
                  <a:cubicBezTo>
                    <a:pt x="1806" y="25026"/>
                    <a:pt x="1763" y="25763"/>
                    <a:pt x="1727" y="26497"/>
                  </a:cubicBezTo>
                  <a:cubicBezTo>
                    <a:pt x="1674" y="27594"/>
                    <a:pt x="1682" y="28691"/>
                    <a:pt x="1708" y="29787"/>
                  </a:cubicBezTo>
                  <a:cubicBezTo>
                    <a:pt x="1720" y="30271"/>
                    <a:pt x="1687" y="30764"/>
                    <a:pt x="1786" y="31247"/>
                  </a:cubicBezTo>
                  <a:cubicBezTo>
                    <a:pt x="1791" y="31263"/>
                    <a:pt x="1788" y="31281"/>
                    <a:pt x="1788" y="31298"/>
                  </a:cubicBezTo>
                  <a:cubicBezTo>
                    <a:pt x="1793" y="32455"/>
                    <a:pt x="1890" y="33611"/>
                    <a:pt x="1840" y="34768"/>
                  </a:cubicBezTo>
                  <a:cubicBezTo>
                    <a:pt x="1812" y="35399"/>
                    <a:pt x="1761" y="36032"/>
                    <a:pt x="1452" y="36610"/>
                  </a:cubicBezTo>
                  <a:cubicBezTo>
                    <a:pt x="1270" y="36951"/>
                    <a:pt x="1046" y="37242"/>
                    <a:pt x="673" y="37393"/>
                  </a:cubicBezTo>
                  <a:cubicBezTo>
                    <a:pt x="499" y="37466"/>
                    <a:pt x="329" y="37546"/>
                    <a:pt x="157" y="37623"/>
                  </a:cubicBezTo>
                  <a:cubicBezTo>
                    <a:pt x="101" y="37776"/>
                    <a:pt x="26" y="37924"/>
                    <a:pt x="0" y="38088"/>
                  </a:cubicBezTo>
                  <a:cubicBezTo>
                    <a:pt x="60" y="38091"/>
                    <a:pt x="119" y="38093"/>
                    <a:pt x="178" y="38093"/>
                  </a:cubicBezTo>
                  <a:cubicBezTo>
                    <a:pt x="1112" y="38093"/>
                    <a:pt x="1879" y="37684"/>
                    <a:pt x="2580" y="37076"/>
                  </a:cubicBezTo>
                  <a:cubicBezTo>
                    <a:pt x="3091" y="36631"/>
                    <a:pt x="3266" y="36062"/>
                    <a:pt x="3345" y="35423"/>
                  </a:cubicBezTo>
                  <a:cubicBezTo>
                    <a:pt x="3399" y="34977"/>
                    <a:pt x="3364" y="34533"/>
                    <a:pt x="3392" y="34089"/>
                  </a:cubicBezTo>
                  <a:cubicBezTo>
                    <a:pt x="3461" y="32985"/>
                    <a:pt x="3396" y="31877"/>
                    <a:pt x="3455" y="30774"/>
                  </a:cubicBezTo>
                  <a:cubicBezTo>
                    <a:pt x="3509" y="29730"/>
                    <a:pt x="3442" y="28683"/>
                    <a:pt x="3504" y="27640"/>
                  </a:cubicBezTo>
                  <a:cubicBezTo>
                    <a:pt x="3567" y="26543"/>
                    <a:pt x="3495" y="25445"/>
                    <a:pt x="3557" y="24351"/>
                  </a:cubicBezTo>
                  <a:cubicBezTo>
                    <a:pt x="3597" y="23623"/>
                    <a:pt x="3549" y="22894"/>
                    <a:pt x="3607" y="22168"/>
                  </a:cubicBezTo>
                  <a:cubicBezTo>
                    <a:pt x="3665" y="21432"/>
                    <a:pt x="3606" y="20694"/>
                    <a:pt x="3656" y="19960"/>
                  </a:cubicBezTo>
                  <a:cubicBezTo>
                    <a:pt x="3690" y="19481"/>
                    <a:pt x="3662" y="19000"/>
                    <a:pt x="3711" y="18523"/>
                  </a:cubicBezTo>
                  <a:cubicBezTo>
                    <a:pt x="3760" y="18035"/>
                    <a:pt x="3733" y="17548"/>
                    <a:pt x="3750" y="17060"/>
                  </a:cubicBezTo>
                  <a:cubicBezTo>
                    <a:pt x="3796" y="15741"/>
                    <a:pt x="3768" y="14421"/>
                    <a:pt x="3817" y="13103"/>
                  </a:cubicBezTo>
                  <a:cubicBezTo>
                    <a:pt x="3865" y="11809"/>
                    <a:pt x="3802" y="10513"/>
                    <a:pt x="3861" y="9222"/>
                  </a:cubicBezTo>
                  <a:cubicBezTo>
                    <a:pt x="3918" y="7970"/>
                    <a:pt x="3861" y="6719"/>
                    <a:pt x="3918" y="5470"/>
                  </a:cubicBezTo>
                  <a:cubicBezTo>
                    <a:pt x="3956" y="4664"/>
                    <a:pt x="3913" y="3858"/>
                    <a:pt x="3968" y="3057"/>
                  </a:cubicBezTo>
                  <a:cubicBezTo>
                    <a:pt x="3995" y="2682"/>
                    <a:pt x="3972" y="2304"/>
                    <a:pt x="4047" y="1932"/>
                  </a:cubicBezTo>
                  <a:cubicBezTo>
                    <a:pt x="4070" y="1825"/>
                    <a:pt x="4056" y="1711"/>
                    <a:pt x="4059" y="1599"/>
                  </a:cubicBezTo>
                  <a:cubicBezTo>
                    <a:pt x="4073" y="1180"/>
                    <a:pt x="4138" y="766"/>
                    <a:pt x="4192" y="352"/>
                  </a:cubicBezTo>
                  <a:cubicBezTo>
                    <a:pt x="4208" y="233"/>
                    <a:pt x="4237" y="116"/>
                    <a:pt x="4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2484792" y="3071638"/>
              <a:ext cx="503237" cy="205620"/>
            </a:xfrm>
            <a:custGeom>
              <a:avLst/>
              <a:gdLst/>
              <a:ahLst/>
              <a:cxnLst/>
              <a:rect l="l" t="t" r="r" b="b"/>
              <a:pathLst>
                <a:path w="15289" h="6247" extrusionOk="0">
                  <a:moveTo>
                    <a:pt x="8524" y="1"/>
                  </a:moveTo>
                  <a:cubicBezTo>
                    <a:pt x="7808" y="1"/>
                    <a:pt x="7107" y="110"/>
                    <a:pt x="6419" y="373"/>
                  </a:cubicBezTo>
                  <a:cubicBezTo>
                    <a:pt x="5382" y="769"/>
                    <a:pt x="4394" y="1261"/>
                    <a:pt x="3426" y="1795"/>
                  </a:cubicBezTo>
                  <a:cubicBezTo>
                    <a:pt x="2541" y="2282"/>
                    <a:pt x="1669" y="2795"/>
                    <a:pt x="793" y="3301"/>
                  </a:cubicBezTo>
                  <a:cubicBezTo>
                    <a:pt x="660" y="3377"/>
                    <a:pt x="533" y="3467"/>
                    <a:pt x="411" y="3561"/>
                  </a:cubicBezTo>
                  <a:cubicBezTo>
                    <a:pt x="292" y="3652"/>
                    <a:pt x="145" y="3706"/>
                    <a:pt x="1" y="3855"/>
                  </a:cubicBezTo>
                  <a:cubicBezTo>
                    <a:pt x="82" y="3915"/>
                    <a:pt x="150" y="3953"/>
                    <a:pt x="206" y="4006"/>
                  </a:cubicBezTo>
                  <a:cubicBezTo>
                    <a:pt x="849" y="4617"/>
                    <a:pt x="1440" y="5269"/>
                    <a:pt x="1828" y="6079"/>
                  </a:cubicBezTo>
                  <a:cubicBezTo>
                    <a:pt x="1867" y="6161"/>
                    <a:pt x="1925" y="6186"/>
                    <a:pt x="2010" y="6188"/>
                  </a:cubicBezTo>
                  <a:cubicBezTo>
                    <a:pt x="2661" y="6206"/>
                    <a:pt x="3312" y="6226"/>
                    <a:pt x="3963" y="6246"/>
                  </a:cubicBezTo>
                  <a:cubicBezTo>
                    <a:pt x="3969" y="6246"/>
                    <a:pt x="3974" y="6246"/>
                    <a:pt x="3980" y="6246"/>
                  </a:cubicBezTo>
                  <a:cubicBezTo>
                    <a:pt x="4052" y="6246"/>
                    <a:pt x="4114" y="6226"/>
                    <a:pt x="4174" y="6176"/>
                  </a:cubicBezTo>
                  <a:cubicBezTo>
                    <a:pt x="4913" y="5547"/>
                    <a:pt x="5706" y="4994"/>
                    <a:pt x="6531" y="4481"/>
                  </a:cubicBezTo>
                  <a:cubicBezTo>
                    <a:pt x="7202" y="4066"/>
                    <a:pt x="7846" y="3605"/>
                    <a:pt x="8552" y="3252"/>
                  </a:cubicBezTo>
                  <a:cubicBezTo>
                    <a:pt x="9824" y="2618"/>
                    <a:pt x="11158" y="2158"/>
                    <a:pt x="12587" y="2042"/>
                  </a:cubicBezTo>
                  <a:cubicBezTo>
                    <a:pt x="12838" y="2022"/>
                    <a:pt x="13088" y="2011"/>
                    <a:pt x="13339" y="2011"/>
                  </a:cubicBezTo>
                  <a:cubicBezTo>
                    <a:pt x="13730" y="2011"/>
                    <a:pt x="14121" y="2038"/>
                    <a:pt x="14511" y="2102"/>
                  </a:cubicBezTo>
                  <a:cubicBezTo>
                    <a:pt x="14763" y="2143"/>
                    <a:pt x="14999" y="2243"/>
                    <a:pt x="15289" y="2328"/>
                  </a:cubicBezTo>
                  <a:cubicBezTo>
                    <a:pt x="15088" y="2052"/>
                    <a:pt x="14856" y="1891"/>
                    <a:pt x="14619" y="1738"/>
                  </a:cubicBezTo>
                  <a:cubicBezTo>
                    <a:pt x="14027" y="1355"/>
                    <a:pt x="13384" y="1070"/>
                    <a:pt x="12720" y="836"/>
                  </a:cubicBezTo>
                  <a:cubicBezTo>
                    <a:pt x="11625" y="451"/>
                    <a:pt x="10507" y="170"/>
                    <a:pt x="9351" y="46"/>
                  </a:cubicBezTo>
                  <a:cubicBezTo>
                    <a:pt x="9073" y="17"/>
                    <a:pt x="8798" y="1"/>
                    <a:pt x="8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2349347" y="3803336"/>
              <a:ext cx="70109" cy="1003545"/>
            </a:xfrm>
            <a:custGeom>
              <a:avLst/>
              <a:gdLst/>
              <a:ahLst/>
              <a:cxnLst/>
              <a:rect l="l" t="t" r="r" b="b"/>
              <a:pathLst>
                <a:path w="2130" h="30489" extrusionOk="0">
                  <a:moveTo>
                    <a:pt x="2099" y="0"/>
                  </a:moveTo>
                  <a:lnTo>
                    <a:pt x="2099" y="0"/>
                  </a:lnTo>
                  <a:cubicBezTo>
                    <a:pt x="1967" y="335"/>
                    <a:pt x="1889" y="687"/>
                    <a:pt x="1801" y="1034"/>
                  </a:cubicBezTo>
                  <a:cubicBezTo>
                    <a:pt x="1604" y="1808"/>
                    <a:pt x="1480" y="2595"/>
                    <a:pt x="1328" y="3377"/>
                  </a:cubicBezTo>
                  <a:cubicBezTo>
                    <a:pt x="1210" y="3990"/>
                    <a:pt x="1066" y="4601"/>
                    <a:pt x="983" y="5220"/>
                  </a:cubicBezTo>
                  <a:cubicBezTo>
                    <a:pt x="821" y="6452"/>
                    <a:pt x="650" y="7681"/>
                    <a:pt x="549" y="8919"/>
                  </a:cubicBezTo>
                  <a:cubicBezTo>
                    <a:pt x="460" y="9985"/>
                    <a:pt x="342" y="11050"/>
                    <a:pt x="263" y="12117"/>
                  </a:cubicBezTo>
                  <a:cubicBezTo>
                    <a:pt x="205" y="12921"/>
                    <a:pt x="155" y="13725"/>
                    <a:pt x="112" y="14528"/>
                  </a:cubicBezTo>
                  <a:cubicBezTo>
                    <a:pt x="60" y="15529"/>
                    <a:pt x="19" y="16533"/>
                    <a:pt x="11" y="17535"/>
                  </a:cubicBezTo>
                  <a:cubicBezTo>
                    <a:pt x="1" y="18881"/>
                    <a:pt x="7" y="20227"/>
                    <a:pt x="25" y="21575"/>
                  </a:cubicBezTo>
                  <a:cubicBezTo>
                    <a:pt x="51" y="23349"/>
                    <a:pt x="86" y="25124"/>
                    <a:pt x="152" y="26898"/>
                  </a:cubicBezTo>
                  <a:cubicBezTo>
                    <a:pt x="160" y="27113"/>
                    <a:pt x="167" y="27326"/>
                    <a:pt x="181" y="27540"/>
                  </a:cubicBezTo>
                  <a:cubicBezTo>
                    <a:pt x="216" y="28045"/>
                    <a:pt x="196" y="28548"/>
                    <a:pt x="248" y="29053"/>
                  </a:cubicBezTo>
                  <a:cubicBezTo>
                    <a:pt x="294" y="29530"/>
                    <a:pt x="231" y="30011"/>
                    <a:pt x="178" y="30488"/>
                  </a:cubicBezTo>
                  <a:cubicBezTo>
                    <a:pt x="342" y="30435"/>
                    <a:pt x="491" y="30349"/>
                    <a:pt x="641" y="30268"/>
                  </a:cubicBezTo>
                  <a:cubicBezTo>
                    <a:pt x="995" y="30081"/>
                    <a:pt x="1156" y="29752"/>
                    <a:pt x="1281" y="29400"/>
                  </a:cubicBezTo>
                  <a:cubicBezTo>
                    <a:pt x="1414" y="29028"/>
                    <a:pt x="1474" y="28647"/>
                    <a:pt x="1502" y="28248"/>
                  </a:cubicBezTo>
                  <a:cubicBezTo>
                    <a:pt x="1539" y="27725"/>
                    <a:pt x="1561" y="27203"/>
                    <a:pt x="1533" y="26683"/>
                  </a:cubicBezTo>
                  <a:cubicBezTo>
                    <a:pt x="1502" y="26129"/>
                    <a:pt x="1509" y="25573"/>
                    <a:pt x="1448" y="25020"/>
                  </a:cubicBezTo>
                  <a:cubicBezTo>
                    <a:pt x="1411" y="24689"/>
                    <a:pt x="1458" y="24349"/>
                    <a:pt x="1434" y="24018"/>
                  </a:cubicBezTo>
                  <a:cubicBezTo>
                    <a:pt x="1327" y="22535"/>
                    <a:pt x="1405" y="21053"/>
                    <a:pt x="1391" y="19570"/>
                  </a:cubicBezTo>
                  <a:cubicBezTo>
                    <a:pt x="1386" y="18905"/>
                    <a:pt x="1424" y="18239"/>
                    <a:pt x="1453" y="17575"/>
                  </a:cubicBezTo>
                  <a:cubicBezTo>
                    <a:pt x="1469" y="17183"/>
                    <a:pt x="1449" y="16785"/>
                    <a:pt x="1498" y="16397"/>
                  </a:cubicBezTo>
                  <a:cubicBezTo>
                    <a:pt x="1546" y="16023"/>
                    <a:pt x="1514" y="15647"/>
                    <a:pt x="1581" y="15273"/>
                  </a:cubicBezTo>
                  <a:cubicBezTo>
                    <a:pt x="1630" y="15006"/>
                    <a:pt x="1587" y="14728"/>
                    <a:pt x="1618" y="14455"/>
                  </a:cubicBezTo>
                  <a:cubicBezTo>
                    <a:pt x="1661" y="14067"/>
                    <a:pt x="1631" y="13674"/>
                    <a:pt x="1680" y="13285"/>
                  </a:cubicBezTo>
                  <a:cubicBezTo>
                    <a:pt x="1714" y="13015"/>
                    <a:pt x="1677" y="12736"/>
                    <a:pt x="1698" y="12463"/>
                  </a:cubicBezTo>
                  <a:cubicBezTo>
                    <a:pt x="1759" y="11598"/>
                    <a:pt x="1709" y="10733"/>
                    <a:pt x="1758" y="9869"/>
                  </a:cubicBezTo>
                  <a:cubicBezTo>
                    <a:pt x="1789" y="9337"/>
                    <a:pt x="1754" y="8805"/>
                    <a:pt x="1805" y="8279"/>
                  </a:cubicBezTo>
                  <a:cubicBezTo>
                    <a:pt x="1859" y="7714"/>
                    <a:pt x="1810" y="7148"/>
                    <a:pt x="1858" y="6586"/>
                  </a:cubicBezTo>
                  <a:cubicBezTo>
                    <a:pt x="1892" y="6183"/>
                    <a:pt x="1860" y="5779"/>
                    <a:pt x="1908" y="5383"/>
                  </a:cubicBezTo>
                  <a:cubicBezTo>
                    <a:pt x="1981" y="4783"/>
                    <a:pt x="1939" y="4185"/>
                    <a:pt x="1949" y="3586"/>
                  </a:cubicBezTo>
                  <a:cubicBezTo>
                    <a:pt x="1958" y="3012"/>
                    <a:pt x="1998" y="2441"/>
                    <a:pt x="2018" y="1868"/>
                  </a:cubicBezTo>
                  <a:cubicBezTo>
                    <a:pt x="2031" y="1475"/>
                    <a:pt x="2038" y="1081"/>
                    <a:pt x="2056" y="689"/>
                  </a:cubicBezTo>
                  <a:cubicBezTo>
                    <a:pt x="2068" y="459"/>
                    <a:pt x="2130" y="233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2761508" y="4389945"/>
              <a:ext cx="291857" cy="394783"/>
            </a:xfrm>
            <a:custGeom>
              <a:avLst/>
              <a:gdLst/>
              <a:ahLst/>
              <a:cxnLst/>
              <a:rect l="l" t="t" r="r" b="b"/>
              <a:pathLst>
                <a:path w="8867" h="11994" extrusionOk="0">
                  <a:moveTo>
                    <a:pt x="8404" y="0"/>
                  </a:moveTo>
                  <a:cubicBezTo>
                    <a:pt x="8321" y="117"/>
                    <a:pt x="8305" y="239"/>
                    <a:pt x="8274" y="355"/>
                  </a:cubicBezTo>
                  <a:cubicBezTo>
                    <a:pt x="8096" y="1019"/>
                    <a:pt x="7843" y="1655"/>
                    <a:pt x="7537" y="2272"/>
                  </a:cubicBezTo>
                  <a:cubicBezTo>
                    <a:pt x="7444" y="2458"/>
                    <a:pt x="7320" y="2548"/>
                    <a:pt x="7113" y="2548"/>
                  </a:cubicBezTo>
                  <a:cubicBezTo>
                    <a:pt x="7107" y="2548"/>
                    <a:pt x="7100" y="2547"/>
                    <a:pt x="7094" y="2547"/>
                  </a:cubicBezTo>
                  <a:cubicBezTo>
                    <a:pt x="6555" y="2536"/>
                    <a:pt x="6018" y="2490"/>
                    <a:pt x="5480" y="2435"/>
                  </a:cubicBezTo>
                  <a:cubicBezTo>
                    <a:pt x="5289" y="2414"/>
                    <a:pt x="5232" y="2343"/>
                    <a:pt x="5228" y="2146"/>
                  </a:cubicBezTo>
                  <a:cubicBezTo>
                    <a:pt x="5225" y="1946"/>
                    <a:pt x="5276" y="1755"/>
                    <a:pt x="5317" y="1562"/>
                  </a:cubicBezTo>
                  <a:cubicBezTo>
                    <a:pt x="5397" y="1159"/>
                    <a:pt x="5493" y="761"/>
                    <a:pt x="5584" y="361"/>
                  </a:cubicBezTo>
                  <a:cubicBezTo>
                    <a:pt x="5567" y="353"/>
                    <a:pt x="5551" y="345"/>
                    <a:pt x="5533" y="338"/>
                  </a:cubicBezTo>
                  <a:cubicBezTo>
                    <a:pt x="5514" y="366"/>
                    <a:pt x="5498" y="397"/>
                    <a:pt x="5478" y="424"/>
                  </a:cubicBezTo>
                  <a:cubicBezTo>
                    <a:pt x="5024" y="1027"/>
                    <a:pt x="4590" y="1643"/>
                    <a:pt x="4247" y="2319"/>
                  </a:cubicBezTo>
                  <a:cubicBezTo>
                    <a:pt x="4026" y="2755"/>
                    <a:pt x="3817" y="3196"/>
                    <a:pt x="3576" y="3622"/>
                  </a:cubicBezTo>
                  <a:cubicBezTo>
                    <a:pt x="3254" y="4185"/>
                    <a:pt x="2840" y="4675"/>
                    <a:pt x="2386" y="5134"/>
                  </a:cubicBezTo>
                  <a:cubicBezTo>
                    <a:pt x="2282" y="5239"/>
                    <a:pt x="2238" y="5349"/>
                    <a:pt x="2229" y="5494"/>
                  </a:cubicBezTo>
                  <a:cubicBezTo>
                    <a:pt x="2202" y="5948"/>
                    <a:pt x="2158" y="6399"/>
                    <a:pt x="2103" y="6851"/>
                  </a:cubicBezTo>
                  <a:cubicBezTo>
                    <a:pt x="1988" y="7824"/>
                    <a:pt x="1793" y="8781"/>
                    <a:pt x="1470" y="9707"/>
                  </a:cubicBezTo>
                  <a:cubicBezTo>
                    <a:pt x="1185" y="10517"/>
                    <a:pt x="774" y="11253"/>
                    <a:pt x="125" y="11836"/>
                  </a:cubicBezTo>
                  <a:cubicBezTo>
                    <a:pt x="78" y="11878"/>
                    <a:pt x="4" y="11904"/>
                    <a:pt x="0" y="11982"/>
                  </a:cubicBezTo>
                  <a:cubicBezTo>
                    <a:pt x="58" y="11990"/>
                    <a:pt x="116" y="11994"/>
                    <a:pt x="172" y="11994"/>
                  </a:cubicBezTo>
                  <a:cubicBezTo>
                    <a:pt x="474" y="11994"/>
                    <a:pt x="748" y="11887"/>
                    <a:pt x="1013" y="11743"/>
                  </a:cubicBezTo>
                  <a:cubicBezTo>
                    <a:pt x="1263" y="11607"/>
                    <a:pt x="1492" y="11442"/>
                    <a:pt x="1701" y="11250"/>
                  </a:cubicBezTo>
                  <a:cubicBezTo>
                    <a:pt x="2302" y="10698"/>
                    <a:pt x="2858" y="10102"/>
                    <a:pt x="3391" y="9485"/>
                  </a:cubicBezTo>
                  <a:cubicBezTo>
                    <a:pt x="4658" y="8020"/>
                    <a:pt x="5855" y="6494"/>
                    <a:pt x="7102" y="5013"/>
                  </a:cubicBezTo>
                  <a:cubicBezTo>
                    <a:pt x="7419" y="4637"/>
                    <a:pt x="7684" y="4226"/>
                    <a:pt x="7909" y="3792"/>
                  </a:cubicBezTo>
                  <a:cubicBezTo>
                    <a:pt x="8320" y="3005"/>
                    <a:pt x="8574" y="2159"/>
                    <a:pt x="8796" y="1303"/>
                  </a:cubicBezTo>
                  <a:cubicBezTo>
                    <a:pt x="8867" y="1022"/>
                    <a:pt x="8853" y="740"/>
                    <a:pt x="8801" y="461"/>
                  </a:cubicBezTo>
                  <a:cubicBezTo>
                    <a:pt x="8759" y="234"/>
                    <a:pt x="8612" y="91"/>
                    <a:pt x="8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2570667" y="3324391"/>
              <a:ext cx="221189" cy="1433382"/>
            </a:xfrm>
            <a:custGeom>
              <a:avLst/>
              <a:gdLst/>
              <a:ahLst/>
              <a:cxnLst/>
              <a:rect l="l" t="t" r="r" b="b"/>
              <a:pathLst>
                <a:path w="6720" h="43548" extrusionOk="0">
                  <a:moveTo>
                    <a:pt x="4382" y="1"/>
                  </a:moveTo>
                  <a:cubicBezTo>
                    <a:pt x="4184" y="1"/>
                    <a:pt x="3987" y="21"/>
                    <a:pt x="3790" y="50"/>
                  </a:cubicBezTo>
                  <a:cubicBezTo>
                    <a:pt x="3100" y="151"/>
                    <a:pt x="2459" y="370"/>
                    <a:pt x="1938" y="863"/>
                  </a:cubicBezTo>
                  <a:cubicBezTo>
                    <a:pt x="1732" y="1056"/>
                    <a:pt x="1514" y="1237"/>
                    <a:pt x="1302" y="1426"/>
                  </a:cubicBezTo>
                  <a:cubicBezTo>
                    <a:pt x="813" y="1859"/>
                    <a:pt x="384" y="2344"/>
                    <a:pt x="1" y="2874"/>
                  </a:cubicBezTo>
                  <a:cubicBezTo>
                    <a:pt x="592" y="2186"/>
                    <a:pt x="1306" y="1676"/>
                    <a:pt x="2157" y="1351"/>
                  </a:cubicBezTo>
                  <a:cubicBezTo>
                    <a:pt x="2640" y="1166"/>
                    <a:pt x="3119" y="1079"/>
                    <a:pt x="3593" y="1079"/>
                  </a:cubicBezTo>
                  <a:cubicBezTo>
                    <a:pt x="4194" y="1079"/>
                    <a:pt x="4788" y="1219"/>
                    <a:pt x="5377" y="1480"/>
                  </a:cubicBezTo>
                  <a:cubicBezTo>
                    <a:pt x="5635" y="1594"/>
                    <a:pt x="5785" y="1814"/>
                    <a:pt x="5870" y="2077"/>
                  </a:cubicBezTo>
                  <a:cubicBezTo>
                    <a:pt x="5981" y="2413"/>
                    <a:pt x="6028" y="2762"/>
                    <a:pt x="6028" y="3114"/>
                  </a:cubicBezTo>
                  <a:cubicBezTo>
                    <a:pt x="6028" y="3851"/>
                    <a:pt x="6020" y="4587"/>
                    <a:pt x="5985" y="5323"/>
                  </a:cubicBezTo>
                  <a:cubicBezTo>
                    <a:pt x="5934" y="6368"/>
                    <a:pt x="6031" y="7411"/>
                    <a:pt x="6120" y="8451"/>
                  </a:cubicBezTo>
                  <a:cubicBezTo>
                    <a:pt x="6126" y="8511"/>
                    <a:pt x="6131" y="8571"/>
                    <a:pt x="6130" y="8631"/>
                  </a:cubicBezTo>
                  <a:cubicBezTo>
                    <a:pt x="6098" y="9549"/>
                    <a:pt x="6167" y="10464"/>
                    <a:pt x="6197" y="11379"/>
                  </a:cubicBezTo>
                  <a:cubicBezTo>
                    <a:pt x="6222" y="12062"/>
                    <a:pt x="6195" y="12749"/>
                    <a:pt x="6264" y="13432"/>
                  </a:cubicBezTo>
                  <a:cubicBezTo>
                    <a:pt x="6275" y="13531"/>
                    <a:pt x="6274" y="13631"/>
                    <a:pt x="6199" y="13711"/>
                  </a:cubicBezTo>
                  <a:cubicBezTo>
                    <a:pt x="6233" y="13783"/>
                    <a:pt x="6248" y="13859"/>
                    <a:pt x="6243" y="13940"/>
                  </a:cubicBezTo>
                  <a:cubicBezTo>
                    <a:pt x="6224" y="14304"/>
                    <a:pt x="6285" y="14672"/>
                    <a:pt x="6196" y="15033"/>
                  </a:cubicBezTo>
                  <a:cubicBezTo>
                    <a:pt x="6183" y="15089"/>
                    <a:pt x="6178" y="15159"/>
                    <a:pt x="6199" y="15210"/>
                  </a:cubicBezTo>
                  <a:cubicBezTo>
                    <a:pt x="6249" y="15333"/>
                    <a:pt x="6200" y="15430"/>
                    <a:pt x="6147" y="15531"/>
                  </a:cubicBezTo>
                  <a:cubicBezTo>
                    <a:pt x="6148" y="15533"/>
                    <a:pt x="6149" y="15533"/>
                    <a:pt x="6151" y="15533"/>
                  </a:cubicBezTo>
                  <a:cubicBezTo>
                    <a:pt x="6244" y="15640"/>
                    <a:pt x="6236" y="15773"/>
                    <a:pt x="6236" y="15900"/>
                  </a:cubicBezTo>
                  <a:cubicBezTo>
                    <a:pt x="6237" y="16877"/>
                    <a:pt x="6259" y="17856"/>
                    <a:pt x="6227" y="18833"/>
                  </a:cubicBezTo>
                  <a:cubicBezTo>
                    <a:pt x="6214" y="19260"/>
                    <a:pt x="6247" y="19688"/>
                    <a:pt x="6232" y="20114"/>
                  </a:cubicBezTo>
                  <a:cubicBezTo>
                    <a:pt x="6142" y="22924"/>
                    <a:pt x="6237" y="25736"/>
                    <a:pt x="6173" y="28547"/>
                  </a:cubicBezTo>
                  <a:cubicBezTo>
                    <a:pt x="6141" y="29961"/>
                    <a:pt x="6190" y="31376"/>
                    <a:pt x="6126" y="32788"/>
                  </a:cubicBezTo>
                  <a:cubicBezTo>
                    <a:pt x="6062" y="34202"/>
                    <a:pt x="6125" y="35617"/>
                    <a:pt x="6077" y="37030"/>
                  </a:cubicBezTo>
                  <a:cubicBezTo>
                    <a:pt x="6034" y="38280"/>
                    <a:pt x="5914" y="39525"/>
                    <a:pt x="5710" y="40760"/>
                  </a:cubicBezTo>
                  <a:cubicBezTo>
                    <a:pt x="5563" y="41640"/>
                    <a:pt x="5147" y="42368"/>
                    <a:pt x="4506" y="42979"/>
                  </a:cubicBezTo>
                  <a:cubicBezTo>
                    <a:pt x="4233" y="43239"/>
                    <a:pt x="3879" y="43357"/>
                    <a:pt x="3566" y="43548"/>
                  </a:cubicBezTo>
                  <a:cubicBezTo>
                    <a:pt x="3946" y="43437"/>
                    <a:pt x="4300" y="43266"/>
                    <a:pt x="4643" y="43070"/>
                  </a:cubicBezTo>
                  <a:cubicBezTo>
                    <a:pt x="4891" y="42931"/>
                    <a:pt x="5118" y="42767"/>
                    <a:pt x="5307" y="42549"/>
                  </a:cubicBezTo>
                  <a:cubicBezTo>
                    <a:pt x="5674" y="42123"/>
                    <a:pt x="5896" y="41628"/>
                    <a:pt x="6036" y="41092"/>
                  </a:cubicBezTo>
                  <a:cubicBezTo>
                    <a:pt x="6187" y="40520"/>
                    <a:pt x="6252" y="39931"/>
                    <a:pt x="6339" y="39346"/>
                  </a:cubicBezTo>
                  <a:cubicBezTo>
                    <a:pt x="6470" y="38463"/>
                    <a:pt x="6505" y="37573"/>
                    <a:pt x="6535" y="36681"/>
                  </a:cubicBezTo>
                  <a:cubicBezTo>
                    <a:pt x="6567" y="35730"/>
                    <a:pt x="6576" y="34778"/>
                    <a:pt x="6590" y="33826"/>
                  </a:cubicBezTo>
                  <a:cubicBezTo>
                    <a:pt x="6597" y="33381"/>
                    <a:pt x="6579" y="32935"/>
                    <a:pt x="6572" y="32489"/>
                  </a:cubicBezTo>
                  <a:cubicBezTo>
                    <a:pt x="6558" y="31658"/>
                    <a:pt x="6541" y="30827"/>
                    <a:pt x="6589" y="29994"/>
                  </a:cubicBezTo>
                  <a:cubicBezTo>
                    <a:pt x="6631" y="29258"/>
                    <a:pt x="6615" y="28520"/>
                    <a:pt x="6602" y="27781"/>
                  </a:cubicBezTo>
                  <a:cubicBezTo>
                    <a:pt x="6593" y="27232"/>
                    <a:pt x="6608" y="26684"/>
                    <a:pt x="6624" y="26135"/>
                  </a:cubicBezTo>
                  <a:cubicBezTo>
                    <a:pt x="6648" y="25286"/>
                    <a:pt x="6694" y="24438"/>
                    <a:pt x="6682" y="23589"/>
                  </a:cubicBezTo>
                  <a:cubicBezTo>
                    <a:pt x="6674" y="22972"/>
                    <a:pt x="6656" y="22355"/>
                    <a:pt x="6664" y="21738"/>
                  </a:cubicBezTo>
                  <a:cubicBezTo>
                    <a:pt x="6677" y="20890"/>
                    <a:pt x="6717" y="20041"/>
                    <a:pt x="6693" y="19191"/>
                  </a:cubicBezTo>
                  <a:cubicBezTo>
                    <a:pt x="6678" y="18712"/>
                    <a:pt x="6643" y="18234"/>
                    <a:pt x="6651" y="17753"/>
                  </a:cubicBezTo>
                  <a:cubicBezTo>
                    <a:pt x="6672" y="16595"/>
                    <a:pt x="6675" y="15439"/>
                    <a:pt x="6696" y="14283"/>
                  </a:cubicBezTo>
                  <a:cubicBezTo>
                    <a:pt x="6709" y="13598"/>
                    <a:pt x="6666" y="12913"/>
                    <a:pt x="6684" y="12227"/>
                  </a:cubicBezTo>
                  <a:cubicBezTo>
                    <a:pt x="6719" y="10958"/>
                    <a:pt x="6711" y="9689"/>
                    <a:pt x="6664" y="8419"/>
                  </a:cubicBezTo>
                  <a:cubicBezTo>
                    <a:pt x="6634" y="7580"/>
                    <a:pt x="6656" y="6740"/>
                    <a:pt x="6619" y="5899"/>
                  </a:cubicBezTo>
                  <a:cubicBezTo>
                    <a:pt x="6571" y="4761"/>
                    <a:pt x="6611" y="3620"/>
                    <a:pt x="6557" y="2482"/>
                  </a:cubicBezTo>
                  <a:cubicBezTo>
                    <a:pt x="6531" y="1949"/>
                    <a:pt x="6467" y="1428"/>
                    <a:pt x="6175" y="955"/>
                  </a:cubicBezTo>
                  <a:cubicBezTo>
                    <a:pt x="5866" y="458"/>
                    <a:pt x="5428" y="166"/>
                    <a:pt x="4864" y="48"/>
                  </a:cubicBezTo>
                  <a:cubicBezTo>
                    <a:pt x="4703" y="14"/>
                    <a:pt x="4543" y="1"/>
                    <a:pt x="4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2688150" y="3835650"/>
              <a:ext cx="88627" cy="917944"/>
            </a:xfrm>
            <a:custGeom>
              <a:avLst/>
              <a:gdLst/>
              <a:ahLst/>
              <a:cxnLst/>
              <a:rect l="l" t="t" r="r" b="b"/>
              <a:pathLst>
                <a:path w="2693" h="28016" extrusionOk="0">
                  <a:moveTo>
                    <a:pt x="2580" y="0"/>
                  </a:moveTo>
                  <a:cubicBezTo>
                    <a:pt x="2578" y="6"/>
                    <a:pt x="2575" y="11"/>
                    <a:pt x="2573" y="14"/>
                  </a:cubicBezTo>
                  <a:cubicBezTo>
                    <a:pt x="2573" y="1129"/>
                    <a:pt x="2572" y="2243"/>
                    <a:pt x="2573" y="3358"/>
                  </a:cubicBezTo>
                  <a:cubicBezTo>
                    <a:pt x="2573" y="3588"/>
                    <a:pt x="2478" y="3817"/>
                    <a:pt x="2531" y="4045"/>
                  </a:cubicBezTo>
                  <a:cubicBezTo>
                    <a:pt x="2577" y="4241"/>
                    <a:pt x="2563" y="4437"/>
                    <a:pt x="2574" y="4634"/>
                  </a:cubicBezTo>
                  <a:cubicBezTo>
                    <a:pt x="2596" y="5044"/>
                    <a:pt x="2530" y="5453"/>
                    <a:pt x="2525" y="5863"/>
                  </a:cubicBezTo>
                  <a:cubicBezTo>
                    <a:pt x="2492" y="8439"/>
                    <a:pt x="2573" y="11018"/>
                    <a:pt x="2477" y="13597"/>
                  </a:cubicBezTo>
                  <a:cubicBezTo>
                    <a:pt x="2424" y="15035"/>
                    <a:pt x="2504" y="16473"/>
                    <a:pt x="2430" y="17912"/>
                  </a:cubicBezTo>
                  <a:cubicBezTo>
                    <a:pt x="2381" y="18886"/>
                    <a:pt x="2408" y="19865"/>
                    <a:pt x="2425" y="20843"/>
                  </a:cubicBezTo>
                  <a:cubicBezTo>
                    <a:pt x="2434" y="21417"/>
                    <a:pt x="2355" y="21986"/>
                    <a:pt x="2367" y="22559"/>
                  </a:cubicBezTo>
                  <a:cubicBezTo>
                    <a:pt x="2367" y="22584"/>
                    <a:pt x="2366" y="22611"/>
                    <a:pt x="2362" y="22637"/>
                  </a:cubicBezTo>
                  <a:cubicBezTo>
                    <a:pt x="2290" y="23074"/>
                    <a:pt x="2279" y="23519"/>
                    <a:pt x="2222" y="23957"/>
                  </a:cubicBezTo>
                  <a:cubicBezTo>
                    <a:pt x="2159" y="24439"/>
                    <a:pt x="2105" y="24921"/>
                    <a:pt x="2008" y="25397"/>
                  </a:cubicBezTo>
                  <a:cubicBezTo>
                    <a:pt x="1798" y="26425"/>
                    <a:pt x="1222" y="27197"/>
                    <a:pt x="351" y="27767"/>
                  </a:cubicBezTo>
                  <a:cubicBezTo>
                    <a:pt x="232" y="27846"/>
                    <a:pt x="80" y="27881"/>
                    <a:pt x="0" y="28016"/>
                  </a:cubicBezTo>
                  <a:cubicBezTo>
                    <a:pt x="313" y="27825"/>
                    <a:pt x="668" y="27707"/>
                    <a:pt x="941" y="27447"/>
                  </a:cubicBezTo>
                  <a:cubicBezTo>
                    <a:pt x="1581" y="26836"/>
                    <a:pt x="1997" y="26109"/>
                    <a:pt x="2143" y="25228"/>
                  </a:cubicBezTo>
                  <a:cubicBezTo>
                    <a:pt x="2348" y="23993"/>
                    <a:pt x="2467" y="22747"/>
                    <a:pt x="2510" y="21498"/>
                  </a:cubicBezTo>
                  <a:cubicBezTo>
                    <a:pt x="2560" y="20084"/>
                    <a:pt x="2497" y="18670"/>
                    <a:pt x="2560" y="17257"/>
                  </a:cubicBezTo>
                  <a:cubicBezTo>
                    <a:pt x="2622" y="15844"/>
                    <a:pt x="2573" y="14429"/>
                    <a:pt x="2606" y="13015"/>
                  </a:cubicBezTo>
                  <a:cubicBezTo>
                    <a:pt x="2672" y="10206"/>
                    <a:pt x="2575" y="7393"/>
                    <a:pt x="2666" y="4582"/>
                  </a:cubicBezTo>
                  <a:cubicBezTo>
                    <a:pt x="2680" y="4156"/>
                    <a:pt x="2646" y="3729"/>
                    <a:pt x="2661" y="3301"/>
                  </a:cubicBezTo>
                  <a:cubicBezTo>
                    <a:pt x="2693" y="2325"/>
                    <a:pt x="2673" y="1346"/>
                    <a:pt x="2670" y="368"/>
                  </a:cubicBezTo>
                  <a:cubicBezTo>
                    <a:pt x="2670" y="241"/>
                    <a:pt x="2678" y="109"/>
                    <a:pt x="2584" y="1"/>
                  </a:cubicBezTo>
                  <a:cubicBezTo>
                    <a:pt x="2583" y="0"/>
                    <a:pt x="2582" y="0"/>
                    <a:pt x="258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2570733" y="3359873"/>
              <a:ext cx="206509" cy="415815"/>
            </a:xfrm>
            <a:custGeom>
              <a:avLst/>
              <a:gdLst/>
              <a:ahLst/>
              <a:cxnLst/>
              <a:rect l="l" t="t" r="r" b="b"/>
              <a:pathLst>
                <a:path w="6274" h="12633" extrusionOk="0">
                  <a:moveTo>
                    <a:pt x="3591" y="0"/>
                  </a:moveTo>
                  <a:cubicBezTo>
                    <a:pt x="3117" y="0"/>
                    <a:pt x="2639" y="88"/>
                    <a:pt x="2156" y="272"/>
                  </a:cubicBezTo>
                  <a:cubicBezTo>
                    <a:pt x="1305" y="599"/>
                    <a:pt x="590" y="1107"/>
                    <a:pt x="1" y="1799"/>
                  </a:cubicBezTo>
                  <a:lnTo>
                    <a:pt x="1" y="1801"/>
                  </a:lnTo>
                  <a:cubicBezTo>
                    <a:pt x="270" y="1580"/>
                    <a:pt x="545" y="1365"/>
                    <a:pt x="811" y="1138"/>
                  </a:cubicBezTo>
                  <a:cubicBezTo>
                    <a:pt x="1336" y="693"/>
                    <a:pt x="1957" y="430"/>
                    <a:pt x="2598" y="212"/>
                  </a:cubicBezTo>
                  <a:cubicBezTo>
                    <a:pt x="2870" y="121"/>
                    <a:pt x="3153" y="102"/>
                    <a:pt x="3437" y="102"/>
                  </a:cubicBezTo>
                  <a:cubicBezTo>
                    <a:pt x="3564" y="102"/>
                    <a:pt x="3692" y="106"/>
                    <a:pt x="3818" y="108"/>
                  </a:cubicBezTo>
                  <a:cubicBezTo>
                    <a:pt x="4337" y="117"/>
                    <a:pt x="4829" y="255"/>
                    <a:pt x="5303" y="461"/>
                  </a:cubicBezTo>
                  <a:cubicBezTo>
                    <a:pt x="5549" y="568"/>
                    <a:pt x="5698" y="754"/>
                    <a:pt x="5778" y="1003"/>
                  </a:cubicBezTo>
                  <a:cubicBezTo>
                    <a:pt x="5876" y="1305"/>
                    <a:pt x="5933" y="1619"/>
                    <a:pt x="5931" y="1934"/>
                  </a:cubicBezTo>
                  <a:cubicBezTo>
                    <a:pt x="5923" y="2635"/>
                    <a:pt x="5945" y="3335"/>
                    <a:pt x="5896" y="4037"/>
                  </a:cubicBezTo>
                  <a:cubicBezTo>
                    <a:pt x="5857" y="4622"/>
                    <a:pt x="5868" y="5215"/>
                    <a:pt x="5922" y="5807"/>
                  </a:cubicBezTo>
                  <a:cubicBezTo>
                    <a:pt x="5970" y="6349"/>
                    <a:pt x="5997" y="6896"/>
                    <a:pt x="6030" y="7440"/>
                  </a:cubicBezTo>
                  <a:cubicBezTo>
                    <a:pt x="6068" y="8045"/>
                    <a:pt x="6023" y="8653"/>
                    <a:pt x="6081" y="9260"/>
                  </a:cubicBezTo>
                  <a:cubicBezTo>
                    <a:pt x="6132" y="9777"/>
                    <a:pt x="6083" y="10301"/>
                    <a:pt x="6128" y="10823"/>
                  </a:cubicBezTo>
                  <a:cubicBezTo>
                    <a:pt x="6177" y="11418"/>
                    <a:pt x="6115" y="12020"/>
                    <a:pt x="6190" y="12616"/>
                  </a:cubicBezTo>
                  <a:cubicBezTo>
                    <a:pt x="6193" y="12621"/>
                    <a:pt x="6195" y="12627"/>
                    <a:pt x="6198" y="12633"/>
                  </a:cubicBezTo>
                  <a:cubicBezTo>
                    <a:pt x="6274" y="12553"/>
                    <a:pt x="6274" y="12453"/>
                    <a:pt x="6263" y="12353"/>
                  </a:cubicBezTo>
                  <a:cubicBezTo>
                    <a:pt x="6193" y="11671"/>
                    <a:pt x="6220" y="10985"/>
                    <a:pt x="6197" y="10301"/>
                  </a:cubicBezTo>
                  <a:cubicBezTo>
                    <a:pt x="6166" y="9386"/>
                    <a:pt x="6097" y="8469"/>
                    <a:pt x="6129" y="7553"/>
                  </a:cubicBezTo>
                  <a:cubicBezTo>
                    <a:pt x="6131" y="7493"/>
                    <a:pt x="6125" y="7432"/>
                    <a:pt x="6120" y="7373"/>
                  </a:cubicBezTo>
                  <a:cubicBezTo>
                    <a:pt x="6031" y="6332"/>
                    <a:pt x="5933" y="5288"/>
                    <a:pt x="5984" y="4245"/>
                  </a:cubicBezTo>
                  <a:cubicBezTo>
                    <a:pt x="6021" y="3509"/>
                    <a:pt x="6027" y="2772"/>
                    <a:pt x="6027" y="2036"/>
                  </a:cubicBezTo>
                  <a:cubicBezTo>
                    <a:pt x="6027" y="1684"/>
                    <a:pt x="5979" y="1335"/>
                    <a:pt x="5870" y="999"/>
                  </a:cubicBezTo>
                  <a:cubicBezTo>
                    <a:pt x="5784" y="735"/>
                    <a:pt x="5633" y="516"/>
                    <a:pt x="5377" y="402"/>
                  </a:cubicBezTo>
                  <a:cubicBezTo>
                    <a:pt x="4787" y="141"/>
                    <a:pt x="4192" y="0"/>
                    <a:pt x="359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2037544" y="3063804"/>
              <a:ext cx="236659" cy="193046"/>
            </a:xfrm>
            <a:custGeom>
              <a:avLst/>
              <a:gdLst/>
              <a:ahLst/>
              <a:cxnLst/>
              <a:rect l="l" t="t" r="r" b="b"/>
              <a:pathLst>
                <a:path w="7190" h="5865" extrusionOk="0">
                  <a:moveTo>
                    <a:pt x="5376" y="1"/>
                  </a:moveTo>
                  <a:cubicBezTo>
                    <a:pt x="5308" y="1"/>
                    <a:pt x="5239" y="6"/>
                    <a:pt x="5168" y="17"/>
                  </a:cubicBezTo>
                  <a:cubicBezTo>
                    <a:pt x="4619" y="108"/>
                    <a:pt x="4077" y="233"/>
                    <a:pt x="3532" y="336"/>
                  </a:cubicBezTo>
                  <a:cubicBezTo>
                    <a:pt x="2580" y="514"/>
                    <a:pt x="1630" y="694"/>
                    <a:pt x="691" y="925"/>
                  </a:cubicBezTo>
                  <a:cubicBezTo>
                    <a:pt x="453" y="983"/>
                    <a:pt x="208" y="1029"/>
                    <a:pt x="0" y="1175"/>
                  </a:cubicBezTo>
                  <a:cubicBezTo>
                    <a:pt x="266" y="1316"/>
                    <a:pt x="447" y="1529"/>
                    <a:pt x="596" y="1788"/>
                  </a:cubicBezTo>
                  <a:cubicBezTo>
                    <a:pt x="909" y="2332"/>
                    <a:pt x="1097" y="2928"/>
                    <a:pt x="1335" y="3503"/>
                  </a:cubicBezTo>
                  <a:cubicBezTo>
                    <a:pt x="1643" y="4253"/>
                    <a:pt x="1966" y="4995"/>
                    <a:pt x="2246" y="5756"/>
                  </a:cubicBezTo>
                  <a:cubicBezTo>
                    <a:pt x="2261" y="5795"/>
                    <a:pt x="2290" y="5828"/>
                    <a:pt x="2311" y="5865"/>
                  </a:cubicBezTo>
                  <a:cubicBezTo>
                    <a:pt x="2332" y="5849"/>
                    <a:pt x="2354" y="5834"/>
                    <a:pt x="2369" y="5814"/>
                  </a:cubicBezTo>
                  <a:cubicBezTo>
                    <a:pt x="2912" y="5062"/>
                    <a:pt x="3586" y="4450"/>
                    <a:pt x="4352" y="3930"/>
                  </a:cubicBezTo>
                  <a:cubicBezTo>
                    <a:pt x="4808" y="3621"/>
                    <a:pt x="5316" y="3412"/>
                    <a:pt x="5801" y="3158"/>
                  </a:cubicBezTo>
                  <a:cubicBezTo>
                    <a:pt x="6120" y="2990"/>
                    <a:pt x="6457" y="2864"/>
                    <a:pt x="6804" y="2765"/>
                  </a:cubicBezTo>
                  <a:cubicBezTo>
                    <a:pt x="6933" y="2728"/>
                    <a:pt x="7070" y="2710"/>
                    <a:pt x="7189" y="2634"/>
                  </a:cubicBezTo>
                  <a:cubicBezTo>
                    <a:pt x="7001" y="2092"/>
                    <a:pt x="6819" y="1557"/>
                    <a:pt x="6628" y="1026"/>
                  </a:cubicBezTo>
                  <a:cubicBezTo>
                    <a:pt x="6537" y="776"/>
                    <a:pt x="6410" y="542"/>
                    <a:pt x="6248" y="329"/>
                  </a:cubicBezTo>
                  <a:cubicBezTo>
                    <a:pt x="6181" y="241"/>
                    <a:pt x="6112" y="147"/>
                    <a:pt x="6000" y="114"/>
                  </a:cubicBezTo>
                  <a:cubicBezTo>
                    <a:pt x="5794" y="52"/>
                    <a:pt x="5591" y="1"/>
                    <a:pt x="5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2344838" y="3554532"/>
              <a:ext cx="151475" cy="1284541"/>
            </a:xfrm>
            <a:custGeom>
              <a:avLst/>
              <a:gdLst/>
              <a:ahLst/>
              <a:cxnLst/>
              <a:rect l="l" t="t" r="r" b="b"/>
              <a:pathLst>
                <a:path w="4602" h="39026" extrusionOk="0">
                  <a:moveTo>
                    <a:pt x="4602" y="0"/>
                  </a:moveTo>
                  <a:cubicBezTo>
                    <a:pt x="4468" y="233"/>
                    <a:pt x="4373" y="483"/>
                    <a:pt x="4272" y="732"/>
                  </a:cubicBezTo>
                  <a:cubicBezTo>
                    <a:pt x="4413" y="799"/>
                    <a:pt x="4393" y="930"/>
                    <a:pt x="4379" y="1044"/>
                  </a:cubicBezTo>
                  <a:cubicBezTo>
                    <a:pt x="4189" y="2551"/>
                    <a:pt x="4166" y="4065"/>
                    <a:pt x="4130" y="5584"/>
                  </a:cubicBezTo>
                  <a:cubicBezTo>
                    <a:pt x="4102" y="6775"/>
                    <a:pt x="4144" y="7968"/>
                    <a:pt x="4083" y="9156"/>
                  </a:cubicBezTo>
                  <a:cubicBezTo>
                    <a:pt x="4016" y="10486"/>
                    <a:pt x="4091" y="11815"/>
                    <a:pt x="4033" y="13143"/>
                  </a:cubicBezTo>
                  <a:cubicBezTo>
                    <a:pt x="3985" y="14214"/>
                    <a:pt x="4033" y="15287"/>
                    <a:pt x="3978" y="16356"/>
                  </a:cubicBezTo>
                  <a:cubicBezTo>
                    <a:pt x="3937" y="17154"/>
                    <a:pt x="3973" y="17950"/>
                    <a:pt x="3933" y="18747"/>
                  </a:cubicBezTo>
                  <a:cubicBezTo>
                    <a:pt x="3872" y="19987"/>
                    <a:pt x="3852" y="21230"/>
                    <a:pt x="3820" y="22471"/>
                  </a:cubicBezTo>
                  <a:cubicBezTo>
                    <a:pt x="3803" y="23131"/>
                    <a:pt x="3821" y="23793"/>
                    <a:pt x="3777" y="24449"/>
                  </a:cubicBezTo>
                  <a:cubicBezTo>
                    <a:pt x="3703" y="25572"/>
                    <a:pt x="3780" y="26697"/>
                    <a:pt x="3720" y="27817"/>
                  </a:cubicBezTo>
                  <a:cubicBezTo>
                    <a:pt x="3666" y="28846"/>
                    <a:pt x="3726" y="29875"/>
                    <a:pt x="3672" y="30902"/>
                  </a:cubicBezTo>
                  <a:cubicBezTo>
                    <a:pt x="3618" y="31897"/>
                    <a:pt x="3681" y="32893"/>
                    <a:pt x="3615" y="33884"/>
                  </a:cubicBezTo>
                  <a:cubicBezTo>
                    <a:pt x="3566" y="34636"/>
                    <a:pt x="3598" y="35391"/>
                    <a:pt x="3539" y="36145"/>
                  </a:cubicBezTo>
                  <a:cubicBezTo>
                    <a:pt x="3460" y="37170"/>
                    <a:pt x="2928" y="37874"/>
                    <a:pt x="2088" y="38374"/>
                  </a:cubicBezTo>
                  <a:cubicBezTo>
                    <a:pt x="1587" y="38673"/>
                    <a:pt x="1053" y="38913"/>
                    <a:pt x="447" y="38918"/>
                  </a:cubicBezTo>
                  <a:cubicBezTo>
                    <a:pt x="420" y="38918"/>
                    <a:pt x="393" y="38919"/>
                    <a:pt x="365" y="38919"/>
                  </a:cubicBezTo>
                  <a:cubicBezTo>
                    <a:pt x="265" y="38919"/>
                    <a:pt x="166" y="38908"/>
                    <a:pt x="91" y="38817"/>
                  </a:cubicBezTo>
                  <a:cubicBezTo>
                    <a:pt x="45" y="38879"/>
                    <a:pt x="15" y="38949"/>
                    <a:pt x="0" y="39025"/>
                  </a:cubicBezTo>
                  <a:cubicBezTo>
                    <a:pt x="82" y="38962"/>
                    <a:pt x="173" y="38956"/>
                    <a:pt x="271" y="38954"/>
                  </a:cubicBezTo>
                  <a:cubicBezTo>
                    <a:pt x="1481" y="38927"/>
                    <a:pt x="2465" y="38429"/>
                    <a:pt x="3162" y="37445"/>
                  </a:cubicBezTo>
                  <a:cubicBezTo>
                    <a:pt x="3506" y="36961"/>
                    <a:pt x="3580" y="36361"/>
                    <a:pt x="3635" y="35779"/>
                  </a:cubicBezTo>
                  <a:cubicBezTo>
                    <a:pt x="3721" y="34866"/>
                    <a:pt x="3736" y="33949"/>
                    <a:pt x="3777" y="33033"/>
                  </a:cubicBezTo>
                  <a:cubicBezTo>
                    <a:pt x="3790" y="32736"/>
                    <a:pt x="3783" y="32435"/>
                    <a:pt x="3790" y="32136"/>
                  </a:cubicBezTo>
                  <a:cubicBezTo>
                    <a:pt x="3835" y="30448"/>
                    <a:pt x="3830" y="28758"/>
                    <a:pt x="3858" y="27070"/>
                  </a:cubicBezTo>
                  <a:cubicBezTo>
                    <a:pt x="3878" y="25921"/>
                    <a:pt x="3856" y="24772"/>
                    <a:pt x="3909" y="23624"/>
                  </a:cubicBezTo>
                  <a:cubicBezTo>
                    <a:pt x="3949" y="22758"/>
                    <a:pt x="3911" y="21890"/>
                    <a:pt x="3954" y="21027"/>
                  </a:cubicBezTo>
                  <a:cubicBezTo>
                    <a:pt x="4018" y="19689"/>
                    <a:pt x="4038" y="18353"/>
                    <a:pt x="4067" y="17017"/>
                  </a:cubicBezTo>
                  <a:cubicBezTo>
                    <a:pt x="4082" y="16357"/>
                    <a:pt x="4082" y="15697"/>
                    <a:pt x="4104" y="15038"/>
                  </a:cubicBezTo>
                  <a:cubicBezTo>
                    <a:pt x="4175" y="12989"/>
                    <a:pt x="4109" y="10937"/>
                    <a:pt x="4167" y="8889"/>
                  </a:cubicBezTo>
                  <a:cubicBezTo>
                    <a:pt x="4213" y="7310"/>
                    <a:pt x="4152" y="5734"/>
                    <a:pt x="4214" y="4158"/>
                  </a:cubicBezTo>
                  <a:cubicBezTo>
                    <a:pt x="4258" y="3012"/>
                    <a:pt x="4267" y="1862"/>
                    <a:pt x="4425" y="722"/>
                  </a:cubicBezTo>
                  <a:cubicBezTo>
                    <a:pt x="4459" y="478"/>
                    <a:pt x="4518" y="235"/>
                    <a:pt x="46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2345035" y="3554664"/>
              <a:ext cx="151376" cy="1285956"/>
            </a:xfrm>
            <a:custGeom>
              <a:avLst/>
              <a:gdLst/>
              <a:ahLst/>
              <a:cxnLst/>
              <a:rect l="l" t="t" r="r" b="b"/>
              <a:pathLst>
                <a:path w="4599" h="39069" extrusionOk="0">
                  <a:moveTo>
                    <a:pt x="4598" y="0"/>
                  </a:moveTo>
                  <a:lnTo>
                    <a:pt x="4598" y="0"/>
                  </a:lnTo>
                  <a:cubicBezTo>
                    <a:pt x="4514" y="234"/>
                    <a:pt x="4457" y="476"/>
                    <a:pt x="4421" y="723"/>
                  </a:cubicBezTo>
                  <a:cubicBezTo>
                    <a:pt x="4263" y="1861"/>
                    <a:pt x="4255" y="3011"/>
                    <a:pt x="4210" y="4157"/>
                  </a:cubicBezTo>
                  <a:cubicBezTo>
                    <a:pt x="4148" y="5734"/>
                    <a:pt x="4208" y="7312"/>
                    <a:pt x="4163" y="8889"/>
                  </a:cubicBezTo>
                  <a:cubicBezTo>
                    <a:pt x="4104" y="10938"/>
                    <a:pt x="4171" y="12988"/>
                    <a:pt x="4101" y="15038"/>
                  </a:cubicBezTo>
                  <a:cubicBezTo>
                    <a:pt x="4079" y="15698"/>
                    <a:pt x="4079" y="16357"/>
                    <a:pt x="4064" y="17017"/>
                  </a:cubicBezTo>
                  <a:cubicBezTo>
                    <a:pt x="4033" y="18353"/>
                    <a:pt x="4015" y="19689"/>
                    <a:pt x="3950" y="21026"/>
                  </a:cubicBezTo>
                  <a:cubicBezTo>
                    <a:pt x="3910" y="21891"/>
                    <a:pt x="3947" y="22757"/>
                    <a:pt x="3905" y="23623"/>
                  </a:cubicBezTo>
                  <a:cubicBezTo>
                    <a:pt x="3852" y="24770"/>
                    <a:pt x="3874" y="25920"/>
                    <a:pt x="3854" y="27069"/>
                  </a:cubicBezTo>
                  <a:cubicBezTo>
                    <a:pt x="3826" y="28758"/>
                    <a:pt x="3831" y="30447"/>
                    <a:pt x="3787" y="32136"/>
                  </a:cubicBezTo>
                  <a:cubicBezTo>
                    <a:pt x="3779" y="32435"/>
                    <a:pt x="3787" y="32736"/>
                    <a:pt x="3774" y="33032"/>
                  </a:cubicBezTo>
                  <a:cubicBezTo>
                    <a:pt x="3732" y="33947"/>
                    <a:pt x="3718" y="34865"/>
                    <a:pt x="3631" y="35778"/>
                  </a:cubicBezTo>
                  <a:cubicBezTo>
                    <a:pt x="3576" y="36361"/>
                    <a:pt x="3502" y="36962"/>
                    <a:pt x="3160" y="37445"/>
                  </a:cubicBezTo>
                  <a:cubicBezTo>
                    <a:pt x="2461" y="38430"/>
                    <a:pt x="1480" y="38926"/>
                    <a:pt x="267" y="38953"/>
                  </a:cubicBezTo>
                  <a:cubicBezTo>
                    <a:pt x="170" y="38956"/>
                    <a:pt x="80" y="38963"/>
                    <a:pt x="1" y="39025"/>
                  </a:cubicBezTo>
                  <a:cubicBezTo>
                    <a:pt x="137" y="39035"/>
                    <a:pt x="278" y="39068"/>
                    <a:pt x="416" y="39068"/>
                  </a:cubicBezTo>
                  <a:cubicBezTo>
                    <a:pt x="446" y="39068"/>
                    <a:pt x="476" y="39066"/>
                    <a:pt x="506" y="39063"/>
                  </a:cubicBezTo>
                  <a:cubicBezTo>
                    <a:pt x="1256" y="38966"/>
                    <a:pt x="1946" y="38714"/>
                    <a:pt x="2549" y="38239"/>
                  </a:cubicBezTo>
                  <a:cubicBezTo>
                    <a:pt x="3050" y="37844"/>
                    <a:pt x="3414" y="37366"/>
                    <a:pt x="3559" y="36737"/>
                  </a:cubicBezTo>
                  <a:cubicBezTo>
                    <a:pt x="3649" y="36345"/>
                    <a:pt x="3722" y="35955"/>
                    <a:pt x="3742" y="35548"/>
                  </a:cubicBezTo>
                  <a:cubicBezTo>
                    <a:pt x="3772" y="34892"/>
                    <a:pt x="3820" y="34234"/>
                    <a:pt x="3846" y="33577"/>
                  </a:cubicBezTo>
                  <a:cubicBezTo>
                    <a:pt x="3862" y="33143"/>
                    <a:pt x="3857" y="32710"/>
                    <a:pt x="3877" y="32276"/>
                  </a:cubicBezTo>
                  <a:cubicBezTo>
                    <a:pt x="3910" y="31566"/>
                    <a:pt x="3904" y="30855"/>
                    <a:pt x="3930" y="30146"/>
                  </a:cubicBezTo>
                  <a:cubicBezTo>
                    <a:pt x="3975" y="28870"/>
                    <a:pt x="3915" y="27593"/>
                    <a:pt x="3979" y="26316"/>
                  </a:cubicBezTo>
                  <a:cubicBezTo>
                    <a:pt x="4033" y="25228"/>
                    <a:pt x="3960" y="24140"/>
                    <a:pt x="4033" y="23053"/>
                  </a:cubicBezTo>
                  <a:cubicBezTo>
                    <a:pt x="4064" y="22592"/>
                    <a:pt x="4040" y="22127"/>
                    <a:pt x="4043" y="21663"/>
                  </a:cubicBezTo>
                  <a:cubicBezTo>
                    <a:pt x="4044" y="21345"/>
                    <a:pt x="4017" y="21025"/>
                    <a:pt x="4055" y="20712"/>
                  </a:cubicBezTo>
                  <a:cubicBezTo>
                    <a:pt x="4127" y="20159"/>
                    <a:pt x="4087" y="19602"/>
                    <a:pt x="4132" y="19046"/>
                  </a:cubicBezTo>
                  <a:cubicBezTo>
                    <a:pt x="4197" y="18228"/>
                    <a:pt x="4135" y="17403"/>
                    <a:pt x="4183" y="16581"/>
                  </a:cubicBezTo>
                  <a:cubicBezTo>
                    <a:pt x="4242" y="15572"/>
                    <a:pt x="4198" y="14560"/>
                    <a:pt x="4235" y="13550"/>
                  </a:cubicBezTo>
                  <a:cubicBezTo>
                    <a:pt x="4300" y="11786"/>
                    <a:pt x="4223" y="10019"/>
                    <a:pt x="4287" y="8253"/>
                  </a:cubicBezTo>
                  <a:cubicBezTo>
                    <a:pt x="4346" y="6652"/>
                    <a:pt x="4257" y="5049"/>
                    <a:pt x="4343" y="3447"/>
                  </a:cubicBezTo>
                  <a:cubicBezTo>
                    <a:pt x="4375" y="2858"/>
                    <a:pt x="4430" y="2269"/>
                    <a:pt x="4406" y="1677"/>
                  </a:cubicBezTo>
                  <a:cubicBezTo>
                    <a:pt x="4404" y="1635"/>
                    <a:pt x="4411" y="1592"/>
                    <a:pt x="4416" y="1549"/>
                  </a:cubicBezTo>
                  <a:cubicBezTo>
                    <a:pt x="4478" y="1033"/>
                    <a:pt x="4537" y="516"/>
                    <a:pt x="4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2347998" y="3578659"/>
              <a:ext cx="142226" cy="1256925"/>
            </a:xfrm>
            <a:custGeom>
              <a:avLst/>
              <a:gdLst/>
              <a:ahLst/>
              <a:cxnLst/>
              <a:rect l="l" t="t" r="r" b="b"/>
              <a:pathLst>
                <a:path w="4321" h="38187" extrusionOk="0">
                  <a:moveTo>
                    <a:pt x="4180" y="0"/>
                  </a:moveTo>
                  <a:cubicBezTo>
                    <a:pt x="4234" y="115"/>
                    <a:pt x="4205" y="232"/>
                    <a:pt x="4191" y="352"/>
                  </a:cubicBezTo>
                  <a:cubicBezTo>
                    <a:pt x="4136" y="767"/>
                    <a:pt x="4071" y="1179"/>
                    <a:pt x="4058" y="1598"/>
                  </a:cubicBezTo>
                  <a:cubicBezTo>
                    <a:pt x="4054" y="1710"/>
                    <a:pt x="4069" y="1825"/>
                    <a:pt x="4045" y="1932"/>
                  </a:cubicBezTo>
                  <a:cubicBezTo>
                    <a:pt x="3970" y="2304"/>
                    <a:pt x="3992" y="2682"/>
                    <a:pt x="3968" y="3056"/>
                  </a:cubicBezTo>
                  <a:cubicBezTo>
                    <a:pt x="3911" y="3858"/>
                    <a:pt x="3955" y="4663"/>
                    <a:pt x="3917" y="5470"/>
                  </a:cubicBezTo>
                  <a:cubicBezTo>
                    <a:pt x="3859" y="6719"/>
                    <a:pt x="3917" y="7971"/>
                    <a:pt x="3859" y="9221"/>
                  </a:cubicBezTo>
                  <a:cubicBezTo>
                    <a:pt x="3801" y="10514"/>
                    <a:pt x="3863" y="11808"/>
                    <a:pt x="3815" y="13102"/>
                  </a:cubicBezTo>
                  <a:cubicBezTo>
                    <a:pt x="3767" y="14420"/>
                    <a:pt x="3794" y="15741"/>
                    <a:pt x="3748" y="17060"/>
                  </a:cubicBezTo>
                  <a:cubicBezTo>
                    <a:pt x="3731" y="17546"/>
                    <a:pt x="3759" y="18035"/>
                    <a:pt x="3709" y="18523"/>
                  </a:cubicBezTo>
                  <a:cubicBezTo>
                    <a:pt x="3661" y="18998"/>
                    <a:pt x="3688" y="19479"/>
                    <a:pt x="3655" y="19959"/>
                  </a:cubicBezTo>
                  <a:cubicBezTo>
                    <a:pt x="3603" y="20694"/>
                    <a:pt x="3662" y="21431"/>
                    <a:pt x="3606" y="22168"/>
                  </a:cubicBezTo>
                  <a:cubicBezTo>
                    <a:pt x="3548" y="22893"/>
                    <a:pt x="3596" y="23622"/>
                    <a:pt x="3555" y="24350"/>
                  </a:cubicBezTo>
                  <a:cubicBezTo>
                    <a:pt x="3492" y="25445"/>
                    <a:pt x="3565" y="26542"/>
                    <a:pt x="3502" y="27639"/>
                  </a:cubicBezTo>
                  <a:cubicBezTo>
                    <a:pt x="3440" y="28682"/>
                    <a:pt x="3508" y="29729"/>
                    <a:pt x="3453" y="30774"/>
                  </a:cubicBezTo>
                  <a:cubicBezTo>
                    <a:pt x="3394" y="31877"/>
                    <a:pt x="3459" y="32984"/>
                    <a:pt x="3390" y="34089"/>
                  </a:cubicBezTo>
                  <a:cubicBezTo>
                    <a:pt x="3362" y="34532"/>
                    <a:pt x="3398" y="34977"/>
                    <a:pt x="3343" y="35422"/>
                  </a:cubicBezTo>
                  <a:cubicBezTo>
                    <a:pt x="3265" y="36062"/>
                    <a:pt x="3090" y="36631"/>
                    <a:pt x="2579" y="37075"/>
                  </a:cubicBezTo>
                  <a:cubicBezTo>
                    <a:pt x="1881" y="37682"/>
                    <a:pt x="1118" y="38089"/>
                    <a:pt x="190" y="38089"/>
                  </a:cubicBezTo>
                  <a:cubicBezTo>
                    <a:pt x="128" y="38089"/>
                    <a:pt x="64" y="38087"/>
                    <a:pt x="0" y="38084"/>
                  </a:cubicBezTo>
                  <a:lnTo>
                    <a:pt x="0" y="38084"/>
                  </a:lnTo>
                  <a:cubicBezTo>
                    <a:pt x="74" y="38177"/>
                    <a:pt x="175" y="38186"/>
                    <a:pt x="278" y="38186"/>
                  </a:cubicBezTo>
                  <a:cubicBezTo>
                    <a:pt x="304" y="38186"/>
                    <a:pt x="330" y="38186"/>
                    <a:pt x="356" y="38186"/>
                  </a:cubicBezTo>
                  <a:cubicBezTo>
                    <a:pt x="960" y="38181"/>
                    <a:pt x="1496" y="37941"/>
                    <a:pt x="1996" y="37642"/>
                  </a:cubicBezTo>
                  <a:cubicBezTo>
                    <a:pt x="2837" y="37142"/>
                    <a:pt x="3369" y="36439"/>
                    <a:pt x="3447" y="35413"/>
                  </a:cubicBezTo>
                  <a:cubicBezTo>
                    <a:pt x="3505" y="34659"/>
                    <a:pt x="3474" y="33907"/>
                    <a:pt x="3523" y="33152"/>
                  </a:cubicBezTo>
                  <a:cubicBezTo>
                    <a:pt x="3588" y="32162"/>
                    <a:pt x="3527" y="31165"/>
                    <a:pt x="3580" y="30170"/>
                  </a:cubicBezTo>
                  <a:cubicBezTo>
                    <a:pt x="3636" y="29143"/>
                    <a:pt x="3574" y="28115"/>
                    <a:pt x="3628" y="27085"/>
                  </a:cubicBezTo>
                  <a:cubicBezTo>
                    <a:pt x="3688" y="25964"/>
                    <a:pt x="3611" y="24840"/>
                    <a:pt x="3686" y="23717"/>
                  </a:cubicBezTo>
                  <a:cubicBezTo>
                    <a:pt x="3728" y="23061"/>
                    <a:pt x="3709" y="22398"/>
                    <a:pt x="3728" y="21739"/>
                  </a:cubicBezTo>
                  <a:cubicBezTo>
                    <a:pt x="3760" y="20498"/>
                    <a:pt x="3779" y="19255"/>
                    <a:pt x="3841" y="18015"/>
                  </a:cubicBezTo>
                  <a:cubicBezTo>
                    <a:pt x="3880" y="17220"/>
                    <a:pt x="3845" y="16422"/>
                    <a:pt x="3886" y="15624"/>
                  </a:cubicBezTo>
                  <a:cubicBezTo>
                    <a:pt x="3941" y="14555"/>
                    <a:pt x="3893" y="13482"/>
                    <a:pt x="3941" y="12411"/>
                  </a:cubicBezTo>
                  <a:cubicBezTo>
                    <a:pt x="4000" y="11083"/>
                    <a:pt x="3923" y="9754"/>
                    <a:pt x="3991" y="8424"/>
                  </a:cubicBezTo>
                  <a:cubicBezTo>
                    <a:pt x="4053" y="7236"/>
                    <a:pt x="4010" y="6043"/>
                    <a:pt x="4038" y="4852"/>
                  </a:cubicBezTo>
                  <a:cubicBezTo>
                    <a:pt x="4074" y="3333"/>
                    <a:pt x="4096" y="1821"/>
                    <a:pt x="4287" y="312"/>
                  </a:cubicBezTo>
                  <a:cubicBezTo>
                    <a:pt x="4301" y="198"/>
                    <a:pt x="4321" y="6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2120424" y="3152444"/>
              <a:ext cx="415453" cy="121983"/>
            </a:xfrm>
            <a:custGeom>
              <a:avLst/>
              <a:gdLst/>
              <a:ahLst/>
              <a:cxnLst/>
              <a:rect l="l" t="t" r="r" b="b"/>
              <a:pathLst>
                <a:path w="12622" h="3706" extrusionOk="0">
                  <a:moveTo>
                    <a:pt x="6576" y="0"/>
                  </a:moveTo>
                  <a:cubicBezTo>
                    <a:pt x="5654" y="0"/>
                    <a:pt x="4741" y="179"/>
                    <a:pt x="3847" y="515"/>
                  </a:cubicBezTo>
                  <a:cubicBezTo>
                    <a:pt x="2473" y="1032"/>
                    <a:pt x="1256" y="1810"/>
                    <a:pt x="297" y="2944"/>
                  </a:cubicBezTo>
                  <a:cubicBezTo>
                    <a:pt x="210" y="3046"/>
                    <a:pt x="117" y="3145"/>
                    <a:pt x="1" y="3274"/>
                  </a:cubicBezTo>
                  <a:cubicBezTo>
                    <a:pt x="196" y="3308"/>
                    <a:pt x="376" y="3316"/>
                    <a:pt x="550" y="3316"/>
                  </a:cubicBezTo>
                  <a:cubicBezTo>
                    <a:pt x="645" y="3316"/>
                    <a:pt x="738" y="3314"/>
                    <a:pt x="831" y="3312"/>
                  </a:cubicBezTo>
                  <a:cubicBezTo>
                    <a:pt x="1528" y="2482"/>
                    <a:pt x="2381" y="1875"/>
                    <a:pt x="3383" y="1464"/>
                  </a:cubicBezTo>
                  <a:cubicBezTo>
                    <a:pt x="3971" y="1222"/>
                    <a:pt x="4574" y="1034"/>
                    <a:pt x="5198" y="929"/>
                  </a:cubicBezTo>
                  <a:cubicBezTo>
                    <a:pt x="5399" y="895"/>
                    <a:pt x="5602" y="851"/>
                    <a:pt x="5805" y="851"/>
                  </a:cubicBezTo>
                  <a:cubicBezTo>
                    <a:pt x="5823" y="851"/>
                    <a:pt x="5840" y="852"/>
                    <a:pt x="5858" y="852"/>
                  </a:cubicBezTo>
                  <a:cubicBezTo>
                    <a:pt x="5867" y="853"/>
                    <a:pt x="5877" y="853"/>
                    <a:pt x="5887" y="853"/>
                  </a:cubicBezTo>
                  <a:cubicBezTo>
                    <a:pt x="6075" y="853"/>
                    <a:pt x="6256" y="796"/>
                    <a:pt x="6446" y="796"/>
                  </a:cubicBezTo>
                  <a:cubicBezTo>
                    <a:pt x="7195" y="797"/>
                    <a:pt x="7903" y="972"/>
                    <a:pt x="8578" y="1280"/>
                  </a:cubicBezTo>
                  <a:cubicBezTo>
                    <a:pt x="9463" y="1683"/>
                    <a:pt x="10217" y="2268"/>
                    <a:pt x="10867" y="2988"/>
                  </a:cubicBezTo>
                  <a:cubicBezTo>
                    <a:pt x="10999" y="3134"/>
                    <a:pt x="11103" y="3302"/>
                    <a:pt x="11198" y="3476"/>
                  </a:cubicBezTo>
                  <a:cubicBezTo>
                    <a:pt x="11240" y="3552"/>
                    <a:pt x="11288" y="3620"/>
                    <a:pt x="11366" y="3662"/>
                  </a:cubicBezTo>
                  <a:cubicBezTo>
                    <a:pt x="11778" y="3677"/>
                    <a:pt x="12192" y="3692"/>
                    <a:pt x="12621" y="3706"/>
                  </a:cubicBezTo>
                  <a:cubicBezTo>
                    <a:pt x="12568" y="3498"/>
                    <a:pt x="12481" y="3354"/>
                    <a:pt x="12387" y="3211"/>
                  </a:cubicBezTo>
                  <a:cubicBezTo>
                    <a:pt x="12041" y="2684"/>
                    <a:pt x="11616" y="2228"/>
                    <a:pt x="11166" y="1792"/>
                  </a:cubicBezTo>
                  <a:cubicBezTo>
                    <a:pt x="10393" y="1042"/>
                    <a:pt x="9478" y="529"/>
                    <a:pt x="8443" y="249"/>
                  </a:cubicBezTo>
                  <a:cubicBezTo>
                    <a:pt x="7818" y="81"/>
                    <a:pt x="7195" y="0"/>
                    <a:pt x="6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2353034" y="3832169"/>
              <a:ext cx="67443" cy="984817"/>
            </a:xfrm>
            <a:custGeom>
              <a:avLst/>
              <a:gdLst/>
              <a:ahLst/>
              <a:cxnLst/>
              <a:rect l="l" t="t" r="r" b="b"/>
              <a:pathLst>
                <a:path w="2049" h="29920" extrusionOk="0">
                  <a:moveTo>
                    <a:pt x="2048" y="1"/>
                  </a:moveTo>
                  <a:cubicBezTo>
                    <a:pt x="2029" y="436"/>
                    <a:pt x="2014" y="872"/>
                    <a:pt x="1993" y="1306"/>
                  </a:cubicBezTo>
                  <a:cubicBezTo>
                    <a:pt x="1928" y="2642"/>
                    <a:pt x="1944" y="3979"/>
                    <a:pt x="1881" y="5314"/>
                  </a:cubicBezTo>
                  <a:cubicBezTo>
                    <a:pt x="1832" y="6358"/>
                    <a:pt x="1812" y="7403"/>
                    <a:pt x="1777" y="8448"/>
                  </a:cubicBezTo>
                  <a:cubicBezTo>
                    <a:pt x="1735" y="9715"/>
                    <a:pt x="1731" y="10982"/>
                    <a:pt x="1674" y="12249"/>
                  </a:cubicBezTo>
                  <a:cubicBezTo>
                    <a:pt x="1613" y="13610"/>
                    <a:pt x="1535" y="14969"/>
                    <a:pt x="1464" y="16328"/>
                  </a:cubicBezTo>
                  <a:cubicBezTo>
                    <a:pt x="1357" y="18428"/>
                    <a:pt x="1355" y="20526"/>
                    <a:pt x="1384" y="22627"/>
                  </a:cubicBezTo>
                  <a:cubicBezTo>
                    <a:pt x="1401" y="23987"/>
                    <a:pt x="1540" y="25346"/>
                    <a:pt x="1523" y="26708"/>
                  </a:cubicBezTo>
                  <a:cubicBezTo>
                    <a:pt x="1513" y="27419"/>
                    <a:pt x="1477" y="28130"/>
                    <a:pt x="1166" y="28796"/>
                  </a:cubicBezTo>
                  <a:cubicBezTo>
                    <a:pt x="988" y="29176"/>
                    <a:pt x="713" y="29435"/>
                    <a:pt x="337" y="29596"/>
                  </a:cubicBezTo>
                  <a:cubicBezTo>
                    <a:pt x="283" y="29620"/>
                    <a:pt x="227" y="29646"/>
                    <a:pt x="169" y="29646"/>
                  </a:cubicBezTo>
                  <a:cubicBezTo>
                    <a:pt x="136" y="29646"/>
                    <a:pt x="102" y="29637"/>
                    <a:pt x="67" y="29614"/>
                  </a:cubicBezTo>
                  <a:cubicBezTo>
                    <a:pt x="45" y="29717"/>
                    <a:pt x="23" y="29818"/>
                    <a:pt x="0" y="29920"/>
                  </a:cubicBezTo>
                  <a:cubicBezTo>
                    <a:pt x="67" y="29811"/>
                    <a:pt x="165" y="29739"/>
                    <a:pt x="278" y="29696"/>
                  </a:cubicBezTo>
                  <a:cubicBezTo>
                    <a:pt x="975" y="29437"/>
                    <a:pt x="1273" y="28870"/>
                    <a:pt x="1447" y="28205"/>
                  </a:cubicBezTo>
                  <a:cubicBezTo>
                    <a:pt x="1555" y="27795"/>
                    <a:pt x="1567" y="27373"/>
                    <a:pt x="1584" y="26955"/>
                  </a:cubicBezTo>
                  <a:cubicBezTo>
                    <a:pt x="1629" y="25849"/>
                    <a:pt x="1578" y="24742"/>
                    <a:pt x="1523" y="23637"/>
                  </a:cubicBezTo>
                  <a:cubicBezTo>
                    <a:pt x="1456" y="22335"/>
                    <a:pt x="1419" y="21034"/>
                    <a:pt x="1438" y="19731"/>
                  </a:cubicBezTo>
                  <a:cubicBezTo>
                    <a:pt x="1456" y="18428"/>
                    <a:pt x="1491" y="17124"/>
                    <a:pt x="1557" y="15826"/>
                  </a:cubicBezTo>
                  <a:cubicBezTo>
                    <a:pt x="1636" y="14285"/>
                    <a:pt x="1715" y="12747"/>
                    <a:pt x="1758" y="11204"/>
                  </a:cubicBezTo>
                  <a:cubicBezTo>
                    <a:pt x="1780" y="10364"/>
                    <a:pt x="1764" y="9524"/>
                    <a:pt x="1798" y="8685"/>
                  </a:cubicBezTo>
                  <a:cubicBezTo>
                    <a:pt x="1846" y="7477"/>
                    <a:pt x="1863" y="6269"/>
                    <a:pt x="1912" y="5062"/>
                  </a:cubicBezTo>
                  <a:cubicBezTo>
                    <a:pt x="1937" y="4463"/>
                    <a:pt x="1931" y="3863"/>
                    <a:pt x="1950" y="3263"/>
                  </a:cubicBezTo>
                  <a:cubicBezTo>
                    <a:pt x="1985" y="2176"/>
                    <a:pt x="2017" y="1087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2418501" y="3783290"/>
              <a:ext cx="5168" cy="24357"/>
            </a:xfrm>
            <a:custGeom>
              <a:avLst/>
              <a:gdLst/>
              <a:ahLst/>
              <a:cxnLst/>
              <a:rect l="l" t="t" r="r" b="b"/>
              <a:pathLst>
                <a:path w="157" h="740" extrusionOk="0">
                  <a:moveTo>
                    <a:pt x="156" y="1"/>
                  </a:moveTo>
                  <a:cubicBezTo>
                    <a:pt x="73" y="195"/>
                    <a:pt x="25" y="400"/>
                    <a:pt x="1" y="609"/>
                  </a:cubicBezTo>
                  <a:cubicBezTo>
                    <a:pt x="46" y="650"/>
                    <a:pt x="70" y="693"/>
                    <a:pt x="82" y="739"/>
                  </a:cubicBezTo>
                  <a:cubicBezTo>
                    <a:pt x="84" y="672"/>
                    <a:pt x="87" y="603"/>
                    <a:pt x="88" y="534"/>
                  </a:cubicBezTo>
                  <a:cubicBezTo>
                    <a:pt x="94" y="355"/>
                    <a:pt x="120" y="177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2353132" y="3783192"/>
              <a:ext cx="71952" cy="1033630"/>
            </a:xfrm>
            <a:custGeom>
              <a:avLst/>
              <a:gdLst/>
              <a:ahLst/>
              <a:cxnLst/>
              <a:rect l="l" t="t" r="r" b="b"/>
              <a:pathLst>
                <a:path w="2186" h="31403" extrusionOk="0">
                  <a:moveTo>
                    <a:pt x="2144" y="1"/>
                  </a:moveTo>
                  <a:lnTo>
                    <a:pt x="2144" y="1"/>
                  </a:lnTo>
                  <a:cubicBezTo>
                    <a:pt x="2109" y="176"/>
                    <a:pt x="2081" y="356"/>
                    <a:pt x="2077" y="534"/>
                  </a:cubicBezTo>
                  <a:cubicBezTo>
                    <a:pt x="2075" y="603"/>
                    <a:pt x="2073" y="672"/>
                    <a:pt x="2070" y="741"/>
                  </a:cubicBezTo>
                  <a:cubicBezTo>
                    <a:pt x="2097" y="840"/>
                    <a:pt x="2072" y="947"/>
                    <a:pt x="2067" y="1046"/>
                  </a:cubicBezTo>
                  <a:cubicBezTo>
                    <a:pt x="2058" y="1192"/>
                    <a:pt x="2054" y="1339"/>
                    <a:pt x="2048" y="1485"/>
                  </a:cubicBezTo>
                  <a:cubicBezTo>
                    <a:pt x="2016" y="2573"/>
                    <a:pt x="1984" y="3660"/>
                    <a:pt x="1950" y="4747"/>
                  </a:cubicBezTo>
                  <a:cubicBezTo>
                    <a:pt x="1930" y="5347"/>
                    <a:pt x="1936" y="5946"/>
                    <a:pt x="1912" y="6547"/>
                  </a:cubicBezTo>
                  <a:cubicBezTo>
                    <a:pt x="1862" y="7754"/>
                    <a:pt x="1845" y="8962"/>
                    <a:pt x="1798" y="10170"/>
                  </a:cubicBezTo>
                  <a:cubicBezTo>
                    <a:pt x="1765" y="11008"/>
                    <a:pt x="1781" y="11849"/>
                    <a:pt x="1758" y="12688"/>
                  </a:cubicBezTo>
                  <a:cubicBezTo>
                    <a:pt x="1716" y="14231"/>
                    <a:pt x="1636" y="15769"/>
                    <a:pt x="1557" y="17310"/>
                  </a:cubicBezTo>
                  <a:cubicBezTo>
                    <a:pt x="1490" y="18609"/>
                    <a:pt x="1456" y="19912"/>
                    <a:pt x="1437" y="21214"/>
                  </a:cubicBezTo>
                  <a:cubicBezTo>
                    <a:pt x="1420" y="22518"/>
                    <a:pt x="1457" y="23818"/>
                    <a:pt x="1522" y="25121"/>
                  </a:cubicBezTo>
                  <a:cubicBezTo>
                    <a:pt x="1579" y="26225"/>
                    <a:pt x="1628" y="27332"/>
                    <a:pt x="1584" y="28438"/>
                  </a:cubicBezTo>
                  <a:cubicBezTo>
                    <a:pt x="1567" y="28858"/>
                    <a:pt x="1554" y="29279"/>
                    <a:pt x="1446" y="29689"/>
                  </a:cubicBezTo>
                  <a:cubicBezTo>
                    <a:pt x="1272" y="30353"/>
                    <a:pt x="973" y="30923"/>
                    <a:pt x="277" y="31180"/>
                  </a:cubicBezTo>
                  <a:cubicBezTo>
                    <a:pt x="164" y="31223"/>
                    <a:pt x="68" y="31296"/>
                    <a:pt x="1" y="31403"/>
                  </a:cubicBezTo>
                  <a:cubicBezTo>
                    <a:pt x="172" y="31326"/>
                    <a:pt x="342" y="31244"/>
                    <a:pt x="517" y="31173"/>
                  </a:cubicBezTo>
                  <a:cubicBezTo>
                    <a:pt x="887" y="31025"/>
                    <a:pt x="1111" y="30733"/>
                    <a:pt x="1293" y="30393"/>
                  </a:cubicBezTo>
                  <a:cubicBezTo>
                    <a:pt x="1602" y="29816"/>
                    <a:pt x="1653" y="29183"/>
                    <a:pt x="1681" y="28551"/>
                  </a:cubicBezTo>
                  <a:cubicBezTo>
                    <a:pt x="1732" y="27395"/>
                    <a:pt x="1634" y="26238"/>
                    <a:pt x="1629" y="25082"/>
                  </a:cubicBezTo>
                  <a:cubicBezTo>
                    <a:pt x="1629" y="25065"/>
                    <a:pt x="1632" y="25047"/>
                    <a:pt x="1627" y="25030"/>
                  </a:cubicBezTo>
                  <a:cubicBezTo>
                    <a:pt x="1527" y="24549"/>
                    <a:pt x="1559" y="24055"/>
                    <a:pt x="1549" y="23571"/>
                  </a:cubicBezTo>
                  <a:cubicBezTo>
                    <a:pt x="1523" y="22476"/>
                    <a:pt x="1514" y="21378"/>
                    <a:pt x="1568" y="20280"/>
                  </a:cubicBezTo>
                  <a:cubicBezTo>
                    <a:pt x="1603" y="19546"/>
                    <a:pt x="1647" y="18810"/>
                    <a:pt x="1632" y="18073"/>
                  </a:cubicBezTo>
                  <a:cubicBezTo>
                    <a:pt x="1621" y="17566"/>
                    <a:pt x="1649" y="17061"/>
                    <a:pt x="1700" y="16560"/>
                  </a:cubicBezTo>
                  <a:cubicBezTo>
                    <a:pt x="1737" y="16194"/>
                    <a:pt x="1734" y="15827"/>
                    <a:pt x="1777" y="15459"/>
                  </a:cubicBezTo>
                  <a:cubicBezTo>
                    <a:pt x="1829" y="15029"/>
                    <a:pt x="1795" y="14590"/>
                    <a:pt x="1828" y="14152"/>
                  </a:cubicBezTo>
                  <a:cubicBezTo>
                    <a:pt x="1878" y="13487"/>
                    <a:pt x="1840" y="12819"/>
                    <a:pt x="1882" y="12150"/>
                  </a:cubicBezTo>
                  <a:cubicBezTo>
                    <a:pt x="1936" y="11278"/>
                    <a:pt x="1861" y="10404"/>
                    <a:pt x="1935" y="9529"/>
                  </a:cubicBezTo>
                  <a:cubicBezTo>
                    <a:pt x="1984" y="8949"/>
                    <a:pt x="1931" y="8367"/>
                    <a:pt x="1985" y="7783"/>
                  </a:cubicBezTo>
                  <a:cubicBezTo>
                    <a:pt x="2035" y="7240"/>
                    <a:pt x="1995" y="6691"/>
                    <a:pt x="2036" y="6141"/>
                  </a:cubicBezTo>
                  <a:cubicBezTo>
                    <a:pt x="2091" y="5373"/>
                    <a:pt x="2022" y="4601"/>
                    <a:pt x="2091" y="3830"/>
                  </a:cubicBezTo>
                  <a:cubicBezTo>
                    <a:pt x="2147" y="3217"/>
                    <a:pt x="2093" y="2600"/>
                    <a:pt x="2138" y="1981"/>
                  </a:cubicBezTo>
                  <a:cubicBezTo>
                    <a:pt x="2186" y="1324"/>
                    <a:pt x="2147" y="661"/>
                    <a:pt x="2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2355403" y="3803336"/>
              <a:ext cx="65830" cy="1004566"/>
            </a:xfrm>
            <a:custGeom>
              <a:avLst/>
              <a:gdLst/>
              <a:ahLst/>
              <a:cxnLst/>
              <a:rect l="l" t="t" r="r" b="b"/>
              <a:pathLst>
                <a:path w="2000" h="30520" extrusionOk="0">
                  <a:moveTo>
                    <a:pt x="1919" y="0"/>
                  </a:moveTo>
                  <a:cubicBezTo>
                    <a:pt x="1950" y="233"/>
                    <a:pt x="1888" y="459"/>
                    <a:pt x="1876" y="689"/>
                  </a:cubicBezTo>
                  <a:cubicBezTo>
                    <a:pt x="1856" y="1081"/>
                    <a:pt x="1851" y="1475"/>
                    <a:pt x="1838" y="1868"/>
                  </a:cubicBezTo>
                  <a:cubicBezTo>
                    <a:pt x="1818" y="2440"/>
                    <a:pt x="1778" y="3012"/>
                    <a:pt x="1769" y="3586"/>
                  </a:cubicBezTo>
                  <a:cubicBezTo>
                    <a:pt x="1758" y="4185"/>
                    <a:pt x="1801" y="4783"/>
                    <a:pt x="1729" y="5383"/>
                  </a:cubicBezTo>
                  <a:cubicBezTo>
                    <a:pt x="1681" y="5779"/>
                    <a:pt x="1713" y="6183"/>
                    <a:pt x="1679" y="6586"/>
                  </a:cubicBezTo>
                  <a:cubicBezTo>
                    <a:pt x="1631" y="7148"/>
                    <a:pt x="1680" y="7714"/>
                    <a:pt x="1625" y="8279"/>
                  </a:cubicBezTo>
                  <a:cubicBezTo>
                    <a:pt x="1574" y="8805"/>
                    <a:pt x="1609" y="9337"/>
                    <a:pt x="1579" y="9869"/>
                  </a:cubicBezTo>
                  <a:cubicBezTo>
                    <a:pt x="1530" y="10731"/>
                    <a:pt x="1581" y="11598"/>
                    <a:pt x="1517" y="12463"/>
                  </a:cubicBezTo>
                  <a:cubicBezTo>
                    <a:pt x="1498" y="12736"/>
                    <a:pt x="1533" y="13015"/>
                    <a:pt x="1500" y="13285"/>
                  </a:cubicBezTo>
                  <a:cubicBezTo>
                    <a:pt x="1451" y="13674"/>
                    <a:pt x="1480" y="14067"/>
                    <a:pt x="1437" y="14455"/>
                  </a:cubicBezTo>
                  <a:cubicBezTo>
                    <a:pt x="1407" y="14729"/>
                    <a:pt x="1450" y="15007"/>
                    <a:pt x="1400" y="15273"/>
                  </a:cubicBezTo>
                  <a:cubicBezTo>
                    <a:pt x="1333" y="15647"/>
                    <a:pt x="1365" y="16023"/>
                    <a:pt x="1318" y="16397"/>
                  </a:cubicBezTo>
                  <a:cubicBezTo>
                    <a:pt x="1269" y="16785"/>
                    <a:pt x="1288" y="17182"/>
                    <a:pt x="1272" y="17575"/>
                  </a:cubicBezTo>
                  <a:cubicBezTo>
                    <a:pt x="1244" y="18240"/>
                    <a:pt x="1206" y="18905"/>
                    <a:pt x="1212" y="19570"/>
                  </a:cubicBezTo>
                  <a:cubicBezTo>
                    <a:pt x="1224" y="21051"/>
                    <a:pt x="1149" y="22534"/>
                    <a:pt x="1254" y="24018"/>
                  </a:cubicBezTo>
                  <a:cubicBezTo>
                    <a:pt x="1277" y="24349"/>
                    <a:pt x="1230" y="24689"/>
                    <a:pt x="1267" y="25020"/>
                  </a:cubicBezTo>
                  <a:cubicBezTo>
                    <a:pt x="1330" y="25573"/>
                    <a:pt x="1320" y="26129"/>
                    <a:pt x="1352" y="26683"/>
                  </a:cubicBezTo>
                  <a:cubicBezTo>
                    <a:pt x="1382" y="27203"/>
                    <a:pt x="1359" y="27725"/>
                    <a:pt x="1322" y="28248"/>
                  </a:cubicBezTo>
                  <a:cubicBezTo>
                    <a:pt x="1293" y="28647"/>
                    <a:pt x="1233" y="29025"/>
                    <a:pt x="1101" y="29400"/>
                  </a:cubicBezTo>
                  <a:cubicBezTo>
                    <a:pt x="974" y="29753"/>
                    <a:pt x="815" y="30081"/>
                    <a:pt x="464" y="30268"/>
                  </a:cubicBezTo>
                  <a:cubicBezTo>
                    <a:pt x="314" y="30348"/>
                    <a:pt x="165" y="30435"/>
                    <a:pt x="1" y="30488"/>
                  </a:cubicBezTo>
                  <a:cubicBezTo>
                    <a:pt x="34" y="30511"/>
                    <a:pt x="67" y="30520"/>
                    <a:pt x="100" y="30520"/>
                  </a:cubicBezTo>
                  <a:cubicBezTo>
                    <a:pt x="156" y="30520"/>
                    <a:pt x="212" y="30494"/>
                    <a:pt x="266" y="30470"/>
                  </a:cubicBezTo>
                  <a:cubicBezTo>
                    <a:pt x="642" y="30307"/>
                    <a:pt x="918" y="30050"/>
                    <a:pt x="1096" y="29669"/>
                  </a:cubicBezTo>
                  <a:cubicBezTo>
                    <a:pt x="1407" y="29003"/>
                    <a:pt x="1442" y="28291"/>
                    <a:pt x="1452" y="27582"/>
                  </a:cubicBezTo>
                  <a:cubicBezTo>
                    <a:pt x="1469" y="26220"/>
                    <a:pt x="1331" y="24860"/>
                    <a:pt x="1313" y="23500"/>
                  </a:cubicBezTo>
                  <a:cubicBezTo>
                    <a:pt x="1286" y="21400"/>
                    <a:pt x="1286" y="19300"/>
                    <a:pt x="1393" y="17202"/>
                  </a:cubicBezTo>
                  <a:cubicBezTo>
                    <a:pt x="1464" y="15842"/>
                    <a:pt x="1542" y="14484"/>
                    <a:pt x="1604" y="13123"/>
                  </a:cubicBezTo>
                  <a:cubicBezTo>
                    <a:pt x="1660" y="11857"/>
                    <a:pt x="1664" y="10588"/>
                    <a:pt x="1706" y="9320"/>
                  </a:cubicBezTo>
                  <a:cubicBezTo>
                    <a:pt x="1742" y="8277"/>
                    <a:pt x="1762" y="7231"/>
                    <a:pt x="1812" y="6187"/>
                  </a:cubicBezTo>
                  <a:cubicBezTo>
                    <a:pt x="1873" y="4852"/>
                    <a:pt x="1857" y="3516"/>
                    <a:pt x="1923" y="2180"/>
                  </a:cubicBezTo>
                  <a:cubicBezTo>
                    <a:pt x="1945" y="1745"/>
                    <a:pt x="1958" y="1309"/>
                    <a:pt x="1978" y="874"/>
                  </a:cubicBezTo>
                  <a:cubicBezTo>
                    <a:pt x="1984" y="627"/>
                    <a:pt x="1993" y="378"/>
                    <a:pt x="2000" y="130"/>
                  </a:cubicBezTo>
                  <a:cubicBezTo>
                    <a:pt x="1987" y="84"/>
                    <a:pt x="1964" y="41"/>
                    <a:pt x="19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2420476" y="3807680"/>
              <a:ext cx="1646" cy="24489"/>
            </a:xfrm>
            <a:custGeom>
              <a:avLst/>
              <a:gdLst/>
              <a:ahLst/>
              <a:cxnLst/>
              <a:rect l="l" t="t" r="r" b="b"/>
              <a:pathLst>
                <a:path w="50" h="744" extrusionOk="0">
                  <a:moveTo>
                    <a:pt x="23" y="0"/>
                  </a:moveTo>
                  <a:cubicBezTo>
                    <a:pt x="16" y="247"/>
                    <a:pt x="8" y="496"/>
                    <a:pt x="1" y="744"/>
                  </a:cubicBezTo>
                  <a:cubicBezTo>
                    <a:pt x="6" y="597"/>
                    <a:pt x="11" y="451"/>
                    <a:pt x="19" y="305"/>
                  </a:cubicBezTo>
                  <a:cubicBezTo>
                    <a:pt x="24" y="207"/>
                    <a:pt x="49" y="97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2016709" y="3107153"/>
              <a:ext cx="88508" cy="152791"/>
            </a:xfrm>
            <a:custGeom>
              <a:avLst/>
              <a:gdLst/>
              <a:ahLst/>
              <a:cxnLst/>
              <a:rect l="l" t="t" r="r" b="b"/>
              <a:pathLst>
                <a:path w="2689" h="4642" extrusionOk="0">
                  <a:moveTo>
                    <a:pt x="470" y="0"/>
                  </a:moveTo>
                  <a:cubicBezTo>
                    <a:pt x="208" y="191"/>
                    <a:pt x="29" y="434"/>
                    <a:pt x="12" y="766"/>
                  </a:cubicBezTo>
                  <a:cubicBezTo>
                    <a:pt x="0" y="1014"/>
                    <a:pt x="10" y="1262"/>
                    <a:pt x="43" y="1510"/>
                  </a:cubicBezTo>
                  <a:cubicBezTo>
                    <a:pt x="107" y="1978"/>
                    <a:pt x="234" y="2431"/>
                    <a:pt x="376" y="2879"/>
                  </a:cubicBezTo>
                  <a:cubicBezTo>
                    <a:pt x="535" y="3379"/>
                    <a:pt x="649" y="3888"/>
                    <a:pt x="681" y="4411"/>
                  </a:cubicBezTo>
                  <a:cubicBezTo>
                    <a:pt x="686" y="4522"/>
                    <a:pt x="713" y="4584"/>
                    <a:pt x="827" y="4584"/>
                  </a:cubicBezTo>
                  <a:cubicBezTo>
                    <a:pt x="831" y="4584"/>
                    <a:pt x="836" y="4584"/>
                    <a:pt x="841" y="4584"/>
                  </a:cubicBezTo>
                  <a:cubicBezTo>
                    <a:pt x="903" y="4582"/>
                    <a:pt x="966" y="4581"/>
                    <a:pt x="1028" y="4581"/>
                  </a:cubicBezTo>
                  <a:cubicBezTo>
                    <a:pt x="1525" y="4581"/>
                    <a:pt x="2021" y="4642"/>
                    <a:pt x="2519" y="4642"/>
                  </a:cubicBezTo>
                  <a:cubicBezTo>
                    <a:pt x="2576" y="4642"/>
                    <a:pt x="2632" y="4641"/>
                    <a:pt x="2689" y="4639"/>
                  </a:cubicBezTo>
                  <a:cubicBezTo>
                    <a:pt x="2521" y="4228"/>
                    <a:pt x="2359" y="3813"/>
                    <a:pt x="2183" y="3406"/>
                  </a:cubicBezTo>
                  <a:cubicBezTo>
                    <a:pt x="1906" y="2771"/>
                    <a:pt x="1668" y="2122"/>
                    <a:pt x="1448" y="1464"/>
                  </a:cubicBezTo>
                  <a:cubicBezTo>
                    <a:pt x="1310" y="1049"/>
                    <a:pt x="1086" y="675"/>
                    <a:pt x="838" y="313"/>
                  </a:cubicBezTo>
                  <a:cubicBezTo>
                    <a:pt x="741" y="172"/>
                    <a:pt x="572" y="12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2156137" y="3186181"/>
              <a:ext cx="329940" cy="86698"/>
            </a:xfrm>
            <a:custGeom>
              <a:avLst/>
              <a:gdLst/>
              <a:ahLst/>
              <a:cxnLst/>
              <a:rect l="l" t="t" r="r" b="b"/>
              <a:pathLst>
                <a:path w="10024" h="2634" extrusionOk="0">
                  <a:moveTo>
                    <a:pt x="5543" y="1"/>
                  </a:moveTo>
                  <a:cubicBezTo>
                    <a:pt x="5241" y="1"/>
                    <a:pt x="4939" y="35"/>
                    <a:pt x="4637" y="64"/>
                  </a:cubicBezTo>
                  <a:cubicBezTo>
                    <a:pt x="4121" y="116"/>
                    <a:pt x="3626" y="234"/>
                    <a:pt x="3136" y="386"/>
                  </a:cubicBezTo>
                  <a:cubicBezTo>
                    <a:pt x="2230" y="667"/>
                    <a:pt x="1377" y="1046"/>
                    <a:pt x="645" y="1670"/>
                  </a:cubicBezTo>
                  <a:cubicBezTo>
                    <a:pt x="416" y="1866"/>
                    <a:pt x="197" y="2067"/>
                    <a:pt x="1" y="2294"/>
                  </a:cubicBezTo>
                  <a:cubicBezTo>
                    <a:pt x="515" y="2323"/>
                    <a:pt x="1027" y="2359"/>
                    <a:pt x="1542" y="2362"/>
                  </a:cubicBezTo>
                  <a:cubicBezTo>
                    <a:pt x="1549" y="2362"/>
                    <a:pt x="1556" y="2362"/>
                    <a:pt x="1564" y="2362"/>
                  </a:cubicBezTo>
                  <a:cubicBezTo>
                    <a:pt x="1669" y="2362"/>
                    <a:pt x="1756" y="2345"/>
                    <a:pt x="1829" y="2241"/>
                  </a:cubicBezTo>
                  <a:cubicBezTo>
                    <a:pt x="2041" y="1936"/>
                    <a:pt x="2307" y="1680"/>
                    <a:pt x="2584" y="1438"/>
                  </a:cubicBezTo>
                  <a:cubicBezTo>
                    <a:pt x="3369" y="756"/>
                    <a:pt x="4283" y="392"/>
                    <a:pt x="5326" y="392"/>
                  </a:cubicBezTo>
                  <a:cubicBezTo>
                    <a:pt x="5327" y="392"/>
                    <a:pt x="5329" y="392"/>
                    <a:pt x="5330" y="392"/>
                  </a:cubicBezTo>
                  <a:cubicBezTo>
                    <a:pt x="6403" y="393"/>
                    <a:pt x="7388" y="708"/>
                    <a:pt x="8307" y="1247"/>
                  </a:cubicBezTo>
                  <a:cubicBezTo>
                    <a:pt x="8815" y="1544"/>
                    <a:pt x="9270" y="1907"/>
                    <a:pt x="9584" y="2414"/>
                  </a:cubicBezTo>
                  <a:cubicBezTo>
                    <a:pt x="9674" y="2559"/>
                    <a:pt x="9776" y="2633"/>
                    <a:pt x="9917" y="2633"/>
                  </a:cubicBezTo>
                  <a:cubicBezTo>
                    <a:pt x="9950" y="2633"/>
                    <a:pt x="9986" y="2629"/>
                    <a:pt x="10023" y="2621"/>
                  </a:cubicBezTo>
                  <a:cubicBezTo>
                    <a:pt x="9866" y="2346"/>
                    <a:pt x="9660" y="2105"/>
                    <a:pt x="9459" y="1861"/>
                  </a:cubicBezTo>
                  <a:cubicBezTo>
                    <a:pt x="9251" y="1607"/>
                    <a:pt x="8997" y="1398"/>
                    <a:pt x="8743" y="1202"/>
                  </a:cubicBezTo>
                  <a:cubicBezTo>
                    <a:pt x="7949" y="594"/>
                    <a:pt x="7048" y="210"/>
                    <a:pt x="6060" y="41"/>
                  </a:cubicBezTo>
                  <a:cubicBezTo>
                    <a:pt x="5887" y="12"/>
                    <a:pt x="5715" y="1"/>
                    <a:pt x="5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2483377" y="3263005"/>
              <a:ext cx="11158" cy="10368"/>
            </a:xfrm>
            <a:custGeom>
              <a:avLst/>
              <a:gdLst/>
              <a:ahLst/>
              <a:cxnLst/>
              <a:rect l="l" t="t" r="r" b="b"/>
              <a:pathLst>
                <a:path w="339" h="315" extrusionOk="0">
                  <a:moveTo>
                    <a:pt x="0" y="1"/>
                  </a:moveTo>
                  <a:cubicBezTo>
                    <a:pt x="49" y="85"/>
                    <a:pt x="84" y="176"/>
                    <a:pt x="81" y="287"/>
                  </a:cubicBezTo>
                  <a:cubicBezTo>
                    <a:pt x="132" y="306"/>
                    <a:pt x="184" y="315"/>
                    <a:pt x="237" y="315"/>
                  </a:cubicBezTo>
                  <a:cubicBezTo>
                    <a:pt x="270" y="315"/>
                    <a:pt x="304" y="311"/>
                    <a:pt x="339" y="304"/>
                  </a:cubicBezTo>
                  <a:cubicBezTo>
                    <a:pt x="161" y="292"/>
                    <a:pt x="111" y="145"/>
                    <a:pt x="23" y="31"/>
                  </a:cubicBezTo>
                  <a:cubicBezTo>
                    <a:pt x="15" y="21"/>
                    <a:pt x="7" y="1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2147743" y="3182034"/>
              <a:ext cx="307920" cy="79951"/>
            </a:xfrm>
            <a:custGeom>
              <a:avLst/>
              <a:gdLst/>
              <a:ahLst/>
              <a:cxnLst/>
              <a:rect l="l" t="t" r="r" b="b"/>
              <a:pathLst>
                <a:path w="9355" h="2429" extrusionOk="0">
                  <a:moveTo>
                    <a:pt x="5605" y="1"/>
                  </a:moveTo>
                  <a:cubicBezTo>
                    <a:pt x="3889" y="1"/>
                    <a:pt x="2303" y="537"/>
                    <a:pt x="926" y="1612"/>
                  </a:cubicBezTo>
                  <a:cubicBezTo>
                    <a:pt x="703" y="1785"/>
                    <a:pt x="516" y="2000"/>
                    <a:pt x="315" y="2198"/>
                  </a:cubicBezTo>
                  <a:cubicBezTo>
                    <a:pt x="222" y="2290"/>
                    <a:pt x="123" y="2368"/>
                    <a:pt x="1" y="2415"/>
                  </a:cubicBezTo>
                  <a:cubicBezTo>
                    <a:pt x="46" y="2425"/>
                    <a:pt x="91" y="2429"/>
                    <a:pt x="135" y="2429"/>
                  </a:cubicBezTo>
                  <a:cubicBezTo>
                    <a:pt x="176" y="2429"/>
                    <a:pt x="216" y="2425"/>
                    <a:pt x="256" y="2420"/>
                  </a:cubicBezTo>
                  <a:cubicBezTo>
                    <a:pt x="224" y="2274"/>
                    <a:pt x="338" y="2202"/>
                    <a:pt x="419" y="2120"/>
                  </a:cubicBezTo>
                  <a:cubicBezTo>
                    <a:pt x="1106" y="1428"/>
                    <a:pt x="1927" y="953"/>
                    <a:pt x="2838" y="609"/>
                  </a:cubicBezTo>
                  <a:cubicBezTo>
                    <a:pt x="3744" y="266"/>
                    <a:pt x="4681" y="54"/>
                    <a:pt x="5643" y="39"/>
                  </a:cubicBezTo>
                  <a:cubicBezTo>
                    <a:pt x="5666" y="39"/>
                    <a:pt x="5688" y="39"/>
                    <a:pt x="5711" y="39"/>
                  </a:cubicBezTo>
                  <a:cubicBezTo>
                    <a:pt x="6633" y="39"/>
                    <a:pt x="7500" y="331"/>
                    <a:pt x="8310" y="783"/>
                  </a:cubicBezTo>
                  <a:cubicBezTo>
                    <a:pt x="8690" y="994"/>
                    <a:pt x="9037" y="1243"/>
                    <a:pt x="9355" y="1528"/>
                  </a:cubicBezTo>
                  <a:cubicBezTo>
                    <a:pt x="8349" y="583"/>
                    <a:pt x="7134" y="9"/>
                    <a:pt x="5655" y="1"/>
                  </a:cubicBezTo>
                  <a:cubicBezTo>
                    <a:pt x="5639" y="1"/>
                    <a:pt x="5622" y="1"/>
                    <a:pt x="5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2147710" y="3178644"/>
              <a:ext cx="346760" cy="94400"/>
            </a:xfrm>
            <a:custGeom>
              <a:avLst/>
              <a:gdLst/>
              <a:ahLst/>
              <a:cxnLst/>
              <a:rect l="l" t="t" r="r" b="b"/>
              <a:pathLst>
                <a:path w="10535" h="2868" extrusionOk="0">
                  <a:moveTo>
                    <a:pt x="5615" y="1"/>
                  </a:moveTo>
                  <a:cubicBezTo>
                    <a:pt x="5426" y="1"/>
                    <a:pt x="5246" y="58"/>
                    <a:pt x="5057" y="58"/>
                  </a:cubicBezTo>
                  <a:cubicBezTo>
                    <a:pt x="5047" y="58"/>
                    <a:pt x="5037" y="58"/>
                    <a:pt x="5028" y="57"/>
                  </a:cubicBezTo>
                  <a:cubicBezTo>
                    <a:pt x="5012" y="57"/>
                    <a:pt x="4997" y="57"/>
                    <a:pt x="4981" y="57"/>
                  </a:cubicBezTo>
                  <a:cubicBezTo>
                    <a:pt x="4774" y="57"/>
                    <a:pt x="4571" y="101"/>
                    <a:pt x="4368" y="134"/>
                  </a:cubicBezTo>
                  <a:cubicBezTo>
                    <a:pt x="3741" y="239"/>
                    <a:pt x="3140" y="429"/>
                    <a:pt x="2553" y="669"/>
                  </a:cubicBezTo>
                  <a:cubicBezTo>
                    <a:pt x="1550" y="1080"/>
                    <a:pt x="697" y="1688"/>
                    <a:pt x="1" y="2518"/>
                  </a:cubicBezTo>
                  <a:cubicBezTo>
                    <a:pt x="123" y="2472"/>
                    <a:pt x="223" y="2394"/>
                    <a:pt x="314" y="2301"/>
                  </a:cubicBezTo>
                  <a:cubicBezTo>
                    <a:pt x="516" y="2101"/>
                    <a:pt x="702" y="1888"/>
                    <a:pt x="926" y="1715"/>
                  </a:cubicBezTo>
                  <a:cubicBezTo>
                    <a:pt x="2304" y="640"/>
                    <a:pt x="3890" y="104"/>
                    <a:pt x="5610" y="104"/>
                  </a:cubicBezTo>
                  <a:cubicBezTo>
                    <a:pt x="5625" y="104"/>
                    <a:pt x="5640" y="104"/>
                    <a:pt x="5655" y="104"/>
                  </a:cubicBezTo>
                  <a:cubicBezTo>
                    <a:pt x="7134" y="112"/>
                    <a:pt x="8348" y="688"/>
                    <a:pt x="9354" y="1631"/>
                  </a:cubicBezTo>
                  <a:cubicBezTo>
                    <a:pt x="9588" y="1839"/>
                    <a:pt x="9806" y="2067"/>
                    <a:pt x="10008" y="2314"/>
                  </a:cubicBezTo>
                  <a:cubicBezTo>
                    <a:pt x="10073" y="2395"/>
                    <a:pt x="10145" y="2475"/>
                    <a:pt x="10198" y="2564"/>
                  </a:cubicBezTo>
                  <a:cubicBezTo>
                    <a:pt x="10206" y="2573"/>
                    <a:pt x="10214" y="2583"/>
                    <a:pt x="10221" y="2594"/>
                  </a:cubicBezTo>
                  <a:cubicBezTo>
                    <a:pt x="10309" y="2708"/>
                    <a:pt x="10359" y="2855"/>
                    <a:pt x="10535" y="2867"/>
                  </a:cubicBezTo>
                  <a:cubicBezTo>
                    <a:pt x="10458" y="2824"/>
                    <a:pt x="10409" y="2759"/>
                    <a:pt x="10368" y="2681"/>
                  </a:cubicBezTo>
                  <a:cubicBezTo>
                    <a:pt x="10273" y="2509"/>
                    <a:pt x="10170" y="2340"/>
                    <a:pt x="10037" y="2193"/>
                  </a:cubicBezTo>
                  <a:cubicBezTo>
                    <a:pt x="9387" y="1472"/>
                    <a:pt x="8634" y="887"/>
                    <a:pt x="7747" y="485"/>
                  </a:cubicBezTo>
                  <a:cubicBezTo>
                    <a:pt x="7071" y="179"/>
                    <a:pt x="6363" y="3"/>
                    <a:pt x="5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2155116" y="3183285"/>
              <a:ext cx="331026" cy="89068"/>
            </a:xfrm>
            <a:custGeom>
              <a:avLst/>
              <a:gdLst/>
              <a:ahLst/>
              <a:cxnLst/>
              <a:rect l="l" t="t" r="r" b="b"/>
              <a:pathLst>
                <a:path w="10057" h="2706" extrusionOk="0">
                  <a:moveTo>
                    <a:pt x="5486" y="1"/>
                  </a:moveTo>
                  <a:cubicBezTo>
                    <a:pt x="5463" y="1"/>
                    <a:pt x="5441" y="1"/>
                    <a:pt x="5418" y="1"/>
                  </a:cubicBezTo>
                  <a:cubicBezTo>
                    <a:pt x="4456" y="16"/>
                    <a:pt x="3520" y="228"/>
                    <a:pt x="2612" y="571"/>
                  </a:cubicBezTo>
                  <a:cubicBezTo>
                    <a:pt x="1702" y="915"/>
                    <a:pt x="881" y="1390"/>
                    <a:pt x="194" y="2082"/>
                  </a:cubicBezTo>
                  <a:cubicBezTo>
                    <a:pt x="112" y="2164"/>
                    <a:pt x="0" y="2236"/>
                    <a:pt x="31" y="2380"/>
                  </a:cubicBezTo>
                  <a:cubicBezTo>
                    <a:pt x="227" y="2153"/>
                    <a:pt x="446" y="1953"/>
                    <a:pt x="675" y="1757"/>
                  </a:cubicBezTo>
                  <a:cubicBezTo>
                    <a:pt x="1407" y="1133"/>
                    <a:pt x="2260" y="753"/>
                    <a:pt x="3165" y="472"/>
                  </a:cubicBezTo>
                  <a:cubicBezTo>
                    <a:pt x="3655" y="321"/>
                    <a:pt x="4149" y="202"/>
                    <a:pt x="4665" y="151"/>
                  </a:cubicBezTo>
                  <a:cubicBezTo>
                    <a:pt x="4969" y="122"/>
                    <a:pt x="5271" y="87"/>
                    <a:pt x="5573" y="87"/>
                  </a:cubicBezTo>
                  <a:cubicBezTo>
                    <a:pt x="5745" y="87"/>
                    <a:pt x="5917" y="98"/>
                    <a:pt x="6090" y="128"/>
                  </a:cubicBezTo>
                  <a:cubicBezTo>
                    <a:pt x="7078" y="298"/>
                    <a:pt x="7978" y="681"/>
                    <a:pt x="8772" y="1289"/>
                  </a:cubicBezTo>
                  <a:cubicBezTo>
                    <a:pt x="9026" y="1485"/>
                    <a:pt x="9281" y="1693"/>
                    <a:pt x="9489" y="1947"/>
                  </a:cubicBezTo>
                  <a:cubicBezTo>
                    <a:pt x="9690" y="2190"/>
                    <a:pt x="9895" y="2431"/>
                    <a:pt x="10053" y="2706"/>
                  </a:cubicBezTo>
                  <a:cubicBezTo>
                    <a:pt x="10056" y="2596"/>
                    <a:pt x="10022" y="2504"/>
                    <a:pt x="9972" y="2421"/>
                  </a:cubicBezTo>
                  <a:cubicBezTo>
                    <a:pt x="9708" y="2082"/>
                    <a:pt x="9429" y="1771"/>
                    <a:pt x="9129" y="1490"/>
                  </a:cubicBezTo>
                  <a:cubicBezTo>
                    <a:pt x="8812" y="1207"/>
                    <a:pt x="8464" y="956"/>
                    <a:pt x="8085" y="745"/>
                  </a:cubicBezTo>
                  <a:cubicBezTo>
                    <a:pt x="7276" y="292"/>
                    <a:pt x="6410" y="1"/>
                    <a:pt x="54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2455564" y="3232295"/>
              <a:ext cx="27846" cy="30743"/>
            </a:xfrm>
            <a:custGeom>
              <a:avLst/>
              <a:gdLst/>
              <a:ahLst/>
              <a:cxnLst/>
              <a:rect l="l" t="t" r="r" b="b"/>
              <a:pathLst>
                <a:path w="846" h="934" extrusionOk="0">
                  <a:moveTo>
                    <a:pt x="1" y="1"/>
                  </a:moveTo>
                  <a:cubicBezTo>
                    <a:pt x="301" y="282"/>
                    <a:pt x="580" y="593"/>
                    <a:pt x="845" y="934"/>
                  </a:cubicBezTo>
                  <a:cubicBezTo>
                    <a:pt x="792" y="845"/>
                    <a:pt x="722" y="765"/>
                    <a:pt x="655" y="684"/>
                  </a:cubicBezTo>
                  <a:cubicBezTo>
                    <a:pt x="455" y="437"/>
                    <a:pt x="235" y="2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2249417" y="3222816"/>
              <a:ext cx="68002" cy="45390"/>
            </a:xfrm>
            <a:custGeom>
              <a:avLst/>
              <a:gdLst/>
              <a:ahLst/>
              <a:cxnLst/>
              <a:rect l="l" t="t" r="r" b="b"/>
              <a:pathLst>
                <a:path w="2066" h="1379" extrusionOk="0">
                  <a:moveTo>
                    <a:pt x="1543" y="1"/>
                  </a:moveTo>
                  <a:cubicBezTo>
                    <a:pt x="1273" y="36"/>
                    <a:pt x="1082" y="219"/>
                    <a:pt x="891" y="379"/>
                  </a:cubicBezTo>
                  <a:cubicBezTo>
                    <a:pt x="630" y="597"/>
                    <a:pt x="364" y="814"/>
                    <a:pt x="137" y="1071"/>
                  </a:cubicBezTo>
                  <a:cubicBezTo>
                    <a:pt x="81" y="1134"/>
                    <a:pt x="2" y="1181"/>
                    <a:pt x="0" y="1279"/>
                  </a:cubicBezTo>
                  <a:cubicBezTo>
                    <a:pt x="229" y="1295"/>
                    <a:pt x="459" y="1316"/>
                    <a:pt x="689" y="1326"/>
                  </a:cubicBezTo>
                  <a:cubicBezTo>
                    <a:pt x="889" y="1336"/>
                    <a:pt x="1088" y="1345"/>
                    <a:pt x="1288" y="1345"/>
                  </a:cubicBezTo>
                  <a:cubicBezTo>
                    <a:pt x="1318" y="1345"/>
                    <a:pt x="1349" y="1345"/>
                    <a:pt x="1379" y="1344"/>
                  </a:cubicBezTo>
                  <a:cubicBezTo>
                    <a:pt x="1383" y="1344"/>
                    <a:pt x="1386" y="1344"/>
                    <a:pt x="1390" y="1344"/>
                  </a:cubicBezTo>
                  <a:cubicBezTo>
                    <a:pt x="1552" y="1344"/>
                    <a:pt x="1714" y="1378"/>
                    <a:pt x="1883" y="1378"/>
                  </a:cubicBezTo>
                  <a:cubicBezTo>
                    <a:pt x="1943" y="1378"/>
                    <a:pt x="2003" y="1374"/>
                    <a:pt x="2065" y="1362"/>
                  </a:cubicBezTo>
                  <a:cubicBezTo>
                    <a:pt x="1884" y="889"/>
                    <a:pt x="1714" y="444"/>
                    <a:pt x="1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2032047" y="3102611"/>
              <a:ext cx="81596" cy="157630"/>
            </a:xfrm>
            <a:custGeom>
              <a:avLst/>
              <a:gdLst/>
              <a:ahLst/>
              <a:cxnLst/>
              <a:rect l="l" t="t" r="r" b="b"/>
              <a:pathLst>
                <a:path w="2479" h="4789" extrusionOk="0">
                  <a:moveTo>
                    <a:pt x="165" y="0"/>
                  </a:moveTo>
                  <a:lnTo>
                    <a:pt x="165" y="0"/>
                  </a:lnTo>
                  <a:cubicBezTo>
                    <a:pt x="94" y="28"/>
                    <a:pt x="38" y="73"/>
                    <a:pt x="0" y="139"/>
                  </a:cubicBezTo>
                  <a:cubicBezTo>
                    <a:pt x="220" y="156"/>
                    <a:pt x="353" y="301"/>
                    <a:pt x="470" y="463"/>
                  </a:cubicBezTo>
                  <a:cubicBezTo>
                    <a:pt x="721" y="812"/>
                    <a:pt x="936" y="1185"/>
                    <a:pt x="1061" y="1595"/>
                  </a:cubicBezTo>
                  <a:cubicBezTo>
                    <a:pt x="1356" y="2562"/>
                    <a:pt x="1797" y="3470"/>
                    <a:pt x="2153" y="4412"/>
                  </a:cubicBezTo>
                  <a:cubicBezTo>
                    <a:pt x="2196" y="4528"/>
                    <a:pt x="2277" y="4642"/>
                    <a:pt x="2223" y="4778"/>
                  </a:cubicBezTo>
                  <a:cubicBezTo>
                    <a:pt x="2257" y="4783"/>
                    <a:pt x="2290" y="4788"/>
                    <a:pt x="2322" y="4788"/>
                  </a:cubicBezTo>
                  <a:cubicBezTo>
                    <a:pt x="2386" y="4788"/>
                    <a:pt x="2443" y="4768"/>
                    <a:pt x="2478" y="4688"/>
                  </a:cubicBezTo>
                  <a:cubicBezTo>
                    <a:pt x="2322" y="4671"/>
                    <a:pt x="2314" y="4532"/>
                    <a:pt x="2272" y="4427"/>
                  </a:cubicBezTo>
                  <a:cubicBezTo>
                    <a:pt x="1839" y="3339"/>
                    <a:pt x="1391" y="2256"/>
                    <a:pt x="947" y="1170"/>
                  </a:cubicBezTo>
                  <a:cubicBezTo>
                    <a:pt x="782" y="766"/>
                    <a:pt x="589" y="372"/>
                    <a:pt x="211" y="110"/>
                  </a:cubicBezTo>
                  <a:cubicBezTo>
                    <a:pt x="176" y="85"/>
                    <a:pt x="149" y="49"/>
                    <a:pt x="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2037017" y="3102611"/>
              <a:ext cx="76692" cy="154273"/>
            </a:xfrm>
            <a:custGeom>
              <a:avLst/>
              <a:gdLst/>
              <a:ahLst/>
              <a:cxnLst/>
              <a:rect l="l" t="t" r="r" b="b"/>
              <a:pathLst>
                <a:path w="2330" h="4687" extrusionOk="0">
                  <a:moveTo>
                    <a:pt x="18" y="0"/>
                  </a:moveTo>
                  <a:lnTo>
                    <a:pt x="18" y="0"/>
                  </a:lnTo>
                  <a:cubicBezTo>
                    <a:pt x="1" y="48"/>
                    <a:pt x="26" y="84"/>
                    <a:pt x="61" y="107"/>
                  </a:cubicBezTo>
                  <a:cubicBezTo>
                    <a:pt x="439" y="370"/>
                    <a:pt x="634" y="765"/>
                    <a:pt x="798" y="1169"/>
                  </a:cubicBezTo>
                  <a:cubicBezTo>
                    <a:pt x="1241" y="2255"/>
                    <a:pt x="1689" y="3337"/>
                    <a:pt x="2123" y="4426"/>
                  </a:cubicBezTo>
                  <a:cubicBezTo>
                    <a:pt x="2165" y="4531"/>
                    <a:pt x="2172" y="4670"/>
                    <a:pt x="2329" y="4687"/>
                  </a:cubicBezTo>
                  <a:cubicBezTo>
                    <a:pt x="2306" y="4650"/>
                    <a:pt x="2277" y="4617"/>
                    <a:pt x="2263" y="4579"/>
                  </a:cubicBezTo>
                  <a:cubicBezTo>
                    <a:pt x="1984" y="3818"/>
                    <a:pt x="1660" y="3075"/>
                    <a:pt x="1352" y="2325"/>
                  </a:cubicBezTo>
                  <a:cubicBezTo>
                    <a:pt x="1114" y="1749"/>
                    <a:pt x="926" y="1154"/>
                    <a:pt x="613" y="611"/>
                  </a:cubicBezTo>
                  <a:cubicBezTo>
                    <a:pt x="464" y="351"/>
                    <a:pt x="284" y="138"/>
                    <a:pt x="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2032047" y="3107153"/>
              <a:ext cx="74980" cy="152759"/>
            </a:xfrm>
            <a:custGeom>
              <a:avLst/>
              <a:gdLst/>
              <a:ahLst/>
              <a:cxnLst/>
              <a:rect l="l" t="t" r="r" b="b"/>
              <a:pathLst>
                <a:path w="2278" h="4641" extrusionOk="0">
                  <a:moveTo>
                    <a:pt x="0" y="0"/>
                  </a:moveTo>
                  <a:cubicBezTo>
                    <a:pt x="104" y="129"/>
                    <a:pt x="274" y="174"/>
                    <a:pt x="371" y="314"/>
                  </a:cubicBezTo>
                  <a:cubicBezTo>
                    <a:pt x="620" y="675"/>
                    <a:pt x="844" y="1052"/>
                    <a:pt x="981" y="1466"/>
                  </a:cubicBezTo>
                  <a:cubicBezTo>
                    <a:pt x="1201" y="2123"/>
                    <a:pt x="1439" y="2772"/>
                    <a:pt x="1715" y="3408"/>
                  </a:cubicBezTo>
                  <a:cubicBezTo>
                    <a:pt x="1892" y="3815"/>
                    <a:pt x="2054" y="4229"/>
                    <a:pt x="2222" y="4640"/>
                  </a:cubicBezTo>
                  <a:cubicBezTo>
                    <a:pt x="2277" y="4504"/>
                    <a:pt x="2195" y="4392"/>
                    <a:pt x="2152" y="4275"/>
                  </a:cubicBezTo>
                  <a:cubicBezTo>
                    <a:pt x="1796" y="3332"/>
                    <a:pt x="1355" y="2424"/>
                    <a:pt x="1059" y="1457"/>
                  </a:cubicBezTo>
                  <a:cubicBezTo>
                    <a:pt x="935" y="1047"/>
                    <a:pt x="719" y="675"/>
                    <a:pt x="467" y="325"/>
                  </a:cubicBezTo>
                  <a:cubicBezTo>
                    <a:pt x="350" y="163"/>
                    <a:pt x="217" y="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2224303" y="3212448"/>
              <a:ext cx="75902" cy="52467"/>
            </a:xfrm>
            <a:custGeom>
              <a:avLst/>
              <a:gdLst/>
              <a:ahLst/>
              <a:cxnLst/>
              <a:rect l="l" t="t" r="r" b="b"/>
              <a:pathLst>
                <a:path w="2306" h="1594" extrusionOk="0">
                  <a:moveTo>
                    <a:pt x="2148" y="0"/>
                  </a:moveTo>
                  <a:cubicBezTo>
                    <a:pt x="2125" y="0"/>
                    <a:pt x="2099" y="5"/>
                    <a:pt x="2072" y="13"/>
                  </a:cubicBezTo>
                  <a:cubicBezTo>
                    <a:pt x="2014" y="30"/>
                    <a:pt x="1956" y="45"/>
                    <a:pt x="1900" y="68"/>
                  </a:cubicBezTo>
                  <a:cubicBezTo>
                    <a:pt x="1178" y="356"/>
                    <a:pt x="563" y="790"/>
                    <a:pt x="90" y="1413"/>
                  </a:cubicBezTo>
                  <a:cubicBezTo>
                    <a:pt x="56" y="1459"/>
                    <a:pt x="0" y="1496"/>
                    <a:pt x="34" y="1593"/>
                  </a:cubicBezTo>
                  <a:lnTo>
                    <a:pt x="764" y="1593"/>
                  </a:lnTo>
                  <a:cubicBezTo>
                    <a:pt x="690" y="1499"/>
                    <a:pt x="759" y="1429"/>
                    <a:pt x="815" y="1370"/>
                  </a:cubicBezTo>
                  <a:cubicBezTo>
                    <a:pt x="1173" y="987"/>
                    <a:pt x="1557" y="635"/>
                    <a:pt x="2002" y="354"/>
                  </a:cubicBezTo>
                  <a:cubicBezTo>
                    <a:pt x="2061" y="316"/>
                    <a:pt x="2124" y="270"/>
                    <a:pt x="2194" y="270"/>
                  </a:cubicBezTo>
                  <a:cubicBezTo>
                    <a:pt x="2229" y="270"/>
                    <a:pt x="2267" y="282"/>
                    <a:pt x="2306" y="313"/>
                  </a:cubicBezTo>
                  <a:cubicBezTo>
                    <a:pt x="2291" y="247"/>
                    <a:pt x="2274" y="180"/>
                    <a:pt x="2261" y="114"/>
                  </a:cubicBezTo>
                  <a:cubicBezTo>
                    <a:pt x="2247" y="31"/>
                    <a:pt x="2205" y="0"/>
                    <a:pt x="2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2247015" y="3221302"/>
              <a:ext cx="53191" cy="43612"/>
            </a:xfrm>
            <a:custGeom>
              <a:avLst/>
              <a:gdLst/>
              <a:ahLst/>
              <a:cxnLst/>
              <a:rect l="l" t="t" r="r" b="b"/>
              <a:pathLst>
                <a:path w="1616" h="1325" extrusionOk="0">
                  <a:moveTo>
                    <a:pt x="1504" y="1"/>
                  </a:moveTo>
                  <a:cubicBezTo>
                    <a:pt x="1434" y="1"/>
                    <a:pt x="1371" y="47"/>
                    <a:pt x="1312" y="85"/>
                  </a:cubicBezTo>
                  <a:cubicBezTo>
                    <a:pt x="867" y="366"/>
                    <a:pt x="483" y="718"/>
                    <a:pt x="125" y="1101"/>
                  </a:cubicBezTo>
                  <a:cubicBezTo>
                    <a:pt x="70" y="1159"/>
                    <a:pt x="1" y="1230"/>
                    <a:pt x="73" y="1324"/>
                  </a:cubicBezTo>
                  <a:cubicBezTo>
                    <a:pt x="75" y="1229"/>
                    <a:pt x="154" y="1181"/>
                    <a:pt x="210" y="1117"/>
                  </a:cubicBezTo>
                  <a:cubicBezTo>
                    <a:pt x="437" y="860"/>
                    <a:pt x="703" y="643"/>
                    <a:pt x="964" y="425"/>
                  </a:cubicBezTo>
                  <a:cubicBezTo>
                    <a:pt x="1155" y="265"/>
                    <a:pt x="1346" y="82"/>
                    <a:pt x="1616" y="44"/>
                  </a:cubicBezTo>
                  <a:cubicBezTo>
                    <a:pt x="1577" y="13"/>
                    <a:pt x="1539" y="1"/>
                    <a:pt x="1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2403821" y="3240853"/>
              <a:ext cx="63987" cy="31434"/>
            </a:xfrm>
            <a:custGeom>
              <a:avLst/>
              <a:gdLst/>
              <a:ahLst/>
              <a:cxnLst/>
              <a:rect l="l" t="t" r="r" b="b"/>
              <a:pathLst>
                <a:path w="1944" h="955" extrusionOk="0">
                  <a:moveTo>
                    <a:pt x="992" y="1"/>
                  </a:moveTo>
                  <a:cubicBezTo>
                    <a:pt x="957" y="1"/>
                    <a:pt x="925" y="22"/>
                    <a:pt x="891" y="53"/>
                  </a:cubicBezTo>
                  <a:cubicBezTo>
                    <a:pt x="631" y="288"/>
                    <a:pt x="368" y="518"/>
                    <a:pt x="108" y="752"/>
                  </a:cubicBezTo>
                  <a:cubicBezTo>
                    <a:pt x="67" y="788"/>
                    <a:pt x="0" y="811"/>
                    <a:pt x="22" y="909"/>
                  </a:cubicBezTo>
                  <a:cubicBezTo>
                    <a:pt x="638" y="955"/>
                    <a:pt x="1259" y="943"/>
                    <a:pt x="1944" y="953"/>
                  </a:cubicBezTo>
                  <a:cubicBezTo>
                    <a:pt x="1683" y="561"/>
                    <a:pt x="1394" y="280"/>
                    <a:pt x="1067" y="31"/>
                  </a:cubicBezTo>
                  <a:cubicBezTo>
                    <a:pt x="1039" y="10"/>
                    <a:pt x="1015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1365948" y="3275381"/>
              <a:ext cx="1068651" cy="1558953"/>
            </a:xfrm>
            <a:custGeom>
              <a:avLst/>
              <a:gdLst/>
              <a:ahLst/>
              <a:cxnLst/>
              <a:rect l="l" t="t" r="r" b="b"/>
              <a:pathLst>
                <a:path w="32467" h="47363" extrusionOk="0">
                  <a:moveTo>
                    <a:pt x="9723" y="37727"/>
                  </a:moveTo>
                  <a:cubicBezTo>
                    <a:pt x="9823" y="37727"/>
                    <a:pt x="9922" y="37730"/>
                    <a:pt x="10022" y="37738"/>
                  </a:cubicBezTo>
                  <a:cubicBezTo>
                    <a:pt x="10655" y="37787"/>
                    <a:pt x="11291" y="37742"/>
                    <a:pt x="11920" y="37796"/>
                  </a:cubicBezTo>
                  <a:cubicBezTo>
                    <a:pt x="12394" y="37835"/>
                    <a:pt x="12871" y="37895"/>
                    <a:pt x="13345" y="37921"/>
                  </a:cubicBezTo>
                  <a:cubicBezTo>
                    <a:pt x="13962" y="37956"/>
                    <a:pt x="14558" y="38112"/>
                    <a:pt x="15172" y="38154"/>
                  </a:cubicBezTo>
                  <a:cubicBezTo>
                    <a:pt x="15649" y="38187"/>
                    <a:pt x="16114" y="38308"/>
                    <a:pt x="16582" y="38399"/>
                  </a:cubicBezTo>
                  <a:cubicBezTo>
                    <a:pt x="17135" y="38504"/>
                    <a:pt x="17694" y="38574"/>
                    <a:pt x="18241" y="38708"/>
                  </a:cubicBezTo>
                  <a:cubicBezTo>
                    <a:pt x="19187" y="38940"/>
                    <a:pt x="20148" y="39111"/>
                    <a:pt x="21085" y="39372"/>
                  </a:cubicBezTo>
                  <a:cubicBezTo>
                    <a:pt x="21992" y="39627"/>
                    <a:pt x="22879" y="39935"/>
                    <a:pt x="23751" y="40297"/>
                  </a:cubicBezTo>
                  <a:cubicBezTo>
                    <a:pt x="24527" y="40618"/>
                    <a:pt x="25279" y="40986"/>
                    <a:pt x="26035" y="41352"/>
                  </a:cubicBezTo>
                  <a:cubicBezTo>
                    <a:pt x="26565" y="41609"/>
                    <a:pt x="27083" y="41894"/>
                    <a:pt x="27555" y="42256"/>
                  </a:cubicBezTo>
                  <a:cubicBezTo>
                    <a:pt x="27699" y="42365"/>
                    <a:pt x="27777" y="42475"/>
                    <a:pt x="27766" y="42661"/>
                  </a:cubicBezTo>
                  <a:cubicBezTo>
                    <a:pt x="27752" y="42891"/>
                    <a:pt x="27762" y="43124"/>
                    <a:pt x="27762" y="43451"/>
                  </a:cubicBezTo>
                  <a:cubicBezTo>
                    <a:pt x="27780" y="43936"/>
                    <a:pt x="27747" y="44514"/>
                    <a:pt x="27614" y="45085"/>
                  </a:cubicBezTo>
                  <a:cubicBezTo>
                    <a:pt x="27514" y="45512"/>
                    <a:pt x="27301" y="45877"/>
                    <a:pt x="27027" y="46212"/>
                  </a:cubicBezTo>
                  <a:cubicBezTo>
                    <a:pt x="26907" y="46358"/>
                    <a:pt x="26745" y="46438"/>
                    <a:pt x="26577" y="46502"/>
                  </a:cubicBezTo>
                  <a:cubicBezTo>
                    <a:pt x="25896" y="46761"/>
                    <a:pt x="25205" y="46952"/>
                    <a:pt x="24469" y="47006"/>
                  </a:cubicBezTo>
                  <a:cubicBezTo>
                    <a:pt x="24102" y="47033"/>
                    <a:pt x="23736" y="47047"/>
                    <a:pt x="23371" y="47047"/>
                  </a:cubicBezTo>
                  <a:cubicBezTo>
                    <a:pt x="23155" y="47047"/>
                    <a:pt x="22939" y="47043"/>
                    <a:pt x="22724" y="47033"/>
                  </a:cubicBezTo>
                  <a:cubicBezTo>
                    <a:pt x="22334" y="47016"/>
                    <a:pt x="21938" y="47036"/>
                    <a:pt x="21550" y="46949"/>
                  </a:cubicBezTo>
                  <a:cubicBezTo>
                    <a:pt x="21522" y="46942"/>
                    <a:pt x="21492" y="46941"/>
                    <a:pt x="21462" y="46941"/>
                  </a:cubicBezTo>
                  <a:cubicBezTo>
                    <a:pt x="21432" y="46941"/>
                    <a:pt x="21401" y="46942"/>
                    <a:pt x="21372" y="46942"/>
                  </a:cubicBezTo>
                  <a:cubicBezTo>
                    <a:pt x="21368" y="46942"/>
                    <a:pt x="21364" y="46942"/>
                    <a:pt x="21360" y="46942"/>
                  </a:cubicBezTo>
                  <a:cubicBezTo>
                    <a:pt x="20979" y="46942"/>
                    <a:pt x="20603" y="46889"/>
                    <a:pt x="20225" y="46850"/>
                  </a:cubicBezTo>
                  <a:cubicBezTo>
                    <a:pt x="19988" y="46824"/>
                    <a:pt x="19746" y="46802"/>
                    <a:pt x="19511" y="46799"/>
                  </a:cubicBezTo>
                  <a:cubicBezTo>
                    <a:pt x="19159" y="46794"/>
                    <a:pt x="18811" y="46745"/>
                    <a:pt x="18462" y="46729"/>
                  </a:cubicBezTo>
                  <a:cubicBezTo>
                    <a:pt x="18080" y="46712"/>
                    <a:pt x="17701" y="46640"/>
                    <a:pt x="17320" y="46595"/>
                  </a:cubicBezTo>
                  <a:cubicBezTo>
                    <a:pt x="17108" y="46570"/>
                    <a:pt x="16895" y="46559"/>
                    <a:pt x="16683" y="46542"/>
                  </a:cubicBezTo>
                  <a:cubicBezTo>
                    <a:pt x="16267" y="46509"/>
                    <a:pt x="15852" y="46452"/>
                    <a:pt x="15436" y="46424"/>
                  </a:cubicBezTo>
                  <a:cubicBezTo>
                    <a:pt x="14850" y="46384"/>
                    <a:pt x="14261" y="46337"/>
                    <a:pt x="13677" y="46268"/>
                  </a:cubicBezTo>
                  <a:cubicBezTo>
                    <a:pt x="13137" y="46204"/>
                    <a:pt x="12601" y="46090"/>
                    <a:pt x="12059" y="46032"/>
                  </a:cubicBezTo>
                  <a:cubicBezTo>
                    <a:pt x="11643" y="45986"/>
                    <a:pt x="11230" y="45914"/>
                    <a:pt x="10820" y="45846"/>
                  </a:cubicBezTo>
                  <a:cubicBezTo>
                    <a:pt x="10315" y="45762"/>
                    <a:pt x="9809" y="45687"/>
                    <a:pt x="9307" y="45591"/>
                  </a:cubicBezTo>
                  <a:cubicBezTo>
                    <a:pt x="8737" y="45481"/>
                    <a:pt x="8165" y="45384"/>
                    <a:pt x="7592" y="45302"/>
                  </a:cubicBezTo>
                  <a:cubicBezTo>
                    <a:pt x="7085" y="45228"/>
                    <a:pt x="6580" y="45159"/>
                    <a:pt x="6066" y="45137"/>
                  </a:cubicBezTo>
                  <a:cubicBezTo>
                    <a:pt x="5674" y="45119"/>
                    <a:pt x="5298" y="44988"/>
                    <a:pt x="4912" y="44913"/>
                  </a:cubicBezTo>
                  <a:cubicBezTo>
                    <a:pt x="4373" y="44809"/>
                    <a:pt x="3851" y="44649"/>
                    <a:pt x="3333" y="44473"/>
                  </a:cubicBezTo>
                  <a:cubicBezTo>
                    <a:pt x="2457" y="44174"/>
                    <a:pt x="1803" y="43619"/>
                    <a:pt x="1369" y="42801"/>
                  </a:cubicBezTo>
                  <a:cubicBezTo>
                    <a:pt x="1028" y="42158"/>
                    <a:pt x="830" y="41473"/>
                    <a:pt x="738" y="40754"/>
                  </a:cubicBezTo>
                  <a:cubicBezTo>
                    <a:pt x="704" y="40493"/>
                    <a:pt x="665" y="40230"/>
                    <a:pt x="623" y="39969"/>
                  </a:cubicBezTo>
                  <a:cubicBezTo>
                    <a:pt x="597" y="39814"/>
                    <a:pt x="643" y="39754"/>
                    <a:pt x="768" y="39696"/>
                  </a:cubicBezTo>
                  <a:cubicBezTo>
                    <a:pt x="1232" y="39474"/>
                    <a:pt x="1701" y="39264"/>
                    <a:pt x="2176" y="39069"/>
                  </a:cubicBezTo>
                  <a:cubicBezTo>
                    <a:pt x="3057" y="38711"/>
                    <a:pt x="3953" y="38399"/>
                    <a:pt x="4879" y="38181"/>
                  </a:cubicBezTo>
                  <a:cubicBezTo>
                    <a:pt x="5345" y="38070"/>
                    <a:pt x="5816" y="38003"/>
                    <a:pt x="6288" y="37931"/>
                  </a:cubicBezTo>
                  <a:cubicBezTo>
                    <a:pt x="7095" y="37809"/>
                    <a:pt x="7904" y="37793"/>
                    <a:pt x="8715" y="37772"/>
                  </a:cubicBezTo>
                  <a:cubicBezTo>
                    <a:pt x="9051" y="37763"/>
                    <a:pt x="9388" y="37727"/>
                    <a:pt x="9723" y="37727"/>
                  </a:cubicBezTo>
                  <a:close/>
                  <a:moveTo>
                    <a:pt x="12094" y="0"/>
                  </a:moveTo>
                  <a:cubicBezTo>
                    <a:pt x="12022" y="0"/>
                    <a:pt x="11952" y="16"/>
                    <a:pt x="11883" y="61"/>
                  </a:cubicBezTo>
                  <a:cubicBezTo>
                    <a:pt x="11456" y="343"/>
                    <a:pt x="11025" y="622"/>
                    <a:pt x="10624" y="944"/>
                  </a:cubicBezTo>
                  <a:cubicBezTo>
                    <a:pt x="10345" y="1171"/>
                    <a:pt x="10063" y="1391"/>
                    <a:pt x="9794" y="1629"/>
                  </a:cubicBezTo>
                  <a:cubicBezTo>
                    <a:pt x="9532" y="1862"/>
                    <a:pt x="9245" y="2071"/>
                    <a:pt x="9023" y="2345"/>
                  </a:cubicBezTo>
                  <a:cubicBezTo>
                    <a:pt x="8866" y="2539"/>
                    <a:pt x="8697" y="2720"/>
                    <a:pt x="8519" y="2893"/>
                  </a:cubicBezTo>
                  <a:cubicBezTo>
                    <a:pt x="8131" y="3269"/>
                    <a:pt x="7804" y="3699"/>
                    <a:pt x="7477" y="4125"/>
                  </a:cubicBezTo>
                  <a:cubicBezTo>
                    <a:pt x="7064" y="4662"/>
                    <a:pt x="6695" y="5229"/>
                    <a:pt x="6335" y="5801"/>
                  </a:cubicBezTo>
                  <a:cubicBezTo>
                    <a:pt x="5977" y="6374"/>
                    <a:pt x="5655" y="6970"/>
                    <a:pt x="5343" y="7570"/>
                  </a:cubicBezTo>
                  <a:cubicBezTo>
                    <a:pt x="5147" y="7949"/>
                    <a:pt x="4966" y="8337"/>
                    <a:pt x="4788" y="8727"/>
                  </a:cubicBezTo>
                  <a:cubicBezTo>
                    <a:pt x="4580" y="9188"/>
                    <a:pt x="4372" y="9647"/>
                    <a:pt x="4186" y="10117"/>
                  </a:cubicBezTo>
                  <a:cubicBezTo>
                    <a:pt x="3972" y="10658"/>
                    <a:pt x="3776" y="11206"/>
                    <a:pt x="3581" y="11754"/>
                  </a:cubicBezTo>
                  <a:cubicBezTo>
                    <a:pt x="3277" y="12602"/>
                    <a:pt x="2977" y="13449"/>
                    <a:pt x="2744" y="14317"/>
                  </a:cubicBezTo>
                  <a:cubicBezTo>
                    <a:pt x="2457" y="15390"/>
                    <a:pt x="2224" y="16477"/>
                    <a:pt x="1967" y="17557"/>
                  </a:cubicBezTo>
                  <a:cubicBezTo>
                    <a:pt x="1779" y="18348"/>
                    <a:pt x="1623" y="19143"/>
                    <a:pt x="1467" y="19939"/>
                  </a:cubicBezTo>
                  <a:cubicBezTo>
                    <a:pt x="1332" y="20615"/>
                    <a:pt x="1222" y="21297"/>
                    <a:pt x="1107" y="21978"/>
                  </a:cubicBezTo>
                  <a:cubicBezTo>
                    <a:pt x="1009" y="22558"/>
                    <a:pt x="955" y="23145"/>
                    <a:pt x="888" y="23728"/>
                  </a:cubicBezTo>
                  <a:cubicBezTo>
                    <a:pt x="849" y="24068"/>
                    <a:pt x="808" y="24406"/>
                    <a:pt x="776" y="24746"/>
                  </a:cubicBezTo>
                  <a:cubicBezTo>
                    <a:pt x="740" y="25127"/>
                    <a:pt x="667" y="25505"/>
                    <a:pt x="639" y="25888"/>
                  </a:cubicBezTo>
                  <a:cubicBezTo>
                    <a:pt x="609" y="26289"/>
                    <a:pt x="552" y="26685"/>
                    <a:pt x="520" y="27085"/>
                  </a:cubicBezTo>
                  <a:cubicBezTo>
                    <a:pt x="478" y="27603"/>
                    <a:pt x="410" y="28119"/>
                    <a:pt x="371" y="28638"/>
                  </a:cubicBezTo>
                  <a:cubicBezTo>
                    <a:pt x="350" y="28894"/>
                    <a:pt x="343" y="29151"/>
                    <a:pt x="314" y="29404"/>
                  </a:cubicBezTo>
                  <a:cubicBezTo>
                    <a:pt x="275" y="29779"/>
                    <a:pt x="259" y="30153"/>
                    <a:pt x="215" y="30526"/>
                  </a:cubicBezTo>
                  <a:cubicBezTo>
                    <a:pt x="181" y="30808"/>
                    <a:pt x="205" y="31094"/>
                    <a:pt x="155" y="31369"/>
                  </a:cubicBezTo>
                  <a:cubicBezTo>
                    <a:pt x="96" y="31700"/>
                    <a:pt x="89" y="32037"/>
                    <a:pt x="79" y="32364"/>
                  </a:cubicBezTo>
                  <a:cubicBezTo>
                    <a:pt x="46" y="33639"/>
                    <a:pt x="90" y="34918"/>
                    <a:pt x="14" y="36192"/>
                  </a:cubicBezTo>
                  <a:cubicBezTo>
                    <a:pt x="0" y="36418"/>
                    <a:pt x="80" y="36632"/>
                    <a:pt x="67" y="36856"/>
                  </a:cubicBezTo>
                  <a:cubicBezTo>
                    <a:pt x="34" y="37439"/>
                    <a:pt x="83" y="38020"/>
                    <a:pt x="128" y="38600"/>
                  </a:cubicBezTo>
                  <a:cubicBezTo>
                    <a:pt x="148" y="38846"/>
                    <a:pt x="149" y="39095"/>
                    <a:pt x="186" y="39339"/>
                  </a:cubicBezTo>
                  <a:cubicBezTo>
                    <a:pt x="232" y="39660"/>
                    <a:pt x="275" y="39980"/>
                    <a:pt x="324" y="40301"/>
                  </a:cubicBezTo>
                  <a:cubicBezTo>
                    <a:pt x="386" y="40687"/>
                    <a:pt x="444" y="41076"/>
                    <a:pt x="516" y="41461"/>
                  </a:cubicBezTo>
                  <a:cubicBezTo>
                    <a:pt x="636" y="42081"/>
                    <a:pt x="886" y="42655"/>
                    <a:pt x="1189" y="43204"/>
                  </a:cubicBezTo>
                  <a:cubicBezTo>
                    <a:pt x="1361" y="43520"/>
                    <a:pt x="1538" y="43840"/>
                    <a:pt x="1817" y="44074"/>
                  </a:cubicBezTo>
                  <a:cubicBezTo>
                    <a:pt x="2152" y="44357"/>
                    <a:pt x="2530" y="44578"/>
                    <a:pt x="2942" y="44728"/>
                  </a:cubicBezTo>
                  <a:cubicBezTo>
                    <a:pt x="3554" y="44951"/>
                    <a:pt x="4174" y="45144"/>
                    <a:pt x="4814" y="45271"/>
                  </a:cubicBezTo>
                  <a:cubicBezTo>
                    <a:pt x="5099" y="45326"/>
                    <a:pt x="5381" y="45397"/>
                    <a:pt x="5668" y="45442"/>
                  </a:cubicBezTo>
                  <a:cubicBezTo>
                    <a:pt x="5979" y="45493"/>
                    <a:pt x="6294" y="45518"/>
                    <a:pt x="6606" y="45559"/>
                  </a:cubicBezTo>
                  <a:cubicBezTo>
                    <a:pt x="7070" y="45622"/>
                    <a:pt x="7535" y="45688"/>
                    <a:pt x="7999" y="45755"/>
                  </a:cubicBezTo>
                  <a:cubicBezTo>
                    <a:pt x="8319" y="45800"/>
                    <a:pt x="8638" y="45866"/>
                    <a:pt x="8961" y="45890"/>
                  </a:cubicBezTo>
                  <a:cubicBezTo>
                    <a:pt x="9267" y="45914"/>
                    <a:pt x="9567" y="45990"/>
                    <a:pt x="9873" y="46014"/>
                  </a:cubicBezTo>
                  <a:cubicBezTo>
                    <a:pt x="10094" y="46032"/>
                    <a:pt x="10313" y="46063"/>
                    <a:pt x="10532" y="46095"/>
                  </a:cubicBezTo>
                  <a:cubicBezTo>
                    <a:pt x="11030" y="46169"/>
                    <a:pt x="11527" y="46246"/>
                    <a:pt x="12025" y="46321"/>
                  </a:cubicBezTo>
                  <a:cubicBezTo>
                    <a:pt x="12421" y="46379"/>
                    <a:pt x="12815" y="46443"/>
                    <a:pt x="13213" y="46496"/>
                  </a:cubicBezTo>
                  <a:cubicBezTo>
                    <a:pt x="13611" y="46550"/>
                    <a:pt x="14010" y="46582"/>
                    <a:pt x="14408" y="46633"/>
                  </a:cubicBezTo>
                  <a:cubicBezTo>
                    <a:pt x="14698" y="46670"/>
                    <a:pt x="14990" y="46653"/>
                    <a:pt x="15276" y="46693"/>
                  </a:cubicBezTo>
                  <a:cubicBezTo>
                    <a:pt x="15672" y="46751"/>
                    <a:pt x="16073" y="46787"/>
                    <a:pt x="16470" y="46825"/>
                  </a:cubicBezTo>
                  <a:cubicBezTo>
                    <a:pt x="16887" y="46866"/>
                    <a:pt x="17302" y="46911"/>
                    <a:pt x="17718" y="46949"/>
                  </a:cubicBezTo>
                  <a:cubicBezTo>
                    <a:pt x="17904" y="46965"/>
                    <a:pt x="18093" y="46973"/>
                    <a:pt x="18278" y="46999"/>
                  </a:cubicBezTo>
                  <a:cubicBezTo>
                    <a:pt x="18621" y="47046"/>
                    <a:pt x="18962" y="47091"/>
                    <a:pt x="19309" y="47091"/>
                  </a:cubicBezTo>
                  <a:cubicBezTo>
                    <a:pt x="19313" y="47091"/>
                    <a:pt x="19317" y="47091"/>
                    <a:pt x="19321" y="47091"/>
                  </a:cubicBezTo>
                  <a:cubicBezTo>
                    <a:pt x="19370" y="47091"/>
                    <a:pt x="19420" y="47088"/>
                    <a:pt x="19468" y="47088"/>
                  </a:cubicBezTo>
                  <a:cubicBezTo>
                    <a:pt x="19505" y="47088"/>
                    <a:pt x="19543" y="47090"/>
                    <a:pt x="19579" y="47097"/>
                  </a:cubicBezTo>
                  <a:cubicBezTo>
                    <a:pt x="20084" y="47186"/>
                    <a:pt x="20597" y="47188"/>
                    <a:pt x="21107" y="47235"/>
                  </a:cubicBezTo>
                  <a:cubicBezTo>
                    <a:pt x="21624" y="47283"/>
                    <a:pt x="22145" y="47319"/>
                    <a:pt x="22665" y="47340"/>
                  </a:cubicBezTo>
                  <a:cubicBezTo>
                    <a:pt x="22968" y="47353"/>
                    <a:pt x="23271" y="47362"/>
                    <a:pt x="23574" y="47362"/>
                  </a:cubicBezTo>
                  <a:cubicBezTo>
                    <a:pt x="24007" y="47362"/>
                    <a:pt x="24441" y="47343"/>
                    <a:pt x="24871" y="47288"/>
                  </a:cubicBezTo>
                  <a:cubicBezTo>
                    <a:pt x="25578" y="47198"/>
                    <a:pt x="26264" y="47005"/>
                    <a:pt x="26876" y="46624"/>
                  </a:cubicBezTo>
                  <a:cubicBezTo>
                    <a:pt x="27258" y="46388"/>
                    <a:pt x="27598" y="46091"/>
                    <a:pt x="27772" y="45661"/>
                  </a:cubicBezTo>
                  <a:cubicBezTo>
                    <a:pt x="27957" y="45207"/>
                    <a:pt x="28058" y="44729"/>
                    <a:pt x="28065" y="44239"/>
                  </a:cubicBezTo>
                  <a:cubicBezTo>
                    <a:pt x="28071" y="43664"/>
                    <a:pt x="28066" y="43090"/>
                    <a:pt x="28066" y="42514"/>
                  </a:cubicBezTo>
                  <a:cubicBezTo>
                    <a:pt x="28066" y="41930"/>
                    <a:pt x="28058" y="41347"/>
                    <a:pt x="28070" y="40764"/>
                  </a:cubicBezTo>
                  <a:cubicBezTo>
                    <a:pt x="28081" y="40192"/>
                    <a:pt x="28019" y="39620"/>
                    <a:pt x="28066" y="39049"/>
                  </a:cubicBezTo>
                  <a:cubicBezTo>
                    <a:pt x="28083" y="38841"/>
                    <a:pt x="28012" y="38645"/>
                    <a:pt x="28012" y="38437"/>
                  </a:cubicBezTo>
                  <a:cubicBezTo>
                    <a:pt x="28018" y="37142"/>
                    <a:pt x="28014" y="35846"/>
                    <a:pt x="28016" y="34552"/>
                  </a:cubicBezTo>
                  <a:cubicBezTo>
                    <a:pt x="28016" y="34474"/>
                    <a:pt x="28007" y="34396"/>
                    <a:pt x="28021" y="34320"/>
                  </a:cubicBezTo>
                  <a:cubicBezTo>
                    <a:pt x="28087" y="33945"/>
                    <a:pt x="28088" y="33573"/>
                    <a:pt x="28021" y="33197"/>
                  </a:cubicBezTo>
                  <a:cubicBezTo>
                    <a:pt x="28010" y="33139"/>
                    <a:pt x="28006" y="33074"/>
                    <a:pt x="28022" y="33019"/>
                  </a:cubicBezTo>
                  <a:cubicBezTo>
                    <a:pt x="28085" y="32816"/>
                    <a:pt x="28062" y="32610"/>
                    <a:pt x="28065" y="32405"/>
                  </a:cubicBezTo>
                  <a:cubicBezTo>
                    <a:pt x="28080" y="31610"/>
                    <a:pt x="28050" y="30817"/>
                    <a:pt x="28152" y="30021"/>
                  </a:cubicBezTo>
                  <a:cubicBezTo>
                    <a:pt x="28208" y="29585"/>
                    <a:pt x="28223" y="29135"/>
                    <a:pt x="28215" y="28690"/>
                  </a:cubicBezTo>
                  <a:cubicBezTo>
                    <a:pt x="28205" y="28194"/>
                    <a:pt x="28280" y="27701"/>
                    <a:pt x="28283" y="27204"/>
                  </a:cubicBezTo>
                  <a:cubicBezTo>
                    <a:pt x="28284" y="27004"/>
                    <a:pt x="28315" y="26797"/>
                    <a:pt x="28334" y="26593"/>
                  </a:cubicBezTo>
                  <a:cubicBezTo>
                    <a:pt x="28366" y="26281"/>
                    <a:pt x="28417" y="25966"/>
                    <a:pt x="28419" y="25652"/>
                  </a:cubicBezTo>
                  <a:cubicBezTo>
                    <a:pt x="28422" y="25300"/>
                    <a:pt x="28472" y="24952"/>
                    <a:pt x="28492" y="24603"/>
                  </a:cubicBezTo>
                  <a:cubicBezTo>
                    <a:pt x="28506" y="24366"/>
                    <a:pt x="28512" y="24125"/>
                    <a:pt x="28538" y="23887"/>
                  </a:cubicBezTo>
                  <a:cubicBezTo>
                    <a:pt x="28586" y="23446"/>
                    <a:pt x="28651" y="23007"/>
                    <a:pt x="28678" y="22565"/>
                  </a:cubicBezTo>
                  <a:cubicBezTo>
                    <a:pt x="28700" y="22198"/>
                    <a:pt x="28751" y="21833"/>
                    <a:pt x="28801" y="21472"/>
                  </a:cubicBezTo>
                  <a:cubicBezTo>
                    <a:pt x="28897" y="20796"/>
                    <a:pt x="29022" y="20125"/>
                    <a:pt x="29157" y="19457"/>
                  </a:cubicBezTo>
                  <a:cubicBezTo>
                    <a:pt x="29357" y="18478"/>
                    <a:pt x="29570" y="17502"/>
                    <a:pt x="29788" y="16528"/>
                  </a:cubicBezTo>
                  <a:cubicBezTo>
                    <a:pt x="30005" y="15557"/>
                    <a:pt x="30279" y="14605"/>
                    <a:pt x="30572" y="13657"/>
                  </a:cubicBezTo>
                  <a:cubicBezTo>
                    <a:pt x="30947" y="12455"/>
                    <a:pt x="31298" y="11246"/>
                    <a:pt x="31720" y="10061"/>
                  </a:cubicBezTo>
                  <a:cubicBezTo>
                    <a:pt x="31913" y="9523"/>
                    <a:pt x="32077" y="8969"/>
                    <a:pt x="32389" y="8480"/>
                  </a:cubicBezTo>
                  <a:cubicBezTo>
                    <a:pt x="32428" y="8417"/>
                    <a:pt x="32466" y="8347"/>
                    <a:pt x="32410" y="8264"/>
                  </a:cubicBezTo>
                  <a:lnTo>
                    <a:pt x="32410" y="8264"/>
                  </a:lnTo>
                  <a:cubicBezTo>
                    <a:pt x="32331" y="8307"/>
                    <a:pt x="32289" y="8380"/>
                    <a:pt x="32237" y="8448"/>
                  </a:cubicBezTo>
                  <a:cubicBezTo>
                    <a:pt x="31901" y="8902"/>
                    <a:pt x="31721" y="9433"/>
                    <a:pt x="31530" y="9954"/>
                  </a:cubicBezTo>
                  <a:cubicBezTo>
                    <a:pt x="31174" y="10916"/>
                    <a:pt x="30817" y="11879"/>
                    <a:pt x="30514" y="12862"/>
                  </a:cubicBezTo>
                  <a:cubicBezTo>
                    <a:pt x="30178" y="13958"/>
                    <a:pt x="29835" y="15051"/>
                    <a:pt x="29569" y="16167"/>
                  </a:cubicBezTo>
                  <a:cubicBezTo>
                    <a:pt x="29316" y="17230"/>
                    <a:pt x="29087" y="18300"/>
                    <a:pt x="28853" y="19366"/>
                  </a:cubicBezTo>
                  <a:cubicBezTo>
                    <a:pt x="28761" y="19792"/>
                    <a:pt x="28655" y="20216"/>
                    <a:pt x="28596" y="20647"/>
                  </a:cubicBezTo>
                  <a:cubicBezTo>
                    <a:pt x="28518" y="21205"/>
                    <a:pt x="28416" y="21758"/>
                    <a:pt x="28368" y="22321"/>
                  </a:cubicBezTo>
                  <a:cubicBezTo>
                    <a:pt x="28326" y="22812"/>
                    <a:pt x="28273" y="23305"/>
                    <a:pt x="28220" y="23795"/>
                  </a:cubicBezTo>
                  <a:cubicBezTo>
                    <a:pt x="28192" y="24060"/>
                    <a:pt x="28189" y="24324"/>
                    <a:pt x="28165" y="24587"/>
                  </a:cubicBezTo>
                  <a:cubicBezTo>
                    <a:pt x="28129" y="24951"/>
                    <a:pt x="28075" y="25316"/>
                    <a:pt x="28072" y="25683"/>
                  </a:cubicBezTo>
                  <a:cubicBezTo>
                    <a:pt x="28070" y="25965"/>
                    <a:pt x="28043" y="26249"/>
                    <a:pt x="28005" y="26524"/>
                  </a:cubicBezTo>
                  <a:cubicBezTo>
                    <a:pt x="27950" y="26915"/>
                    <a:pt x="27985" y="27308"/>
                    <a:pt x="27928" y="27700"/>
                  </a:cubicBezTo>
                  <a:cubicBezTo>
                    <a:pt x="27873" y="28086"/>
                    <a:pt x="27917" y="28483"/>
                    <a:pt x="27878" y="28878"/>
                  </a:cubicBezTo>
                  <a:cubicBezTo>
                    <a:pt x="27830" y="29345"/>
                    <a:pt x="27859" y="29817"/>
                    <a:pt x="27824" y="30287"/>
                  </a:cubicBezTo>
                  <a:cubicBezTo>
                    <a:pt x="27771" y="30996"/>
                    <a:pt x="27820" y="31707"/>
                    <a:pt x="27776" y="32418"/>
                  </a:cubicBezTo>
                  <a:cubicBezTo>
                    <a:pt x="27718" y="33357"/>
                    <a:pt x="27776" y="34302"/>
                    <a:pt x="27720" y="35243"/>
                  </a:cubicBezTo>
                  <a:cubicBezTo>
                    <a:pt x="27681" y="35936"/>
                    <a:pt x="27726" y="36633"/>
                    <a:pt x="27708" y="37327"/>
                  </a:cubicBezTo>
                  <a:cubicBezTo>
                    <a:pt x="27689" y="38026"/>
                    <a:pt x="27771" y="38727"/>
                    <a:pt x="27715" y="39427"/>
                  </a:cubicBezTo>
                  <a:cubicBezTo>
                    <a:pt x="27713" y="39461"/>
                    <a:pt x="27714" y="39497"/>
                    <a:pt x="27724" y="39530"/>
                  </a:cubicBezTo>
                  <a:cubicBezTo>
                    <a:pt x="27773" y="39663"/>
                    <a:pt x="27763" y="39799"/>
                    <a:pt x="27763" y="39936"/>
                  </a:cubicBezTo>
                  <a:cubicBezTo>
                    <a:pt x="27763" y="40528"/>
                    <a:pt x="27764" y="41120"/>
                    <a:pt x="27763" y="41712"/>
                  </a:cubicBezTo>
                  <a:cubicBezTo>
                    <a:pt x="27763" y="41796"/>
                    <a:pt x="27785" y="41882"/>
                    <a:pt x="27726" y="41977"/>
                  </a:cubicBezTo>
                  <a:cubicBezTo>
                    <a:pt x="27618" y="41964"/>
                    <a:pt x="27569" y="41884"/>
                    <a:pt x="27500" y="41839"/>
                  </a:cubicBezTo>
                  <a:cubicBezTo>
                    <a:pt x="26693" y="41281"/>
                    <a:pt x="25799" y="40886"/>
                    <a:pt x="24931" y="40439"/>
                  </a:cubicBezTo>
                  <a:cubicBezTo>
                    <a:pt x="24476" y="40205"/>
                    <a:pt x="23990" y="40031"/>
                    <a:pt x="23513" y="39838"/>
                  </a:cubicBezTo>
                  <a:cubicBezTo>
                    <a:pt x="22736" y="39523"/>
                    <a:pt x="21938" y="39266"/>
                    <a:pt x="21129" y="39037"/>
                  </a:cubicBezTo>
                  <a:cubicBezTo>
                    <a:pt x="20092" y="38744"/>
                    <a:pt x="19034" y="38538"/>
                    <a:pt x="17988" y="38289"/>
                  </a:cubicBezTo>
                  <a:cubicBezTo>
                    <a:pt x="17497" y="38174"/>
                    <a:pt x="16994" y="38137"/>
                    <a:pt x="16501" y="38032"/>
                  </a:cubicBezTo>
                  <a:cubicBezTo>
                    <a:pt x="16124" y="37952"/>
                    <a:pt x="15749" y="37867"/>
                    <a:pt x="15367" y="37835"/>
                  </a:cubicBezTo>
                  <a:cubicBezTo>
                    <a:pt x="15017" y="37805"/>
                    <a:pt x="14671" y="37756"/>
                    <a:pt x="14325" y="37710"/>
                  </a:cubicBezTo>
                  <a:cubicBezTo>
                    <a:pt x="13852" y="37645"/>
                    <a:pt x="13379" y="37577"/>
                    <a:pt x="12901" y="37572"/>
                  </a:cubicBezTo>
                  <a:cubicBezTo>
                    <a:pt x="12834" y="37570"/>
                    <a:pt x="12764" y="37572"/>
                    <a:pt x="12696" y="37563"/>
                  </a:cubicBezTo>
                  <a:cubicBezTo>
                    <a:pt x="12340" y="37516"/>
                    <a:pt x="11984" y="37471"/>
                    <a:pt x="11625" y="37471"/>
                  </a:cubicBezTo>
                  <a:cubicBezTo>
                    <a:pt x="11617" y="37471"/>
                    <a:pt x="11609" y="37471"/>
                    <a:pt x="11600" y="37471"/>
                  </a:cubicBezTo>
                  <a:cubicBezTo>
                    <a:pt x="11509" y="37471"/>
                    <a:pt x="11418" y="37471"/>
                    <a:pt x="11327" y="37471"/>
                  </a:cubicBezTo>
                  <a:cubicBezTo>
                    <a:pt x="10899" y="37471"/>
                    <a:pt x="10471" y="37469"/>
                    <a:pt x="10044" y="37469"/>
                  </a:cubicBezTo>
                  <a:cubicBezTo>
                    <a:pt x="9269" y="37469"/>
                    <a:pt x="8495" y="37476"/>
                    <a:pt x="7719" y="37514"/>
                  </a:cubicBezTo>
                  <a:cubicBezTo>
                    <a:pt x="7249" y="37536"/>
                    <a:pt x="6780" y="37562"/>
                    <a:pt x="6318" y="37638"/>
                  </a:cubicBezTo>
                  <a:cubicBezTo>
                    <a:pt x="5503" y="37775"/>
                    <a:pt x="4687" y="37921"/>
                    <a:pt x="3893" y="38170"/>
                  </a:cubicBezTo>
                  <a:cubicBezTo>
                    <a:pt x="3123" y="38411"/>
                    <a:pt x="2373" y="38697"/>
                    <a:pt x="1630" y="39005"/>
                  </a:cubicBezTo>
                  <a:cubicBezTo>
                    <a:pt x="1352" y="39121"/>
                    <a:pt x="1088" y="39257"/>
                    <a:pt x="827" y="39405"/>
                  </a:cubicBezTo>
                  <a:cubicBezTo>
                    <a:pt x="714" y="39470"/>
                    <a:pt x="646" y="39506"/>
                    <a:pt x="604" y="39506"/>
                  </a:cubicBezTo>
                  <a:cubicBezTo>
                    <a:pt x="543" y="39506"/>
                    <a:pt x="540" y="39428"/>
                    <a:pt x="535" y="39244"/>
                  </a:cubicBezTo>
                  <a:cubicBezTo>
                    <a:pt x="527" y="38970"/>
                    <a:pt x="498" y="38697"/>
                    <a:pt x="471" y="38427"/>
                  </a:cubicBezTo>
                  <a:cubicBezTo>
                    <a:pt x="428" y="38003"/>
                    <a:pt x="389" y="37574"/>
                    <a:pt x="388" y="37150"/>
                  </a:cubicBezTo>
                  <a:cubicBezTo>
                    <a:pt x="383" y="35642"/>
                    <a:pt x="341" y="34134"/>
                    <a:pt x="429" y="32626"/>
                  </a:cubicBezTo>
                  <a:cubicBezTo>
                    <a:pt x="445" y="32344"/>
                    <a:pt x="417" y="32058"/>
                    <a:pt x="444" y="31777"/>
                  </a:cubicBezTo>
                  <a:cubicBezTo>
                    <a:pt x="478" y="31404"/>
                    <a:pt x="536" y="31032"/>
                    <a:pt x="536" y="30657"/>
                  </a:cubicBezTo>
                  <a:cubicBezTo>
                    <a:pt x="536" y="30596"/>
                    <a:pt x="531" y="30533"/>
                    <a:pt x="546" y="30477"/>
                  </a:cubicBezTo>
                  <a:cubicBezTo>
                    <a:pt x="615" y="30184"/>
                    <a:pt x="609" y="29882"/>
                    <a:pt x="628" y="29585"/>
                  </a:cubicBezTo>
                  <a:cubicBezTo>
                    <a:pt x="653" y="29236"/>
                    <a:pt x="694" y="28888"/>
                    <a:pt x="703" y="28537"/>
                  </a:cubicBezTo>
                  <a:cubicBezTo>
                    <a:pt x="708" y="28337"/>
                    <a:pt x="729" y="28130"/>
                    <a:pt x="756" y="27926"/>
                  </a:cubicBezTo>
                  <a:cubicBezTo>
                    <a:pt x="790" y="27673"/>
                    <a:pt x="835" y="27418"/>
                    <a:pt x="839" y="27164"/>
                  </a:cubicBezTo>
                  <a:cubicBezTo>
                    <a:pt x="844" y="26914"/>
                    <a:pt x="886" y="26670"/>
                    <a:pt x="909" y="26424"/>
                  </a:cubicBezTo>
                  <a:cubicBezTo>
                    <a:pt x="963" y="25865"/>
                    <a:pt x="1046" y="25308"/>
                    <a:pt x="1107" y="24749"/>
                  </a:cubicBezTo>
                  <a:cubicBezTo>
                    <a:pt x="1128" y="24553"/>
                    <a:pt x="1146" y="24359"/>
                    <a:pt x="1170" y="24163"/>
                  </a:cubicBezTo>
                  <a:cubicBezTo>
                    <a:pt x="1215" y="23801"/>
                    <a:pt x="1261" y="23436"/>
                    <a:pt x="1307" y="23073"/>
                  </a:cubicBezTo>
                  <a:cubicBezTo>
                    <a:pt x="1348" y="22736"/>
                    <a:pt x="1373" y="22393"/>
                    <a:pt x="1429" y="22057"/>
                  </a:cubicBezTo>
                  <a:cubicBezTo>
                    <a:pt x="1535" y="21434"/>
                    <a:pt x="1652" y="20815"/>
                    <a:pt x="1760" y="20194"/>
                  </a:cubicBezTo>
                  <a:cubicBezTo>
                    <a:pt x="1936" y="19193"/>
                    <a:pt x="2130" y="18196"/>
                    <a:pt x="2375" y="17210"/>
                  </a:cubicBezTo>
                  <a:cubicBezTo>
                    <a:pt x="2558" y="16471"/>
                    <a:pt x="2763" y="15738"/>
                    <a:pt x="2932" y="14997"/>
                  </a:cubicBezTo>
                  <a:cubicBezTo>
                    <a:pt x="3051" y="14480"/>
                    <a:pt x="3190" y="13969"/>
                    <a:pt x="3349" y="13463"/>
                  </a:cubicBezTo>
                  <a:cubicBezTo>
                    <a:pt x="3585" y="12711"/>
                    <a:pt x="3854" y="11971"/>
                    <a:pt x="4138" y="11237"/>
                  </a:cubicBezTo>
                  <a:cubicBezTo>
                    <a:pt x="4499" y="10311"/>
                    <a:pt x="4879" y="9394"/>
                    <a:pt x="5317" y="8502"/>
                  </a:cubicBezTo>
                  <a:cubicBezTo>
                    <a:pt x="5524" y="8080"/>
                    <a:pt x="5742" y="7662"/>
                    <a:pt x="5962" y="7245"/>
                  </a:cubicBezTo>
                  <a:cubicBezTo>
                    <a:pt x="6381" y="6448"/>
                    <a:pt x="6867" y="5693"/>
                    <a:pt x="7350" y="4936"/>
                  </a:cubicBezTo>
                  <a:cubicBezTo>
                    <a:pt x="7733" y="4337"/>
                    <a:pt x="8155" y="3767"/>
                    <a:pt x="8613" y="3224"/>
                  </a:cubicBezTo>
                  <a:cubicBezTo>
                    <a:pt x="8866" y="2923"/>
                    <a:pt x="9147" y="2643"/>
                    <a:pt x="9426" y="2368"/>
                  </a:cubicBezTo>
                  <a:cubicBezTo>
                    <a:pt x="9636" y="2160"/>
                    <a:pt x="9868" y="1966"/>
                    <a:pt x="10096" y="1772"/>
                  </a:cubicBezTo>
                  <a:cubicBezTo>
                    <a:pt x="10725" y="1230"/>
                    <a:pt x="11366" y="705"/>
                    <a:pt x="12062" y="252"/>
                  </a:cubicBezTo>
                  <a:cubicBezTo>
                    <a:pt x="12159" y="189"/>
                    <a:pt x="12245" y="111"/>
                    <a:pt x="12336" y="39"/>
                  </a:cubicBezTo>
                  <a:cubicBezTo>
                    <a:pt x="12251" y="18"/>
                    <a:pt x="12171" y="0"/>
                    <a:pt x="120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2410799" y="3326465"/>
              <a:ext cx="96869" cy="94499"/>
            </a:xfrm>
            <a:custGeom>
              <a:avLst/>
              <a:gdLst/>
              <a:ahLst/>
              <a:cxnLst/>
              <a:rect l="l" t="t" r="r" b="b"/>
              <a:pathLst>
                <a:path w="2943" h="2871" extrusionOk="0">
                  <a:moveTo>
                    <a:pt x="2132" y="0"/>
                  </a:moveTo>
                  <a:cubicBezTo>
                    <a:pt x="2089" y="0"/>
                    <a:pt x="2040" y="16"/>
                    <a:pt x="1986" y="49"/>
                  </a:cubicBezTo>
                  <a:cubicBezTo>
                    <a:pt x="1789" y="169"/>
                    <a:pt x="1591" y="291"/>
                    <a:pt x="1416" y="442"/>
                  </a:cubicBezTo>
                  <a:cubicBezTo>
                    <a:pt x="1326" y="519"/>
                    <a:pt x="1241" y="551"/>
                    <a:pt x="1145" y="551"/>
                  </a:cubicBezTo>
                  <a:cubicBezTo>
                    <a:pt x="1105" y="551"/>
                    <a:pt x="1063" y="545"/>
                    <a:pt x="1017" y="535"/>
                  </a:cubicBezTo>
                  <a:cubicBezTo>
                    <a:pt x="825" y="492"/>
                    <a:pt x="632" y="449"/>
                    <a:pt x="435" y="449"/>
                  </a:cubicBezTo>
                  <a:cubicBezTo>
                    <a:pt x="418" y="448"/>
                    <a:pt x="402" y="448"/>
                    <a:pt x="386" y="448"/>
                  </a:cubicBezTo>
                  <a:cubicBezTo>
                    <a:pt x="131" y="448"/>
                    <a:pt x="100" y="518"/>
                    <a:pt x="219" y="774"/>
                  </a:cubicBezTo>
                  <a:cubicBezTo>
                    <a:pt x="280" y="906"/>
                    <a:pt x="342" y="1038"/>
                    <a:pt x="417" y="1164"/>
                  </a:cubicBezTo>
                  <a:cubicBezTo>
                    <a:pt x="496" y="1297"/>
                    <a:pt x="508" y="1402"/>
                    <a:pt x="384" y="1524"/>
                  </a:cubicBezTo>
                  <a:cubicBezTo>
                    <a:pt x="274" y="1631"/>
                    <a:pt x="188" y="1764"/>
                    <a:pt x="110" y="1896"/>
                  </a:cubicBezTo>
                  <a:cubicBezTo>
                    <a:pt x="1" y="2083"/>
                    <a:pt x="56" y="2188"/>
                    <a:pt x="273" y="2203"/>
                  </a:cubicBezTo>
                  <a:cubicBezTo>
                    <a:pt x="356" y="2208"/>
                    <a:pt x="439" y="2211"/>
                    <a:pt x="522" y="2211"/>
                  </a:cubicBezTo>
                  <a:cubicBezTo>
                    <a:pt x="619" y="2211"/>
                    <a:pt x="716" y="2208"/>
                    <a:pt x="813" y="2203"/>
                  </a:cubicBezTo>
                  <a:cubicBezTo>
                    <a:pt x="821" y="2203"/>
                    <a:pt x="829" y="2203"/>
                    <a:pt x="836" y="2203"/>
                  </a:cubicBezTo>
                  <a:cubicBezTo>
                    <a:pt x="940" y="2203"/>
                    <a:pt x="1013" y="2237"/>
                    <a:pt x="1067" y="2332"/>
                  </a:cubicBezTo>
                  <a:cubicBezTo>
                    <a:pt x="1161" y="2498"/>
                    <a:pt x="1305" y="2623"/>
                    <a:pt x="1437" y="2757"/>
                  </a:cubicBezTo>
                  <a:cubicBezTo>
                    <a:pt x="1512" y="2833"/>
                    <a:pt x="1573" y="2871"/>
                    <a:pt x="1626" y="2871"/>
                  </a:cubicBezTo>
                  <a:cubicBezTo>
                    <a:pt x="1696" y="2871"/>
                    <a:pt x="1748" y="2802"/>
                    <a:pt x="1794" y="2661"/>
                  </a:cubicBezTo>
                  <a:cubicBezTo>
                    <a:pt x="1845" y="2498"/>
                    <a:pt x="1901" y="2333"/>
                    <a:pt x="1921" y="2164"/>
                  </a:cubicBezTo>
                  <a:cubicBezTo>
                    <a:pt x="1939" y="2004"/>
                    <a:pt x="2007" y="1929"/>
                    <a:pt x="2157" y="1876"/>
                  </a:cubicBezTo>
                  <a:cubicBezTo>
                    <a:pt x="2385" y="1800"/>
                    <a:pt x="2589" y="1671"/>
                    <a:pt x="2788" y="1535"/>
                  </a:cubicBezTo>
                  <a:cubicBezTo>
                    <a:pt x="2943" y="1429"/>
                    <a:pt x="2935" y="1359"/>
                    <a:pt x="2801" y="1230"/>
                  </a:cubicBezTo>
                  <a:cubicBezTo>
                    <a:pt x="2693" y="1124"/>
                    <a:pt x="2549" y="1084"/>
                    <a:pt x="2416" y="1030"/>
                  </a:cubicBezTo>
                  <a:cubicBezTo>
                    <a:pt x="2285" y="975"/>
                    <a:pt x="2227" y="902"/>
                    <a:pt x="2247" y="757"/>
                  </a:cubicBezTo>
                  <a:cubicBezTo>
                    <a:pt x="2270" y="581"/>
                    <a:pt x="2294" y="401"/>
                    <a:pt x="2294" y="221"/>
                  </a:cubicBezTo>
                  <a:cubicBezTo>
                    <a:pt x="2292" y="80"/>
                    <a:pt x="2229" y="0"/>
                    <a:pt x="2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2658418" y="4258779"/>
              <a:ext cx="70405" cy="68562"/>
            </a:xfrm>
            <a:custGeom>
              <a:avLst/>
              <a:gdLst/>
              <a:ahLst/>
              <a:cxnLst/>
              <a:rect l="l" t="t" r="r" b="b"/>
              <a:pathLst>
                <a:path w="2139" h="2083" extrusionOk="0">
                  <a:moveTo>
                    <a:pt x="1185" y="1"/>
                  </a:moveTo>
                  <a:cubicBezTo>
                    <a:pt x="1140" y="1"/>
                    <a:pt x="1094" y="32"/>
                    <a:pt x="1056" y="96"/>
                  </a:cubicBezTo>
                  <a:cubicBezTo>
                    <a:pt x="971" y="239"/>
                    <a:pt x="886" y="386"/>
                    <a:pt x="827" y="541"/>
                  </a:cubicBezTo>
                  <a:cubicBezTo>
                    <a:pt x="782" y="654"/>
                    <a:pt x="714" y="706"/>
                    <a:pt x="603" y="737"/>
                  </a:cubicBezTo>
                  <a:cubicBezTo>
                    <a:pt x="466" y="775"/>
                    <a:pt x="328" y="813"/>
                    <a:pt x="202" y="879"/>
                  </a:cubicBezTo>
                  <a:cubicBezTo>
                    <a:pt x="7" y="976"/>
                    <a:pt x="1" y="1031"/>
                    <a:pt x="173" y="1161"/>
                  </a:cubicBezTo>
                  <a:cubicBezTo>
                    <a:pt x="258" y="1224"/>
                    <a:pt x="342" y="1287"/>
                    <a:pt x="433" y="1341"/>
                  </a:cubicBezTo>
                  <a:cubicBezTo>
                    <a:pt x="529" y="1400"/>
                    <a:pt x="572" y="1463"/>
                    <a:pt x="534" y="1584"/>
                  </a:cubicBezTo>
                  <a:cubicBezTo>
                    <a:pt x="501" y="1687"/>
                    <a:pt x="490" y="1803"/>
                    <a:pt x="486" y="1914"/>
                  </a:cubicBezTo>
                  <a:cubicBezTo>
                    <a:pt x="482" y="2025"/>
                    <a:pt x="516" y="2083"/>
                    <a:pt x="588" y="2083"/>
                  </a:cubicBezTo>
                  <a:cubicBezTo>
                    <a:pt x="617" y="2083"/>
                    <a:pt x="653" y="2073"/>
                    <a:pt x="694" y="2054"/>
                  </a:cubicBezTo>
                  <a:cubicBezTo>
                    <a:pt x="812" y="2001"/>
                    <a:pt x="928" y="1937"/>
                    <a:pt x="1038" y="1871"/>
                  </a:cubicBezTo>
                  <a:cubicBezTo>
                    <a:pt x="1076" y="1848"/>
                    <a:pt x="1112" y="1835"/>
                    <a:pt x="1148" y="1835"/>
                  </a:cubicBezTo>
                  <a:cubicBezTo>
                    <a:pt x="1180" y="1835"/>
                    <a:pt x="1211" y="1845"/>
                    <a:pt x="1245" y="1867"/>
                  </a:cubicBezTo>
                  <a:cubicBezTo>
                    <a:pt x="1360" y="1941"/>
                    <a:pt x="1496" y="1972"/>
                    <a:pt x="1625" y="2014"/>
                  </a:cubicBezTo>
                  <a:cubicBezTo>
                    <a:pt x="1667" y="2027"/>
                    <a:pt x="1702" y="2034"/>
                    <a:pt x="1731" y="2034"/>
                  </a:cubicBezTo>
                  <a:cubicBezTo>
                    <a:pt x="1820" y="2034"/>
                    <a:pt x="1845" y="1970"/>
                    <a:pt x="1820" y="1830"/>
                  </a:cubicBezTo>
                  <a:cubicBezTo>
                    <a:pt x="1798" y="1708"/>
                    <a:pt x="1778" y="1584"/>
                    <a:pt x="1734" y="1469"/>
                  </a:cubicBezTo>
                  <a:cubicBezTo>
                    <a:pt x="1692" y="1361"/>
                    <a:pt x="1709" y="1290"/>
                    <a:pt x="1787" y="1205"/>
                  </a:cubicBezTo>
                  <a:cubicBezTo>
                    <a:pt x="1905" y="1079"/>
                    <a:pt x="1993" y="925"/>
                    <a:pt x="2075" y="772"/>
                  </a:cubicBezTo>
                  <a:cubicBezTo>
                    <a:pt x="2138" y="650"/>
                    <a:pt x="2110" y="609"/>
                    <a:pt x="1980" y="570"/>
                  </a:cubicBezTo>
                  <a:cubicBezTo>
                    <a:pt x="1942" y="559"/>
                    <a:pt x="1904" y="555"/>
                    <a:pt x="1866" y="555"/>
                  </a:cubicBezTo>
                  <a:cubicBezTo>
                    <a:pt x="1799" y="555"/>
                    <a:pt x="1732" y="567"/>
                    <a:pt x="1666" y="574"/>
                  </a:cubicBezTo>
                  <a:cubicBezTo>
                    <a:pt x="1653" y="575"/>
                    <a:pt x="1641" y="576"/>
                    <a:pt x="1630" y="576"/>
                  </a:cubicBezTo>
                  <a:cubicBezTo>
                    <a:pt x="1549" y="576"/>
                    <a:pt x="1498" y="545"/>
                    <a:pt x="1465" y="458"/>
                  </a:cubicBezTo>
                  <a:cubicBezTo>
                    <a:pt x="1420" y="337"/>
                    <a:pt x="1373" y="214"/>
                    <a:pt x="1312" y="101"/>
                  </a:cubicBezTo>
                  <a:cubicBezTo>
                    <a:pt x="1276" y="34"/>
                    <a:pt x="1231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2391412" y="3455689"/>
              <a:ext cx="62868" cy="66850"/>
            </a:xfrm>
            <a:custGeom>
              <a:avLst/>
              <a:gdLst/>
              <a:ahLst/>
              <a:cxnLst/>
              <a:rect l="l" t="t" r="r" b="b"/>
              <a:pathLst>
                <a:path w="1910" h="2031" extrusionOk="0">
                  <a:moveTo>
                    <a:pt x="583" y="0"/>
                  </a:moveTo>
                  <a:cubicBezTo>
                    <a:pt x="568" y="0"/>
                    <a:pt x="552" y="4"/>
                    <a:pt x="535" y="12"/>
                  </a:cubicBezTo>
                  <a:cubicBezTo>
                    <a:pt x="462" y="49"/>
                    <a:pt x="465" y="124"/>
                    <a:pt x="465" y="192"/>
                  </a:cubicBezTo>
                  <a:cubicBezTo>
                    <a:pt x="469" y="354"/>
                    <a:pt x="465" y="517"/>
                    <a:pt x="478" y="678"/>
                  </a:cubicBezTo>
                  <a:cubicBezTo>
                    <a:pt x="486" y="799"/>
                    <a:pt x="441" y="871"/>
                    <a:pt x="335" y="922"/>
                  </a:cubicBezTo>
                  <a:cubicBezTo>
                    <a:pt x="249" y="961"/>
                    <a:pt x="168" y="1008"/>
                    <a:pt x="90" y="1061"/>
                  </a:cubicBezTo>
                  <a:cubicBezTo>
                    <a:pt x="40" y="1094"/>
                    <a:pt x="0" y="1144"/>
                    <a:pt x="21" y="1214"/>
                  </a:cubicBezTo>
                  <a:cubicBezTo>
                    <a:pt x="40" y="1280"/>
                    <a:pt x="91" y="1307"/>
                    <a:pt x="156" y="1309"/>
                  </a:cubicBezTo>
                  <a:cubicBezTo>
                    <a:pt x="215" y="1311"/>
                    <a:pt x="275" y="1313"/>
                    <a:pt x="334" y="1313"/>
                  </a:cubicBezTo>
                  <a:cubicBezTo>
                    <a:pt x="360" y="1313"/>
                    <a:pt x="386" y="1312"/>
                    <a:pt x="412" y="1311"/>
                  </a:cubicBezTo>
                  <a:cubicBezTo>
                    <a:pt x="417" y="1311"/>
                    <a:pt x="421" y="1311"/>
                    <a:pt x="426" y="1311"/>
                  </a:cubicBezTo>
                  <a:cubicBezTo>
                    <a:pt x="523" y="1311"/>
                    <a:pt x="566" y="1357"/>
                    <a:pt x="574" y="1460"/>
                  </a:cubicBezTo>
                  <a:cubicBezTo>
                    <a:pt x="585" y="1604"/>
                    <a:pt x="606" y="1749"/>
                    <a:pt x="629" y="1891"/>
                  </a:cubicBezTo>
                  <a:cubicBezTo>
                    <a:pt x="645" y="1983"/>
                    <a:pt x="686" y="2030"/>
                    <a:pt x="742" y="2030"/>
                  </a:cubicBezTo>
                  <a:cubicBezTo>
                    <a:pt x="777" y="2030"/>
                    <a:pt x="818" y="2012"/>
                    <a:pt x="863" y="1976"/>
                  </a:cubicBezTo>
                  <a:cubicBezTo>
                    <a:pt x="931" y="1922"/>
                    <a:pt x="985" y="1853"/>
                    <a:pt x="1019" y="1774"/>
                  </a:cubicBezTo>
                  <a:cubicBezTo>
                    <a:pt x="1096" y="1601"/>
                    <a:pt x="1196" y="1477"/>
                    <a:pt x="1361" y="1477"/>
                  </a:cubicBezTo>
                  <a:cubicBezTo>
                    <a:pt x="1410" y="1477"/>
                    <a:pt x="1466" y="1488"/>
                    <a:pt x="1528" y="1513"/>
                  </a:cubicBezTo>
                  <a:cubicBezTo>
                    <a:pt x="1534" y="1515"/>
                    <a:pt x="1540" y="1515"/>
                    <a:pt x="1547" y="1515"/>
                  </a:cubicBezTo>
                  <a:cubicBezTo>
                    <a:pt x="1557" y="1515"/>
                    <a:pt x="1568" y="1514"/>
                    <a:pt x="1579" y="1514"/>
                  </a:cubicBezTo>
                  <a:lnTo>
                    <a:pt x="1579" y="1515"/>
                  </a:lnTo>
                  <a:cubicBezTo>
                    <a:pt x="1596" y="1515"/>
                    <a:pt x="1613" y="1516"/>
                    <a:pt x="1630" y="1516"/>
                  </a:cubicBezTo>
                  <a:cubicBezTo>
                    <a:pt x="1639" y="1516"/>
                    <a:pt x="1647" y="1515"/>
                    <a:pt x="1656" y="1515"/>
                  </a:cubicBezTo>
                  <a:cubicBezTo>
                    <a:pt x="1867" y="1503"/>
                    <a:pt x="1909" y="1418"/>
                    <a:pt x="1792" y="1236"/>
                  </a:cubicBezTo>
                  <a:cubicBezTo>
                    <a:pt x="1760" y="1188"/>
                    <a:pt x="1723" y="1140"/>
                    <a:pt x="1681" y="1098"/>
                  </a:cubicBezTo>
                  <a:cubicBezTo>
                    <a:pt x="1560" y="974"/>
                    <a:pt x="1519" y="846"/>
                    <a:pt x="1629" y="689"/>
                  </a:cubicBezTo>
                  <a:cubicBezTo>
                    <a:pt x="1672" y="628"/>
                    <a:pt x="1689" y="549"/>
                    <a:pt x="1718" y="476"/>
                  </a:cubicBezTo>
                  <a:cubicBezTo>
                    <a:pt x="1746" y="403"/>
                    <a:pt x="1774" y="325"/>
                    <a:pt x="1702" y="265"/>
                  </a:cubicBezTo>
                  <a:cubicBezTo>
                    <a:pt x="1674" y="241"/>
                    <a:pt x="1645" y="232"/>
                    <a:pt x="1615" y="232"/>
                  </a:cubicBezTo>
                  <a:cubicBezTo>
                    <a:pt x="1572" y="232"/>
                    <a:pt x="1527" y="252"/>
                    <a:pt x="1485" y="272"/>
                  </a:cubicBezTo>
                  <a:cubicBezTo>
                    <a:pt x="1400" y="311"/>
                    <a:pt x="1310" y="344"/>
                    <a:pt x="1230" y="392"/>
                  </a:cubicBezTo>
                  <a:cubicBezTo>
                    <a:pt x="1191" y="416"/>
                    <a:pt x="1154" y="428"/>
                    <a:pt x="1120" y="428"/>
                  </a:cubicBezTo>
                  <a:cubicBezTo>
                    <a:pt x="1071" y="428"/>
                    <a:pt x="1027" y="403"/>
                    <a:pt x="981" y="354"/>
                  </a:cubicBezTo>
                  <a:cubicBezTo>
                    <a:pt x="895" y="259"/>
                    <a:pt x="805" y="169"/>
                    <a:pt x="712" y="80"/>
                  </a:cubicBezTo>
                  <a:cubicBezTo>
                    <a:pt x="675" y="44"/>
                    <a:pt x="635" y="0"/>
                    <a:pt x="5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2599533" y="4283333"/>
              <a:ext cx="43481" cy="44369"/>
            </a:xfrm>
            <a:custGeom>
              <a:avLst/>
              <a:gdLst/>
              <a:ahLst/>
              <a:cxnLst/>
              <a:rect l="l" t="t" r="r" b="b"/>
              <a:pathLst>
                <a:path w="1321" h="1348" extrusionOk="0">
                  <a:moveTo>
                    <a:pt x="264" y="1"/>
                  </a:moveTo>
                  <a:cubicBezTo>
                    <a:pt x="250" y="1"/>
                    <a:pt x="236" y="5"/>
                    <a:pt x="222" y="16"/>
                  </a:cubicBezTo>
                  <a:cubicBezTo>
                    <a:pt x="176" y="49"/>
                    <a:pt x="189" y="100"/>
                    <a:pt x="197" y="145"/>
                  </a:cubicBezTo>
                  <a:cubicBezTo>
                    <a:pt x="219" y="254"/>
                    <a:pt x="239" y="365"/>
                    <a:pt x="265" y="471"/>
                  </a:cubicBezTo>
                  <a:cubicBezTo>
                    <a:pt x="286" y="551"/>
                    <a:pt x="265" y="605"/>
                    <a:pt x="199" y="653"/>
                  </a:cubicBezTo>
                  <a:cubicBezTo>
                    <a:pt x="147" y="690"/>
                    <a:pt x="98" y="732"/>
                    <a:pt x="51" y="776"/>
                  </a:cubicBezTo>
                  <a:cubicBezTo>
                    <a:pt x="22" y="805"/>
                    <a:pt x="0" y="843"/>
                    <a:pt x="24" y="887"/>
                  </a:cubicBezTo>
                  <a:cubicBezTo>
                    <a:pt x="42" y="922"/>
                    <a:pt x="70" y="936"/>
                    <a:pt x="105" y="936"/>
                  </a:cubicBezTo>
                  <a:cubicBezTo>
                    <a:pt x="112" y="936"/>
                    <a:pt x="120" y="936"/>
                    <a:pt x="127" y="935"/>
                  </a:cubicBezTo>
                  <a:cubicBezTo>
                    <a:pt x="186" y="926"/>
                    <a:pt x="243" y="918"/>
                    <a:pt x="300" y="904"/>
                  </a:cubicBezTo>
                  <a:cubicBezTo>
                    <a:pt x="314" y="901"/>
                    <a:pt x="326" y="899"/>
                    <a:pt x="338" y="899"/>
                  </a:cubicBezTo>
                  <a:cubicBezTo>
                    <a:pt x="384" y="899"/>
                    <a:pt x="411" y="926"/>
                    <a:pt x="426" y="984"/>
                  </a:cubicBezTo>
                  <a:cubicBezTo>
                    <a:pt x="452" y="1079"/>
                    <a:pt x="483" y="1174"/>
                    <a:pt x="517" y="1267"/>
                  </a:cubicBezTo>
                  <a:cubicBezTo>
                    <a:pt x="537" y="1321"/>
                    <a:pt x="565" y="1348"/>
                    <a:pt x="598" y="1348"/>
                  </a:cubicBezTo>
                  <a:cubicBezTo>
                    <a:pt x="625" y="1348"/>
                    <a:pt x="655" y="1330"/>
                    <a:pt x="686" y="1295"/>
                  </a:cubicBezTo>
                  <a:cubicBezTo>
                    <a:pt x="726" y="1250"/>
                    <a:pt x="752" y="1196"/>
                    <a:pt x="765" y="1141"/>
                  </a:cubicBezTo>
                  <a:cubicBezTo>
                    <a:pt x="800" y="999"/>
                    <a:pt x="862" y="894"/>
                    <a:pt x="1005" y="894"/>
                  </a:cubicBezTo>
                  <a:cubicBezTo>
                    <a:pt x="1027" y="894"/>
                    <a:pt x="1050" y="897"/>
                    <a:pt x="1076" y="902"/>
                  </a:cubicBezTo>
                  <a:cubicBezTo>
                    <a:pt x="1078" y="902"/>
                    <a:pt x="1079" y="902"/>
                    <a:pt x="1081" y="902"/>
                  </a:cubicBezTo>
                  <a:cubicBezTo>
                    <a:pt x="1090" y="902"/>
                    <a:pt x="1100" y="897"/>
                    <a:pt x="1110" y="896"/>
                  </a:cubicBezTo>
                  <a:cubicBezTo>
                    <a:pt x="1127" y="893"/>
                    <a:pt x="1144" y="891"/>
                    <a:pt x="1162" y="887"/>
                  </a:cubicBezTo>
                  <a:cubicBezTo>
                    <a:pt x="1302" y="852"/>
                    <a:pt x="1321" y="790"/>
                    <a:pt x="1218" y="682"/>
                  </a:cubicBezTo>
                  <a:cubicBezTo>
                    <a:pt x="1193" y="657"/>
                    <a:pt x="1161" y="629"/>
                    <a:pt x="1127" y="605"/>
                  </a:cubicBezTo>
                  <a:cubicBezTo>
                    <a:pt x="1030" y="536"/>
                    <a:pt x="988" y="456"/>
                    <a:pt x="1042" y="338"/>
                  </a:cubicBezTo>
                  <a:cubicBezTo>
                    <a:pt x="1063" y="291"/>
                    <a:pt x="1064" y="235"/>
                    <a:pt x="1076" y="184"/>
                  </a:cubicBezTo>
                  <a:cubicBezTo>
                    <a:pt x="1087" y="130"/>
                    <a:pt x="1095" y="74"/>
                    <a:pt x="1038" y="42"/>
                  </a:cubicBezTo>
                  <a:cubicBezTo>
                    <a:pt x="1022" y="33"/>
                    <a:pt x="1007" y="30"/>
                    <a:pt x="992" y="30"/>
                  </a:cubicBezTo>
                  <a:cubicBezTo>
                    <a:pt x="957" y="30"/>
                    <a:pt x="925" y="51"/>
                    <a:pt x="893" y="74"/>
                  </a:cubicBezTo>
                  <a:cubicBezTo>
                    <a:pt x="841" y="111"/>
                    <a:pt x="786" y="144"/>
                    <a:pt x="737" y="186"/>
                  </a:cubicBezTo>
                  <a:cubicBezTo>
                    <a:pt x="706" y="212"/>
                    <a:pt x="678" y="226"/>
                    <a:pt x="649" y="226"/>
                  </a:cubicBezTo>
                  <a:cubicBezTo>
                    <a:pt x="621" y="226"/>
                    <a:pt x="594" y="214"/>
                    <a:pt x="564" y="191"/>
                  </a:cubicBezTo>
                  <a:cubicBezTo>
                    <a:pt x="495" y="138"/>
                    <a:pt x="423" y="89"/>
                    <a:pt x="349" y="40"/>
                  </a:cubicBezTo>
                  <a:cubicBezTo>
                    <a:pt x="323" y="22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2326010" y="3437849"/>
              <a:ext cx="49636" cy="50525"/>
            </a:xfrm>
            <a:custGeom>
              <a:avLst/>
              <a:gdLst/>
              <a:ahLst/>
              <a:cxnLst/>
              <a:rect l="l" t="t" r="r" b="b"/>
              <a:pathLst>
                <a:path w="1508" h="1535" extrusionOk="0">
                  <a:moveTo>
                    <a:pt x="1078" y="0"/>
                  </a:moveTo>
                  <a:cubicBezTo>
                    <a:pt x="875" y="149"/>
                    <a:pt x="892" y="401"/>
                    <a:pt x="736" y="546"/>
                  </a:cubicBezTo>
                  <a:cubicBezTo>
                    <a:pt x="610" y="400"/>
                    <a:pt x="596" y="198"/>
                    <a:pt x="422" y="80"/>
                  </a:cubicBezTo>
                  <a:lnTo>
                    <a:pt x="422" y="80"/>
                  </a:lnTo>
                  <a:cubicBezTo>
                    <a:pt x="365" y="299"/>
                    <a:pt x="583" y="450"/>
                    <a:pt x="527" y="651"/>
                  </a:cubicBezTo>
                  <a:cubicBezTo>
                    <a:pt x="393" y="650"/>
                    <a:pt x="273" y="570"/>
                    <a:pt x="141" y="570"/>
                  </a:cubicBezTo>
                  <a:cubicBezTo>
                    <a:pt x="99" y="570"/>
                    <a:pt x="57" y="578"/>
                    <a:pt x="13" y="598"/>
                  </a:cubicBezTo>
                  <a:cubicBezTo>
                    <a:pt x="79" y="768"/>
                    <a:pt x="295" y="751"/>
                    <a:pt x="380" y="885"/>
                  </a:cubicBezTo>
                  <a:cubicBezTo>
                    <a:pt x="265" y="1013"/>
                    <a:pt x="51" y="1008"/>
                    <a:pt x="0" y="1224"/>
                  </a:cubicBezTo>
                  <a:cubicBezTo>
                    <a:pt x="200" y="1202"/>
                    <a:pt x="355" y="1103"/>
                    <a:pt x="534" y="1070"/>
                  </a:cubicBezTo>
                  <a:lnTo>
                    <a:pt x="534" y="1070"/>
                  </a:lnTo>
                  <a:cubicBezTo>
                    <a:pt x="564" y="1232"/>
                    <a:pt x="412" y="1359"/>
                    <a:pt x="476" y="1534"/>
                  </a:cubicBezTo>
                  <a:cubicBezTo>
                    <a:pt x="611" y="1415"/>
                    <a:pt x="617" y="1241"/>
                    <a:pt x="732" y="1120"/>
                  </a:cubicBezTo>
                  <a:cubicBezTo>
                    <a:pt x="838" y="1253"/>
                    <a:pt x="864" y="1445"/>
                    <a:pt x="1045" y="1521"/>
                  </a:cubicBezTo>
                  <a:cubicBezTo>
                    <a:pt x="1109" y="1369"/>
                    <a:pt x="950" y="1246"/>
                    <a:pt x="997" y="1098"/>
                  </a:cubicBezTo>
                  <a:cubicBezTo>
                    <a:pt x="998" y="1098"/>
                    <a:pt x="999" y="1098"/>
                    <a:pt x="999" y="1098"/>
                  </a:cubicBezTo>
                  <a:cubicBezTo>
                    <a:pt x="1142" y="1098"/>
                    <a:pt x="1269" y="1179"/>
                    <a:pt x="1413" y="1179"/>
                  </a:cubicBezTo>
                  <a:cubicBezTo>
                    <a:pt x="1442" y="1179"/>
                    <a:pt x="1472" y="1175"/>
                    <a:pt x="1503" y="1167"/>
                  </a:cubicBezTo>
                  <a:cubicBezTo>
                    <a:pt x="1380" y="993"/>
                    <a:pt x="1168" y="980"/>
                    <a:pt x="1029" y="847"/>
                  </a:cubicBezTo>
                  <a:cubicBezTo>
                    <a:pt x="1176" y="716"/>
                    <a:pt x="1380" y="703"/>
                    <a:pt x="1508" y="535"/>
                  </a:cubicBezTo>
                  <a:lnTo>
                    <a:pt x="1508" y="535"/>
                  </a:lnTo>
                  <a:cubicBezTo>
                    <a:pt x="1293" y="541"/>
                    <a:pt x="1125" y="631"/>
                    <a:pt x="925" y="663"/>
                  </a:cubicBezTo>
                  <a:cubicBezTo>
                    <a:pt x="931" y="431"/>
                    <a:pt x="1107" y="252"/>
                    <a:pt x="10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2527186" y="3323206"/>
              <a:ext cx="40485" cy="41341"/>
            </a:xfrm>
            <a:custGeom>
              <a:avLst/>
              <a:gdLst/>
              <a:ahLst/>
              <a:cxnLst/>
              <a:rect l="l" t="t" r="r" b="b"/>
              <a:pathLst>
                <a:path w="1230" h="1256" extrusionOk="0">
                  <a:moveTo>
                    <a:pt x="954" y="1"/>
                  </a:moveTo>
                  <a:cubicBezTo>
                    <a:pt x="923" y="1"/>
                    <a:pt x="887" y="9"/>
                    <a:pt x="845" y="26"/>
                  </a:cubicBezTo>
                  <a:cubicBezTo>
                    <a:pt x="766" y="59"/>
                    <a:pt x="696" y="114"/>
                    <a:pt x="613" y="114"/>
                  </a:cubicBezTo>
                  <a:cubicBezTo>
                    <a:pt x="571" y="114"/>
                    <a:pt x="525" y="100"/>
                    <a:pt x="474" y="60"/>
                  </a:cubicBezTo>
                  <a:cubicBezTo>
                    <a:pt x="454" y="45"/>
                    <a:pt x="434" y="39"/>
                    <a:pt x="416" y="39"/>
                  </a:cubicBezTo>
                  <a:cubicBezTo>
                    <a:pt x="356" y="39"/>
                    <a:pt x="310" y="111"/>
                    <a:pt x="317" y="188"/>
                  </a:cubicBezTo>
                  <a:cubicBezTo>
                    <a:pt x="330" y="344"/>
                    <a:pt x="255" y="440"/>
                    <a:pt x="151" y="539"/>
                  </a:cubicBezTo>
                  <a:cubicBezTo>
                    <a:pt x="0" y="682"/>
                    <a:pt x="25" y="779"/>
                    <a:pt x="223" y="809"/>
                  </a:cubicBezTo>
                  <a:cubicBezTo>
                    <a:pt x="373" y="834"/>
                    <a:pt x="424" y="919"/>
                    <a:pt x="453" y="1042"/>
                  </a:cubicBezTo>
                  <a:cubicBezTo>
                    <a:pt x="462" y="1084"/>
                    <a:pt x="460" y="1129"/>
                    <a:pt x="473" y="1169"/>
                  </a:cubicBezTo>
                  <a:cubicBezTo>
                    <a:pt x="493" y="1226"/>
                    <a:pt x="529" y="1256"/>
                    <a:pt x="569" y="1256"/>
                  </a:cubicBezTo>
                  <a:cubicBezTo>
                    <a:pt x="601" y="1256"/>
                    <a:pt x="635" y="1238"/>
                    <a:pt x="668" y="1202"/>
                  </a:cubicBezTo>
                  <a:cubicBezTo>
                    <a:pt x="691" y="1178"/>
                    <a:pt x="711" y="1148"/>
                    <a:pt x="722" y="1117"/>
                  </a:cubicBezTo>
                  <a:cubicBezTo>
                    <a:pt x="772" y="986"/>
                    <a:pt x="851" y="921"/>
                    <a:pt x="1005" y="904"/>
                  </a:cubicBezTo>
                  <a:cubicBezTo>
                    <a:pt x="1186" y="884"/>
                    <a:pt x="1229" y="750"/>
                    <a:pt x="1104" y="619"/>
                  </a:cubicBezTo>
                  <a:cubicBezTo>
                    <a:pt x="1011" y="522"/>
                    <a:pt x="999" y="432"/>
                    <a:pt x="1034" y="320"/>
                  </a:cubicBezTo>
                  <a:cubicBezTo>
                    <a:pt x="1048" y="271"/>
                    <a:pt x="1062" y="222"/>
                    <a:pt x="1073" y="183"/>
                  </a:cubicBezTo>
                  <a:cubicBezTo>
                    <a:pt x="1081" y="62"/>
                    <a:pt x="10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2349084" y="3372118"/>
              <a:ext cx="27714" cy="28669"/>
            </a:xfrm>
            <a:custGeom>
              <a:avLst/>
              <a:gdLst/>
              <a:ahLst/>
              <a:cxnLst/>
              <a:rect l="l" t="t" r="r" b="b"/>
              <a:pathLst>
                <a:path w="842" h="871" extrusionOk="0">
                  <a:moveTo>
                    <a:pt x="438" y="0"/>
                  </a:moveTo>
                  <a:cubicBezTo>
                    <a:pt x="184" y="0"/>
                    <a:pt x="5" y="177"/>
                    <a:pt x="4" y="430"/>
                  </a:cubicBezTo>
                  <a:cubicBezTo>
                    <a:pt x="0" y="679"/>
                    <a:pt x="168" y="864"/>
                    <a:pt x="403" y="870"/>
                  </a:cubicBezTo>
                  <a:cubicBezTo>
                    <a:pt x="408" y="870"/>
                    <a:pt x="412" y="871"/>
                    <a:pt x="416" y="871"/>
                  </a:cubicBezTo>
                  <a:cubicBezTo>
                    <a:pt x="659" y="871"/>
                    <a:pt x="835" y="691"/>
                    <a:pt x="840" y="441"/>
                  </a:cubicBezTo>
                  <a:cubicBezTo>
                    <a:pt x="842" y="192"/>
                    <a:pt x="675" y="4"/>
                    <a:pt x="445" y="0"/>
                  </a:cubicBezTo>
                  <a:cubicBezTo>
                    <a:pt x="443" y="0"/>
                    <a:pt x="440" y="0"/>
                    <a:pt x="4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2369721" y="3319717"/>
              <a:ext cx="17215" cy="18070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77" y="0"/>
                  </a:moveTo>
                  <a:cubicBezTo>
                    <a:pt x="277" y="0"/>
                    <a:pt x="276" y="0"/>
                    <a:pt x="275" y="0"/>
                  </a:cubicBezTo>
                  <a:cubicBezTo>
                    <a:pt x="143" y="4"/>
                    <a:pt x="4" y="153"/>
                    <a:pt x="2" y="292"/>
                  </a:cubicBezTo>
                  <a:cubicBezTo>
                    <a:pt x="1" y="420"/>
                    <a:pt x="130" y="549"/>
                    <a:pt x="255" y="549"/>
                  </a:cubicBezTo>
                  <a:cubicBezTo>
                    <a:pt x="259" y="549"/>
                    <a:pt x="264" y="549"/>
                    <a:pt x="268" y="548"/>
                  </a:cubicBezTo>
                  <a:cubicBezTo>
                    <a:pt x="404" y="539"/>
                    <a:pt x="522" y="395"/>
                    <a:pt x="517" y="244"/>
                  </a:cubicBezTo>
                  <a:cubicBezTo>
                    <a:pt x="512" y="106"/>
                    <a:pt x="406" y="0"/>
                    <a:pt x="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2499933" y="3417738"/>
              <a:ext cx="17017" cy="16754"/>
            </a:xfrm>
            <a:custGeom>
              <a:avLst/>
              <a:gdLst/>
              <a:ahLst/>
              <a:cxnLst/>
              <a:rect l="l" t="t" r="r" b="b"/>
              <a:pathLst>
                <a:path w="517" h="509" extrusionOk="0">
                  <a:moveTo>
                    <a:pt x="239" y="0"/>
                  </a:moveTo>
                  <a:cubicBezTo>
                    <a:pt x="236" y="0"/>
                    <a:pt x="234" y="0"/>
                    <a:pt x="231" y="0"/>
                  </a:cubicBezTo>
                  <a:cubicBezTo>
                    <a:pt x="94" y="6"/>
                    <a:pt x="3" y="106"/>
                    <a:pt x="2" y="251"/>
                  </a:cubicBezTo>
                  <a:cubicBezTo>
                    <a:pt x="1" y="406"/>
                    <a:pt x="98" y="508"/>
                    <a:pt x="241" y="508"/>
                  </a:cubicBezTo>
                  <a:cubicBezTo>
                    <a:pt x="244" y="508"/>
                    <a:pt x="248" y="508"/>
                    <a:pt x="252" y="508"/>
                  </a:cubicBezTo>
                  <a:cubicBezTo>
                    <a:pt x="390" y="503"/>
                    <a:pt x="517" y="374"/>
                    <a:pt x="509" y="244"/>
                  </a:cubicBezTo>
                  <a:cubicBezTo>
                    <a:pt x="504" y="116"/>
                    <a:pt x="373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2644265" y="4250386"/>
              <a:ext cx="17050" cy="16820"/>
            </a:xfrm>
            <a:custGeom>
              <a:avLst/>
              <a:gdLst/>
              <a:ahLst/>
              <a:cxnLst/>
              <a:rect l="l" t="t" r="r" b="b"/>
              <a:pathLst>
                <a:path w="518" h="511" extrusionOk="0">
                  <a:moveTo>
                    <a:pt x="236" y="0"/>
                  </a:moveTo>
                  <a:cubicBezTo>
                    <a:pt x="235" y="0"/>
                    <a:pt x="233" y="0"/>
                    <a:pt x="231" y="0"/>
                  </a:cubicBezTo>
                  <a:cubicBezTo>
                    <a:pt x="95" y="6"/>
                    <a:pt x="2" y="106"/>
                    <a:pt x="1" y="254"/>
                  </a:cubicBezTo>
                  <a:cubicBezTo>
                    <a:pt x="0" y="408"/>
                    <a:pt x="97" y="510"/>
                    <a:pt x="241" y="510"/>
                  </a:cubicBezTo>
                  <a:cubicBezTo>
                    <a:pt x="245" y="510"/>
                    <a:pt x="249" y="510"/>
                    <a:pt x="252" y="510"/>
                  </a:cubicBezTo>
                  <a:cubicBezTo>
                    <a:pt x="391" y="505"/>
                    <a:pt x="517" y="376"/>
                    <a:pt x="511" y="245"/>
                  </a:cubicBezTo>
                  <a:cubicBezTo>
                    <a:pt x="504" y="117"/>
                    <a:pt x="372" y="0"/>
                    <a:pt x="2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2428540" y="3305893"/>
              <a:ext cx="12639" cy="13331"/>
            </a:xfrm>
            <a:custGeom>
              <a:avLst/>
              <a:gdLst/>
              <a:ahLst/>
              <a:cxnLst/>
              <a:rect l="l" t="t" r="r" b="b"/>
              <a:pathLst>
                <a:path w="384" h="405" extrusionOk="0">
                  <a:moveTo>
                    <a:pt x="193" y="0"/>
                  </a:moveTo>
                  <a:cubicBezTo>
                    <a:pt x="82" y="0"/>
                    <a:pt x="18" y="53"/>
                    <a:pt x="11" y="165"/>
                  </a:cubicBezTo>
                  <a:cubicBezTo>
                    <a:pt x="0" y="294"/>
                    <a:pt x="91" y="405"/>
                    <a:pt x="205" y="405"/>
                  </a:cubicBezTo>
                  <a:cubicBezTo>
                    <a:pt x="208" y="405"/>
                    <a:pt x="210" y="405"/>
                    <a:pt x="213" y="404"/>
                  </a:cubicBezTo>
                  <a:cubicBezTo>
                    <a:pt x="330" y="400"/>
                    <a:pt x="369" y="324"/>
                    <a:pt x="375" y="248"/>
                  </a:cubicBezTo>
                  <a:cubicBezTo>
                    <a:pt x="383" y="81"/>
                    <a:pt x="315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2694756" y="4347781"/>
              <a:ext cx="12705" cy="13363"/>
            </a:xfrm>
            <a:custGeom>
              <a:avLst/>
              <a:gdLst/>
              <a:ahLst/>
              <a:cxnLst/>
              <a:rect l="l" t="t" r="r" b="b"/>
              <a:pathLst>
                <a:path w="386" h="406" extrusionOk="0">
                  <a:moveTo>
                    <a:pt x="193" y="0"/>
                  </a:moveTo>
                  <a:cubicBezTo>
                    <a:pt x="83" y="0"/>
                    <a:pt x="19" y="53"/>
                    <a:pt x="11" y="167"/>
                  </a:cubicBezTo>
                  <a:cubicBezTo>
                    <a:pt x="0" y="294"/>
                    <a:pt x="91" y="406"/>
                    <a:pt x="207" y="406"/>
                  </a:cubicBezTo>
                  <a:cubicBezTo>
                    <a:pt x="210" y="406"/>
                    <a:pt x="212" y="406"/>
                    <a:pt x="215" y="406"/>
                  </a:cubicBezTo>
                  <a:cubicBezTo>
                    <a:pt x="332" y="401"/>
                    <a:pt x="372" y="324"/>
                    <a:pt x="377" y="249"/>
                  </a:cubicBezTo>
                  <a:cubicBezTo>
                    <a:pt x="385" y="83"/>
                    <a:pt x="317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2502961" y="3307967"/>
              <a:ext cx="12672" cy="13232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98" y="0"/>
                  </a:moveTo>
                  <a:cubicBezTo>
                    <a:pt x="107" y="0"/>
                    <a:pt x="22" y="87"/>
                    <a:pt x="12" y="193"/>
                  </a:cubicBezTo>
                  <a:cubicBezTo>
                    <a:pt x="0" y="315"/>
                    <a:pt x="64" y="394"/>
                    <a:pt x="180" y="401"/>
                  </a:cubicBezTo>
                  <a:cubicBezTo>
                    <a:pt x="185" y="401"/>
                    <a:pt x="190" y="401"/>
                    <a:pt x="195" y="401"/>
                  </a:cubicBezTo>
                  <a:cubicBezTo>
                    <a:pt x="306" y="401"/>
                    <a:pt x="375" y="336"/>
                    <a:pt x="380" y="221"/>
                  </a:cubicBezTo>
                  <a:cubicBezTo>
                    <a:pt x="384" y="111"/>
                    <a:pt x="308" y="11"/>
                    <a:pt x="212" y="1"/>
                  </a:cubicBezTo>
                  <a:cubicBezTo>
                    <a:pt x="207" y="1"/>
                    <a:pt x="202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2530478" y="3395783"/>
              <a:ext cx="12179" cy="13100"/>
            </a:xfrm>
            <a:custGeom>
              <a:avLst/>
              <a:gdLst/>
              <a:ahLst/>
              <a:cxnLst/>
              <a:rect l="l" t="t" r="r" b="b"/>
              <a:pathLst>
                <a:path w="370" h="398" extrusionOk="0">
                  <a:moveTo>
                    <a:pt x="207" y="0"/>
                  </a:moveTo>
                  <a:cubicBezTo>
                    <a:pt x="201" y="0"/>
                    <a:pt x="194" y="1"/>
                    <a:pt x="188" y="1"/>
                  </a:cubicBezTo>
                  <a:cubicBezTo>
                    <a:pt x="85" y="11"/>
                    <a:pt x="0" y="106"/>
                    <a:pt x="4" y="209"/>
                  </a:cubicBezTo>
                  <a:cubicBezTo>
                    <a:pt x="6" y="305"/>
                    <a:pt x="87" y="393"/>
                    <a:pt x="176" y="397"/>
                  </a:cubicBezTo>
                  <a:cubicBezTo>
                    <a:pt x="178" y="397"/>
                    <a:pt x="180" y="397"/>
                    <a:pt x="182" y="397"/>
                  </a:cubicBezTo>
                  <a:cubicBezTo>
                    <a:pt x="283" y="397"/>
                    <a:pt x="369" y="289"/>
                    <a:pt x="364" y="169"/>
                  </a:cubicBezTo>
                  <a:cubicBezTo>
                    <a:pt x="360" y="65"/>
                    <a:pt x="299" y="0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2616057" y="4243869"/>
              <a:ext cx="12179" cy="13133"/>
            </a:xfrm>
            <a:custGeom>
              <a:avLst/>
              <a:gdLst/>
              <a:ahLst/>
              <a:cxnLst/>
              <a:rect l="l" t="t" r="r" b="b"/>
              <a:pathLst>
                <a:path w="370" h="399" extrusionOk="0">
                  <a:moveTo>
                    <a:pt x="208" y="1"/>
                  </a:moveTo>
                  <a:cubicBezTo>
                    <a:pt x="202" y="1"/>
                    <a:pt x="195" y="1"/>
                    <a:pt x="188" y="2"/>
                  </a:cubicBezTo>
                  <a:cubicBezTo>
                    <a:pt x="86" y="11"/>
                    <a:pt x="1" y="107"/>
                    <a:pt x="3" y="209"/>
                  </a:cubicBezTo>
                  <a:cubicBezTo>
                    <a:pt x="6" y="305"/>
                    <a:pt x="87" y="394"/>
                    <a:pt x="176" y="398"/>
                  </a:cubicBezTo>
                  <a:cubicBezTo>
                    <a:pt x="178" y="399"/>
                    <a:pt x="180" y="399"/>
                    <a:pt x="182" y="399"/>
                  </a:cubicBezTo>
                  <a:cubicBezTo>
                    <a:pt x="283" y="399"/>
                    <a:pt x="370" y="291"/>
                    <a:pt x="364" y="171"/>
                  </a:cubicBezTo>
                  <a:cubicBezTo>
                    <a:pt x="361" y="67"/>
                    <a:pt x="299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2507964" y="4354397"/>
              <a:ext cx="251536" cy="285176"/>
            </a:xfrm>
            <a:custGeom>
              <a:avLst/>
              <a:gdLst/>
              <a:ahLst/>
              <a:cxnLst/>
              <a:rect l="l" t="t" r="r" b="b"/>
              <a:pathLst>
                <a:path w="7642" h="8664" extrusionOk="0">
                  <a:moveTo>
                    <a:pt x="4367" y="861"/>
                  </a:moveTo>
                  <a:cubicBezTo>
                    <a:pt x="4447" y="861"/>
                    <a:pt x="4489" y="928"/>
                    <a:pt x="4524" y="989"/>
                  </a:cubicBezTo>
                  <a:cubicBezTo>
                    <a:pt x="4642" y="1197"/>
                    <a:pt x="4750" y="1412"/>
                    <a:pt x="4805" y="1647"/>
                  </a:cubicBezTo>
                  <a:cubicBezTo>
                    <a:pt x="4812" y="1680"/>
                    <a:pt x="4811" y="1716"/>
                    <a:pt x="4821" y="1748"/>
                  </a:cubicBezTo>
                  <a:cubicBezTo>
                    <a:pt x="4839" y="1813"/>
                    <a:pt x="4870" y="1853"/>
                    <a:pt x="4922" y="1853"/>
                  </a:cubicBezTo>
                  <a:cubicBezTo>
                    <a:pt x="4942" y="1853"/>
                    <a:pt x="4965" y="1847"/>
                    <a:pt x="4991" y="1835"/>
                  </a:cubicBezTo>
                  <a:cubicBezTo>
                    <a:pt x="5069" y="1798"/>
                    <a:pt x="5148" y="1764"/>
                    <a:pt x="5227" y="1735"/>
                  </a:cubicBezTo>
                  <a:cubicBezTo>
                    <a:pt x="5289" y="1712"/>
                    <a:pt x="5336" y="1700"/>
                    <a:pt x="5373" y="1700"/>
                  </a:cubicBezTo>
                  <a:cubicBezTo>
                    <a:pt x="5453" y="1700"/>
                    <a:pt x="5479" y="1760"/>
                    <a:pt x="5482" y="1902"/>
                  </a:cubicBezTo>
                  <a:cubicBezTo>
                    <a:pt x="5484" y="2162"/>
                    <a:pt x="5418" y="2409"/>
                    <a:pt x="5310" y="2644"/>
                  </a:cubicBezTo>
                  <a:cubicBezTo>
                    <a:pt x="5274" y="2723"/>
                    <a:pt x="5227" y="2795"/>
                    <a:pt x="5211" y="2880"/>
                  </a:cubicBezTo>
                  <a:cubicBezTo>
                    <a:pt x="5360" y="2972"/>
                    <a:pt x="5536" y="2992"/>
                    <a:pt x="5688" y="3101"/>
                  </a:cubicBezTo>
                  <a:cubicBezTo>
                    <a:pt x="5972" y="3303"/>
                    <a:pt x="6064" y="3575"/>
                    <a:pt x="6090" y="3891"/>
                  </a:cubicBezTo>
                  <a:cubicBezTo>
                    <a:pt x="6116" y="4197"/>
                    <a:pt x="6026" y="4488"/>
                    <a:pt x="5917" y="4764"/>
                  </a:cubicBezTo>
                  <a:cubicBezTo>
                    <a:pt x="5638" y="5455"/>
                    <a:pt x="5308" y="6122"/>
                    <a:pt x="4845" y="6713"/>
                  </a:cubicBezTo>
                  <a:cubicBezTo>
                    <a:pt x="4709" y="6887"/>
                    <a:pt x="4561" y="7053"/>
                    <a:pt x="4355" y="7155"/>
                  </a:cubicBezTo>
                  <a:cubicBezTo>
                    <a:pt x="4200" y="7232"/>
                    <a:pt x="4037" y="7270"/>
                    <a:pt x="3876" y="7270"/>
                  </a:cubicBezTo>
                  <a:cubicBezTo>
                    <a:pt x="3605" y="7270"/>
                    <a:pt x="3341" y="7163"/>
                    <a:pt x="3132" y="6957"/>
                  </a:cubicBezTo>
                  <a:cubicBezTo>
                    <a:pt x="2935" y="6765"/>
                    <a:pt x="2775" y="6546"/>
                    <a:pt x="2641" y="6306"/>
                  </a:cubicBezTo>
                  <a:cubicBezTo>
                    <a:pt x="2326" y="5746"/>
                    <a:pt x="2041" y="5170"/>
                    <a:pt x="1903" y="4538"/>
                  </a:cubicBezTo>
                  <a:cubicBezTo>
                    <a:pt x="1843" y="4267"/>
                    <a:pt x="1770" y="3993"/>
                    <a:pt x="1875" y="3707"/>
                  </a:cubicBezTo>
                  <a:cubicBezTo>
                    <a:pt x="1988" y="3403"/>
                    <a:pt x="2221" y="3251"/>
                    <a:pt x="2504" y="3154"/>
                  </a:cubicBezTo>
                  <a:cubicBezTo>
                    <a:pt x="2615" y="3116"/>
                    <a:pt x="2738" y="3110"/>
                    <a:pt x="2855" y="3090"/>
                  </a:cubicBezTo>
                  <a:cubicBezTo>
                    <a:pt x="2730" y="2928"/>
                    <a:pt x="2571" y="2795"/>
                    <a:pt x="2475" y="2609"/>
                  </a:cubicBezTo>
                  <a:cubicBezTo>
                    <a:pt x="2348" y="2362"/>
                    <a:pt x="2395" y="2290"/>
                    <a:pt x="2666" y="2271"/>
                  </a:cubicBezTo>
                  <a:cubicBezTo>
                    <a:pt x="2674" y="2270"/>
                    <a:pt x="2681" y="2270"/>
                    <a:pt x="2689" y="2270"/>
                  </a:cubicBezTo>
                  <a:cubicBezTo>
                    <a:pt x="2788" y="2270"/>
                    <a:pt x="2885" y="2311"/>
                    <a:pt x="2987" y="2311"/>
                  </a:cubicBezTo>
                  <a:cubicBezTo>
                    <a:pt x="3025" y="2311"/>
                    <a:pt x="3064" y="2306"/>
                    <a:pt x="3104" y="2290"/>
                  </a:cubicBezTo>
                  <a:cubicBezTo>
                    <a:pt x="3035" y="1947"/>
                    <a:pt x="2999" y="1610"/>
                    <a:pt x="3008" y="1266"/>
                  </a:cubicBezTo>
                  <a:cubicBezTo>
                    <a:pt x="3009" y="1181"/>
                    <a:pt x="2993" y="1085"/>
                    <a:pt x="3089" y="1041"/>
                  </a:cubicBezTo>
                  <a:cubicBezTo>
                    <a:pt x="3116" y="1028"/>
                    <a:pt x="3143" y="1022"/>
                    <a:pt x="3169" y="1022"/>
                  </a:cubicBezTo>
                  <a:cubicBezTo>
                    <a:pt x="3236" y="1022"/>
                    <a:pt x="3298" y="1061"/>
                    <a:pt x="3348" y="1107"/>
                  </a:cubicBezTo>
                  <a:cubicBezTo>
                    <a:pt x="3519" y="1263"/>
                    <a:pt x="3702" y="1405"/>
                    <a:pt x="3819" y="1611"/>
                  </a:cubicBezTo>
                  <a:cubicBezTo>
                    <a:pt x="3856" y="1676"/>
                    <a:pt x="3890" y="1749"/>
                    <a:pt x="3968" y="1780"/>
                  </a:cubicBezTo>
                  <a:cubicBezTo>
                    <a:pt x="4034" y="1744"/>
                    <a:pt x="4021" y="1678"/>
                    <a:pt x="4039" y="1622"/>
                  </a:cubicBezTo>
                  <a:cubicBezTo>
                    <a:pt x="4095" y="1425"/>
                    <a:pt x="4151" y="1227"/>
                    <a:pt x="4211" y="1031"/>
                  </a:cubicBezTo>
                  <a:cubicBezTo>
                    <a:pt x="4234" y="960"/>
                    <a:pt x="4253" y="876"/>
                    <a:pt x="4347" y="862"/>
                  </a:cubicBezTo>
                  <a:cubicBezTo>
                    <a:pt x="4354" y="861"/>
                    <a:pt x="4360" y="861"/>
                    <a:pt x="4367" y="861"/>
                  </a:cubicBezTo>
                  <a:close/>
                  <a:moveTo>
                    <a:pt x="3526" y="1"/>
                  </a:moveTo>
                  <a:cubicBezTo>
                    <a:pt x="3459" y="1"/>
                    <a:pt x="3394" y="4"/>
                    <a:pt x="3329" y="15"/>
                  </a:cubicBezTo>
                  <a:cubicBezTo>
                    <a:pt x="2428" y="172"/>
                    <a:pt x="1694" y="612"/>
                    <a:pt x="1095" y="1310"/>
                  </a:cubicBezTo>
                  <a:cubicBezTo>
                    <a:pt x="448" y="2068"/>
                    <a:pt x="175" y="2967"/>
                    <a:pt x="80" y="3921"/>
                  </a:cubicBezTo>
                  <a:cubicBezTo>
                    <a:pt x="0" y="4728"/>
                    <a:pt x="101" y="5529"/>
                    <a:pt x="440" y="6281"/>
                  </a:cubicBezTo>
                  <a:cubicBezTo>
                    <a:pt x="749" y="6970"/>
                    <a:pt x="1176" y="7568"/>
                    <a:pt x="1808" y="8006"/>
                  </a:cubicBezTo>
                  <a:cubicBezTo>
                    <a:pt x="2422" y="8437"/>
                    <a:pt x="3091" y="8663"/>
                    <a:pt x="3837" y="8663"/>
                  </a:cubicBezTo>
                  <a:cubicBezTo>
                    <a:pt x="3891" y="8663"/>
                    <a:pt x="3945" y="8662"/>
                    <a:pt x="4000" y="8660"/>
                  </a:cubicBezTo>
                  <a:cubicBezTo>
                    <a:pt x="4752" y="8629"/>
                    <a:pt x="5411" y="8366"/>
                    <a:pt x="5977" y="7903"/>
                  </a:cubicBezTo>
                  <a:cubicBezTo>
                    <a:pt x="6524" y="7456"/>
                    <a:pt x="6956" y="6908"/>
                    <a:pt x="7231" y="6238"/>
                  </a:cubicBezTo>
                  <a:cubicBezTo>
                    <a:pt x="7481" y="5626"/>
                    <a:pt x="7609" y="4996"/>
                    <a:pt x="7630" y="4344"/>
                  </a:cubicBezTo>
                  <a:cubicBezTo>
                    <a:pt x="7641" y="3944"/>
                    <a:pt x="7574" y="3545"/>
                    <a:pt x="7475" y="3155"/>
                  </a:cubicBezTo>
                  <a:cubicBezTo>
                    <a:pt x="7231" y="2191"/>
                    <a:pt x="6769" y="1360"/>
                    <a:pt x="5974" y="739"/>
                  </a:cubicBezTo>
                  <a:cubicBezTo>
                    <a:pt x="5403" y="291"/>
                    <a:pt x="4772" y="5"/>
                    <a:pt x="4043" y="5"/>
                  </a:cubicBezTo>
                  <a:cubicBezTo>
                    <a:pt x="3985" y="5"/>
                    <a:pt x="3927" y="7"/>
                    <a:pt x="3868" y="11"/>
                  </a:cubicBezTo>
                  <a:cubicBezTo>
                    <a:pt x="3755" y="11"/>
                    <a:pt x="3639" y="1"/>
                    <a:pt x="3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2567935" y="3799452"/>
              <a:ext cx="75046" cy="246698"/>
            </a:xfrm>
            <a:custGeom>
              <a:avLst/>
              <a:gdLst/>
              <a:ahLst/>
              <a:cxnLst/>
              <a:rect l="l" t="t" r="r" b="b"/>
              <a:pathLst>
                <a:path w="2280" h="7495" extrusionOk="0">
                  <a:moveTo>
                    <a:pt x="1128" y="195"/>
                  </a:moveTo>
                  <a:cubicBezTo>
                    <a:pt x="1175" y="195"/>
                    <a:pt x="1222" y="197"/>
                    <a:pt x="1270" y="203"/>
                  </a:cubicBezTo>
                  <a:cubicBezTo>
                    <a:pt x="1491" y="231"/>
                    <a:pt x="1579" y="309"/>
                    <a:pt x="1598" y="527"/>
                  </a:cubicBezTo>
                  <a:cubicBezTo>
                    <a:pt x="1618" y="757"/>
                    <a:pt x="1660" y="985"/>
                    <a:pt x="1643" y="1176"/>
                  </a:cubicBezTo>
                  <a:cubicBezTo>
                    <a:pt x="1643" y="1319"/>
                    <a:pt x="1649" y="1423"/>
                    <a:pt x="1642" y="1525"/>
                  </a:cubicBezTo>
                  <a:cubicBezTo>
                    <a:pt x="1630" y="1728"/>
                    <a:pt x="1564" y="1793"/>
                    <a:pt x="1358" y="1817"/>
                  </a:cubicBezTo>
                  <a:cubicBezTo>
                    <a:pt x="1335" y="1821"/>
                    <a:pt x="1312" y="1822"/>
                    <a:pt x="1290" y="1822"/>
                  </a:cubicBezTo>
                  <a:cubicBezTo>
                    <a:pt x="1184" y="1822"/>
                    <a:pt x="1080" y="1793"/>
                    <a:pt x="975" y="1790"/>
                  </a:cubicBezTo>
                  <a:cubicBezTo>
                    <a:pt x="893" y="1788"/>
                    <a:pt x="811" y="1786"/>
                    <a:pt x="729" y="1786"/>
                  </a:cubicBezTo>
                  <a:cubicBezTo>
                    <a:pt x="674" y="1786"/>
                    <a:pt x="620" y="1787"/>
                    <a:pt x="565" y="1789"/>
                  </a:cubicBezTo>
                  <a:cubicBezTo>
                    <a:pt x="560" y="1789"/>
                    <a:pt x="555" y="1789"/>
                    <a:pt x="551" y="1789"/>
                  </a:cubicBezTo>
                  <a:cubicBezTo>
                    <a:pt x="435" y="1789"/>
                    <a:pt x="382" y="1736"/>
                    <a:pt x="361" y="1614"/>
                  </a:cubicBezTo>
                  <a:cubicBezTo>
                    <a:pt x="302" y="1249"/>
                    <a:pt x="330" y="883"/>
                    <a:pt x="352" y="516"/>
                  </a:cubicBezTo>
                  <a:cubicBezTo>
                    <a:pt x="357" y="419"/>
                    <a:pt x="395" y="352"/>
                    <a:pt x="489" y="322"/>
                  </a:cubicBezTo>
                  <a:cubicBezTo>
                    <a:pt x="699" y="255"/>
                    <a:pt x="909" y="195"/>
                    <a:pt x="1128" y="195"/>
                  </a:cubicBezTo>
                  <a:close/>
                  <a:moveTo>
                    <a:pt x="1084" y="2055"/>
                  </a:moveTo>
                  <a:cubicBezTo>
                    <a:pt x="1167" y="2055"/>
                    <a:pt x="1249" y="2061"/>
                    <a:pt x="1332" y="2071"/>
                  </a:cubicBezTo>
                  <a:cubicBezTo>
                    <a:pt x="1536" y="2095"/>
                    <a:pt x="1665" y="2205"/>
                    <a:pt x="1706" y="2427"/>
                  </a:cubicBezTo>
                  <a:cubicBezTo>
                    <a:pt x="1781" y="2832"/>
                    <a:pt x="1795" y="3244"/>
                    <a:pt x="1837" y="3651"/>
                  </a:cubicBezTo>
                  <a:cubicBezTo>
                    <a:pt x="1912" y="4374"/>
                    <a:pt x="1975" y="5099"/>
                    <a:pt x="2034" y="5824"/>
                  </a:cubicBezTo>
                  <a:cubicBezTo>
                    <a:pt x="2063" y="6165"/>
                    <a:pt x="2071" y="6507"/>
                    <a:pt x="2075" y="6851"/>
                  </a:cubicBezTo>
                  <a:cubicBezTo>
                    <a:pt x="2079" y="7088"/>
                    <a:pt x="2005" y="7173"/>
                    <a:pt x="1768" y="7215"/>
                  </a:cubicBezTo>
                  <a:cubicBezTo>
                    <a:pt x="1558" y="7251"/>
                    <a:pt x="1344" y="7268"/>
                    <a:pt x="1132" y="7287"/>
                  </a:cubicBezTo>
                  <a:cubicBezTo>
                    <a:pt x="919" y="7305"/>
                    <a:pt x="706" y="7323"/>
                    <a:pt x="493" y="7330"/>
                  </a:cubicBezTo>
                  <a:cubicBezTo>
                    <a:pt x="486" y="7330"/>
                    <a:pt x="478" y="7330"/>
                    <a:pt x="471" y="7330"/>
                  </a:cubicBezTo>
                  <a:cubicBezTo>
                    <a:pt x="259" y="7330"/>
                    <a:pt x="179" y="7255"/>
                    <a:pt x="159" y="7037"/>
                  </a:cubicBezTo>
                  <a:cubicBezTo>
                    <a:pt x="145" y="6875"/>
                    <a:pt x="154" y="6710"/>
                    <a:pt x="164" y="6550"/>
                  </a:cubicBezTo>
                  <a:cubicBezTo>
                    <a:pt x="187" y="6149"/>
                    <a:pt x="211" y="5747"/>
                    <a:pt x="208" y="5343"/>
                  </a:cubicBezTo>
                  <a:cubicBezTo>
                    <a:pt x="208" y="4427"/>
                    <a:pt x="224" y="3511"/>
                    <a:pt x="302" y="2598"/>
                  </a:cubicBezTo>
                  <a:cubicBezTo>
                    <a:pt x="308" y="2522"/>
                    <a:pt x="312" y="2444"/>
                    <a:pt x="331" y="2370"/>
                  </a:cubicBezTo>
                  <a:cubicBezTo>
                    <a:pt x="357" y="2254"/>
                    <a:pt x="427" y="2178"/>
                    <a:pt x="547" y="2139"/>
                  </a:cubicBezTo>
                  <a:cubicBezTo>
                    <a:pt x="724" y="2081"/>
                    <a:pt x="903" y="2055"/>
                    <a:pt x="1084" y="2055"/>
                  </a:cubicBezTo>
                  <a:close/>
                  <a:moveTo>
                    <a:pt x="975" y="1"/>
                  </a:moveTo>
                  <a:cubicBezTo>
                    <a:pt x="720" y="1"/>
                    <a:pt x="457" y="48"/>
                    <a:pt x="251" y="239"/>
                  </a:cubicBezTo>
                  <a:cubicBezTo>
                    <a:pt x="215" y="309"/>
                    <a:pt x="181" y="380"/>
                    <a:pt x="144" y="451"/>
                  </a:cubicBezTo>
                  <a:cubicBezTo>
                    <a:pt x="143" y="500"/>
                    <a:pt x="142" y="548"/>
                    <a:pt x="140" y="597"/>
                  </a:cubicBezTo>
                  <a:cubicBezTo>
                    <a:pt x="154" y="736"/>
                    <a:pt x="185" y="879"/>
                    <a:pt x="107" y="1012"/>
                  </a:cubicBezTo>
                  <a:cubicBezTo>
                    <a:pt x="94" y="1093"/>
                    <a:pt x="123" y="1185"/>
                    <a:pt x="49" y="1251"/>
                  </a:cubicBezTo>
                  <a:cubicBezTo>
                    <a:pt x="53" y="1334"/>
                    <a:pt x="82" y="1414"/>
                    <a:pt x="89" y="1495"/>
                  </a:cubicBezTo>
                  <a:cubicBezTo>
                    <a:pt x="112" y="1522"/>
                    <a:pt x="133" y="1554"/>
                    <a:pt x="149" y="1593"/>
                  </a:cubicBezTo>
                  <a:cubicBezTo>
                    <a:pt x="262" y="1853"/>
                    <a:pt x="303" y="2106"/>
                    <a:pt x="174" y="2380"/>
                  </a:cubicBezTo>
                  <a:cubicBezTo>
                    <a:pt x="90" y="2558"/>
                    <a:pt x="87" y="2762"/>
                    <a:pt x="87" y="2962"/>
                  </a:cubicBezTo>
                  <a:cubicBezTo>
                    <a:pt x="90" y="3465"/>
                    <a:pt x="56" y="3970"/>
                    <a:pt x="83" y="4475"/>
                  </a:cubicBezTo>
                  <a:cubicBezTo>
                    <a:pt x="123" y="5220"/>
                    <a:pt x="1" y="5964"/>
                    <a:pt x="36" y="6708"/>
                  </a:cubicBezTo>
                  <a:cubicBezTo>
                    <a:pt x="39" y="6810"/>
                    <a:pt x="34" y="6915"/>
                    <a:pt x="43" y="7017"/>
                  </a:cubicBezTo>
                  <a:cubicBezTo>
                    <a:pt x="71" y="7348"/>
                    <a:pt x="202" y="7495"/>
                    <a:pt x="489" y="7495"/>
                  </a:cubicBezTo>
                  <a:cubicBezTo>
                    <a:pt x="530" y="7495"/>
                    <a:pt x="574" y="7492"/>
                    <a:pt x="621" y="7486"/>
                  </a:cubicBezTo>
                  <a:cubicBezTo>
                    <a:pt x="943" y="7447"/>
                    <a:pt x="1270" y="7443"/>
                    <a:pt x="1592" y="7404"/>
                  </a:cubicBezTo>
                  <a:cubicBezTo>
                    <a:pt x="2067" y="7347"/>
                    <a:pt x="2239" y="7179"/>
                    <a:pt x="2264" y="6694"/>
                  </a:cubicBezTo>
                  <a:cubicBezTo>
                    <a:pt x="2280" y="6377"/>
                    <a:pt x="2234" y="6061"/>
                    <a:pt x="2207" y="5747"/>
                  </a:cubicBezTo>
                  <a:cubicBezTo>
                    <a:pt x="2123" y="4723"/>
                    <a:pt x="1992" y="3703"/>
                    <a:pt x="1900" y="2680"/>
                  </a:cubicBezTo>
                  <a:cubicBezTo>
                    <a:pt x="1884" y="2510"/>
                    <a:pt x="1856" y="2332"/>
                    <a:pt x="1772" y="2186"/>
                  </a:cubicBezTo>
                  <a:cubicBezTo>
                    <a:pt x="1606" y="1895"/>
                    <a:pt x="1700" y="1644"/>
                    <a:pt x="1850" y="1391"/>
                  </a:cubicBezTo>
                  <a:cubicBezTo>
                    <a:pt x="1855" y="1389"/>
                    <a:pt x="1862" y="1388"/>
                    <a:pt x="1868" y="1384"/>
                  </a:cubicBezTo>
                  <a:cubicBezTo>
                    <a:pt x="1866" y="1316"/>
                    <a:pt x="1863" y="1249"/>
                    <a:pt x="1862" y="1181"/>
                  </a:cubicBezTo>
                  <a:cubicBezTo>
                    <a:pt x="1837" y="986"/>
                    <a:pt x="1815" y="793"/>
                    <a:pt x="1791" y="598"/>
                  </a:cubicBezTo>
                  <a:cubicBezTo>
                    <a:pt x="1708" y="492"/>
                    <a:pt x="1780" y="346"/>
                    <a:pt x="1698" y="240"/>
                  </a:cubicBezTo>
                  <a:cubicBezTo>
                    <a:pt x="1522" y="16"/>
                    <a:pt x="1257" y="6"/>
                    <a:pt x="1018" y="1"/>
                  </a:cubicBezTo>
                  <a:cubicBezTo>
                    <a:pt x="1004" y="1"/>
                    <a:pt x="989" y="1"/>
                    <a:pt x="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2565467" y="3845039"/>
              <a:ext cx="80049" cy="204435"/>
            </a:xfrm>
            <a:custGeom>
              <a:avLst/>
              <a:gdLst/>
              <a:ahLst/>
              <a:cxnLst/>
              <a:rect l="l" t="t" r="r" b="b"/>
              <a:pathLst>
                <a:path w="2432" h="6211" extrusionOk="0">
                  <a:moveTo>
                    <a:pt x="1939" y="0"/>
                  </a:moveTo>
                  <a:cubicBezTo>
                    <a:pt x="1937" y="4"/>
                    <a:pt x="1930" y="5"/>
                    <a:pt x="1925" y="8"/>
                  </a:cubicBezTo>
                  <a:cubicBezTo>
                    <a:pt x="1776" y="260"/>
                    <a:pt x="1682" y="511"/>
                    <a:pt x="1847" y="802"/>
                  </a:cubicBezTo>
                  <a:cubicBezTo>
                    <a:pt x="1931" y="949"/>
                    <a:pt x="1960" y="1126"/>
                    <a:pt x="1975" y="1296"/>
                  </a:cubicBezTo>
                  <a:cubicBezTo>
                    <a:pt x="2067" y="2319"/>
                    <a:pt x="2198" y="3339"/>
                    <a:pt x="2282" y="4363"/>
                  </a:cubicBezTo>
                  <a:cubicBezTo>
                    <a:pt x="2307" y="4679"/>
                    <a:pt x="2355" y="4993"/>
                    <a:pt x="2339" y="5312"/>
                  </a:cubicBezTo>
                  <a:cubicBezTo>
                    <a:pt x="2315" y="5796"/>
                    <a:pt x="2142" y="5963"/>
                    <a:pt x="1667" y="6020"/>
                  </a:cubicBezTo>
                  <a:cubicBezTo>
                    <a:pt x="1344" y="6060"/>
                    <a:pt x="1018" y="6063"/>
                    <a:pt x="696" y="6102"/>
                  </a:cubicBezTo>
                  <a:cubicBezTo>
                    <a:pt x="648" y="6108"/>
                    <a:pt x="604" y="6111"/>
                    <a:pt x="563" y="6111"/>
                  </a:cubicBezTo>
                  <a:cubicBezTo>
                    <a:pt x="277" y="6111"/>
                    <a:pt x="147" y="5966"/>
                    <a:pt x="118" y="5633"/>
                  </a:cubicBezTo>
                  <a:cubicBezTo>
                    <a:pt x="109" y="5531"/>
                    <a:pt x="116" y="5427"/>
                    <a:pt x="111" y="5324"/>
                  </a:cubicBezTo>
                  <a:cubicBezTo>
                    <a:pt x="76" y="4579"/>
                    <a:pt x="198" y="3835"/>
                    <a:pt x="158" y="3091"/>
                  </a:cubicBezTo>
                  <a:cubicBezTo>
                    <a:pt x="131" y="2586"/>
                    <a:pt x="165" y="2084"/>
                    <a:pt x="162" y="1578"/>
                  </a:cubicBezTo>
                  <a:cubicBezTo>
                    <a:pt x="161" y="1380"/>
                    <a:pt x="165" y="1174"/>
                    <a:pt x="249" y="997"/>
                  </a:cubicBezTo>
                  <a:cubicBezTo>
                    <a:pt x="378" y="722"/>
                    <a:pt x="337" y="468"/>
                    <a:pt x="224" y="210"/>
                  </a:cubicBezTo>
                  <a:cubicBezTo>
                    <a:pt x="208" y="169"/>
                    <a:pt x="186" y="137"/>
                    <a:pt x="164" y="111"/>
                  </a:cubicBezTo>
                  <a:lnTo>
                    <a:pt x="164" y="111"/>
                  </a:lnTo>
                  <a:cubicBezTo>
                    <a:pt x="167" y="149"/>
                    <a:pt x="166" y="190"/>
                    <a:pt x="156" y="229"/>
                  </a:cubicBezTo>
                  <a:cubicBezTo>
                    <a:pt x="148" y="389"/>
                    <a:pt x="289" y="526"/>
                    <a:pt x="279" y="654"/>
                  </a:cubicBezTo>
                  <a:cubicBezTo>
                    <a:pt x="268" y="788"/>
                    <a:pt x="145" y="923"/>
                    <a:pt x="125" y="1078"/>
                  </a:cubicBezTo>
                  <a:cubicBezTo>
                    <a:pt x="123" y="1095"/>
                    <a:pt x="119" y="1111"/>
                    <a:pt x="116" y="1128"/>
                  </a:cubicBezTo>
                  <a:cubicBezTo>
                    <a:pt x="40" y="1588"/>
                    <a:pt x="33" y="2054"/>
                    <a:pt x="47" y="2511"/>
                  </a:cubicBezTo>
                  <a:cubicBezTo>
                    <a:pt x="71" y="3377"/>
                    <a:pt x="28" y="4242"/>
                    <a:pt x="15" y="5106"/>
                  </a:cubicBezTo>
                  <a:cubicBezTo>
                    <a:pt x="12" y="5296"/>
                    <a:pt x="0" y="5485"/>
                    <a:pt x="23" y="5671"/>
                  </a:cubicBezTo>
                  <a:cubicBezTo>
                    <a:pt x="73" y="6073"/>
                    <a:pt x="206" y="6210"/>
                    <a:pt x="517" y="6210"/>
                  </a:cubicBezTo>
                  <a:cubicBezTo>
                    <a:pt x="562" y="6210"/>
                    <a:pt x="611" y="6208"/>
                    <a:pt x="664" y="6202"/>
                  </a:cubicBezTo>
                  <a:cubicBezTo>
                    <a:pt x="996" y="6168"/>
                    <a:pt x="1329" y="6143"/>
                    <a:pt x="1661" y="6117"/>
                  </a:cubicBezTo>
                  <a:cubicBezTo>
                    <a:pt x="2213" y="6076"/>
                    <a:pt x="2422" y="5857"/>
                    <a:pt x="2430" y="5301"/>
                  </a:cubicBezTo>
                  <a:cubicBezTo>
                    <a:pt x="2431" y="5233"/>
                    <a:pt x="2431" y="5164"/>
                    <a:pt x="2426" y="5096"/>
                  </a:cubicBezTo>
                  <a:cubicBezTo>
                    <a:pt x="2409" y="4831"/>
                    <a:pt x="2396" y="4565"/>
                    <a:pt x="2372" y="4301"/>
                  </a:cubicBezTo>
                  <a:cubicBezTo>
                    <a:pt x="2274" y="3295"/>
                    <a:pt x="2180" y="2290"/>
                    <a:pt x="2065" y="1286"/>
                  </a:cubicBezTo>
                  <a:cubicBezTo>
                    <a:pt x="2038" y="1037"/>
                    <a:pt x="2017" y="770"/>
                    <a:pt x="1829" y="566"/>
                  </a:cubicBezTo>
                  <a:cubicBezTo>
                    <a:pt x="1803" y="537"/>
                    <a:pt x="1798" y="505"/>
                    <a:pt x="1822" y="474"/>
                  </a:cubicBezTo>
                  <a:cubicBezTo>
                    <a:pt x="1925" y="344"/>
                    <a:pt x="1900" y="180"/>
                    <a:pt x="1941" y="35"/>
                  </a:cubicBezTo>
                  <a:cubicBezTo>
                    <a:pt x="1941" y="22"/>
                    <a:pt x="1939" y="11"/>
                    <a:pt x="19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2504508" y="3776148"/>
              <a:ext cx="269475" cy="70965"/>
            </a:xfrm>
            <a:custGeom>
              <a:avLst/>
              <a:gdLst/>
              <a:ahLst/>
              <a:cxnLst/>
              <a:rect l="l" t="t" r="r" b="b"/>
              <a:pathLst>
                <a:path w="8187" h="2156" extrusionOk="0">
                  <a:moveTo>
                    <a:pt x="5898" y="0"/>
                  </a:moveTo>
                  <a:cubicBezTo>
                    <a:pt x="5263" y="0"/>
                    <a:pt x="4629" y="10"/>
                    <a:pt x="3996" y="26"/>
                  </a:cubicBezTo>
                  <a:cubicBezTo>
                    <a:pt x="2764" y="58"/>
                    <a:pt x="1529" y="66"/>
                    <a:pt x="300" y="172"/>
                  </a:cubicBezTo>
                  <a:cubicBezTo>
                    <a:pt x="114" y="188"/>
                    <a:pt x="17" y="268"/>
                    <a:pt x="19" y="462"/>
                  </a:cubicBezTo>
                  <a:cubicBezTo>
                    <a:pt x="27" y="941"/>
                    <a:pt x="1" y="1421"/>
                    <a:pt x="42" y="1901"/>
                  </a:cubicBezTo>
                  <a:cubicBezTo>
                    <a:pt x="58" y="2081"/>
                    <a:pt x="123" y="2136"/>
                    <a:pt x="295" y="2136"/>
                  </a:cubicBezTo>
                  <a:cubicBezTo>
                    <a:pt x="682" y="2135"/>
                    <a:pt x="1066" y="2078"/>
                    <a:pt x="1454" y="2078"/>
                  </a:cubicBezTo>
                  <a:cubicBezTo>
                    <a:pt x="1530" y="2078"/>
                    <a:pt x="1605" y="2080"/>
                    <a:pt x="1681" y="2085"/>
                  </a:cubicBezTo>
                  <a:cubicBezTo>
                    <a:pt x="1787" y="2091"/>
                    <a:pt x="1888" y="2103"/>
                    <a:pt x="1968" y="2155"/>
                  </a:cubicBezTo>
                  <a:cubicBezTo>
                    <a:pt x="1938" y="2101"/>
                    <a:pt x="1906" y="2046"/>
                    <a:pt x="1917" y="1981"/>
                  </a:cubicBezTo>
                  <a:cubicBezTo>
                    <a:pt x="1917" y="1974"/>
                    <a:pt x="1919" y="1968"/>
                    <a:pt x="1921" y="1960"/>
                  </a:cubicBezTo>
                  <a:lnTo>
                    <a:pt x="1921" y="1960"/>
                  </a:lnTo>
                  <a:cubicBezTo>
                    <a:pt x="1781" y="1965"/>
                    <a:pt x="1642" y="1973"/>
                    <a:pt x="1504" y="1973"/>
                  </a:cubicBezTo>
                  <a:cubicBezTo>
                    <a:pt x="1466" y="1973"/>
                    <a:pt x="1428" y="1973"/>
                    <a:pt x="1389" y="1971"/>
                  </a:cubicBezTo>
                  <a:cubicBezTo>
                    <a:pt x="1357" y="1970"/>
                    <a:pt x="1324" y="1970"/>
                    <a:pt x="1291" y="1970"/>
                  </a:cubicBezTo>
                  <a:cubicBezTo>
                    <a:pt x="972" y="1970"/>
                    <a:pt x="655" y="2017"/>
                    <a:pt x="337" y="2024"/>
                  </a:cubicBezTo>
                  <a:cubicBezTo>
                    <a:pt x="317" y="2025"/>
                    <a:pt x="299" y="2025"/>
                    <a:pt x="282" y="2025"/>
                  </a:cubicBezTo>
                  <a:cubicBezTo>
                    <a:pt x="141" y="2025"/>
                    <a:pt x="127" y="1998"/>
                    <a:pt x="124" y="1830"/>
                  </a:cubicBezTo>
                  <a:cubicBezTo>
                    <a:pt x="119" y="1384"/>
                    <a:pt x="120" y="938"/>
                    <a:pt x="128" y="491"/>
                  </a:cubicBezTo>
                  <a:cubicBezTo>
                    <a:pt x="130" y="309"/>
                    <a:pt x="148" y="294"/>
                    <a:pt x="342" y="285"/>
                  </a:cubicBezTo>
                  <a:cubicBezTo>
                    <a:pt x="651" y="269"/>
                    <a:pt x="960" y="249"/>
                    <a:pt x="1265" y="242"/>
                  </a:cubicBezTo>
                  <a:cubicBezTo>
                    <a:pt x="1856" y="231"/>
                    <a:pt x="2447" y="190"/>
                    <a:pt x="3036" y="171"/>
                  </a:cubicBezTo>
                  <a:cubicBezTo>
                    <a:pt x="3958" y="138"/>
                    <a:pt x="4879" y="131"/>
                    <a:pt x="5801" y="131"/>
                  </a:cubicBezTo>
                  <a:cubicBezTo>
                    <a:pt x="6388" y="131"/>
                    <a:pt x="6975" y="134"/>
                    <a:pt x="7562" y="136"/>
                  </a:cubicBezTo>
                  <a:cubicBezTo>
                    <a:pt x="8051" y="137"/>
                    <a:pt x="8050" y="141"/>
                    <a:pt x="8047" y="632"/>
                  </a:cubicBezTo>
                  <a:cubicBezTo>
                    <a:pt x="8046" y="923"/>
                    <a:pt x="7984" y="1211"/>
                    <a:pt x="8006" y="1504"/>
                  </a:cubicBezTo>
                  <a:cubicBezTo>
                    <a:pt x="8014" y="1625"/>
                    <a:pt x="7955" y="1672"/>
                    <a:pt x="7842" y="1672"/>
                  </a:cubicBezTo>
                  <a:cubicBezTo>
                    <a:pt x="7840" y="1672"/>
                    <a:pt x="7839" y="1672"/>
                    <a:pt x="7838" y="1672"/>
                  </a:cubicBezTo>
                  <a:cubicBezTo>
                    <a:pt x="7826" y="1672"/>
                    <a:pt x="7814" y="1672"/>
                    <a:pt x="7802" y="1672"/>
                  </a:cubicBezTo>
                  <a:cubicBezTo>
                    <a:pt x="7548" y="1672"/>
                    <a:pt x="7295" y="1703"/>
                    <a:pt x="7043" y="1706"/>
                  </a:cubicBezTo>
                  <a:cubicBezTo>
                    <a:pt x="6280" y="1721"/>
                    <a:pt x="5520" y="1781"/>
                    <a:pt x="4761" y="1833"/>
                  </a:cubicBezTo>
                  <a:cubicBezTo>
                    <a:pt x="4523" y="1849"/>
                    <a:pt x="4283" y="1865"/>
                    <a:pt x="4045" y="1901"/>
                  </a:cubicBezTo>
                  <a:cubicBezTo>
                    <a:pt x="4012" y="1906"/>
                    <a:pt x="3979" y="1909"/>
                    <a:pt x="3947" y="1909"/>
                  </a:cubicBezTo>
                  <a:cubicBezTo>
                    <a:pt x="3918" y="1909"/>
                    <a:pt x="3889" y="1906"/>
                    <a:pt x="3860" y="1902"/>
                  </a:cubicBezTo>
                  <a:cubicBezTo>
                    <a:pt x="3858" y="1964"/>
                    <a:pt x="3856" y="2025"/>
                    <a:pt x="3829" y="2081"/>
                  </a:cubicBezTo>
                  <a:cubicBezTo>
                    <a:pt x="4210" y="1922"/>
                    <a:pt x="4618" y="1955"/>
                    <a:pt x="5012" y="1942"/>
                  </a:cubicBezTo>
                  <a:cubicBezTo>
                    <a:pt x="5991" y="1907"/>
                    <a:pt x="6970" y="1856"/>
                    <a:pt x="7945" y="1777"/>
                  </a:cubicBezTo>
                  <a:cubicBezTo>
                    <a:pt x="7971" y="1776"/>
                    <a:pt x="7996" y="1774"/>
                    <a:pt x="8020" y="1774"/>
                  </a:cubicBezTo>
                  <a:cubicBezTo>
                    <a:pt x="8064" y="1774"/>
                    <a:pt x="8106" y="1779"/>
                    <a:pt x="8145" y="1799"/>
                  </a:cubicBezTo>
                  <a:cubicBezTo>
                    <a:pt x="8107" y="1718"/>
                    <a:pt x="8123" y="1630"/>
                    <a:pt x="8126" y="1546"/>
                  </a:cubicBezTo>
                  <a:cubicBezTo>
                    <a:pt x="8150" y="1069"/>
                    <a:pt x="8179" y="592"/>
                    <a:pt x="8163" y="115"/>
                  </a:cubicBezTo>
                  <a:cubicBezTo>
                    <a:pt x="8162" y="76"/>
                    <a:pt x="8172" y="39"/>
                    <a:pt x="8187" y="3"/>
                  </a:cubicBezTo>
                  <a:lnTo>
                    <a:pt x="8187" y="3"/>
                  </a:lnTo>
                  <a:cubicBezTo>
                    <a:pt x="8137" y="30"/>
                    <a:pt x="8085" y="37"/>
                    <a:pt x="8030" y="37"/>
                  </a:cubicBezTo>
                  <a:cubicBezTo>
                    <a:pt x="8023" y="37"/>
                    <a:pt x="8015" y="37"/>
                    <a:pt x="8007" y="37"/>
                  </a:cubicBezTo>
                  <a:cubicBezTo>
                    <a:pt x="7304" y="12"/>
                    <a:pt x="6601" y="0"/>
                    <a:pt x="58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2500460" y="3773317"/>
              <a:ext cx="273952" cy="79259"/>
            </a:xfrm>
            <a:custGeom>
              <a:avLst/>
              <a:gdLst/>
              <a:ahLst/>
              <a:cxnLst/>
              <a:rect l="l" t="t" r="r" b="b"/>
              <a:pathLst>
                <a:path w="8323" h="2408" extrusionOk="0">
                  <a:moveTo>
                    <a:pt x="5422" y="0"/>
                  </a:moveTo>
                  <a:cubicBezTo>
                    <a:pt x="4807" y="0"/>
                    <a:pt x="4193" y="10"/>
                    <a:pt x="3577" y="46"/>
                  </a:cubicBezTo>
                  <a:cubicBezTo>
                    <a:pt x="2903" y="87"/>
                    <a:pt x="2227" y="63"/>
                    <a:pt x="1552" y="97"/>
                  </a:cubicBezTo>
                  <a:cubicBezTo>
                    <a:pt x="1160" y="116"/>
                    <a:pt x="769" y="158"/>
                    <a:pt x="375" y="163"/>
                  </a:cubicBezTo>
                  <a:cubicBezTo>
                    <a:pt x="131" y="168"/>
                    <a:pt x="32" y="275"/>
                    <a:pt x="39" y="515"/>
                  </a:cubicBezTo>
                  <a:cubicBezTo>
                    <a:pt x="52" y="1028"/>
                    <a:pt x="1" y="1541"/>
                    <a:pt x="80" y="2053"/>
                  </a:cubicBezTo>
                  <a:cubicBezTo>
                    <a:pt x="119" y="2306"/>
                    <a:pt x="105" y="2321"/>
                    <a:pt x="344" y="2321"/>
                  </a:cubicBezTo>
                  <a:cubicBezTo>
                    <a:pt x="356" y="2321"/>
                    <a:pt x="370" y="2321"/>
                    <a:pt x="384" y="2321"/>
                  </a:cubicBezTo>
                  <a:cubicBezTo>
                    <a:pt x="392" y="2321"/>
                    <a:pt x="400" y="2321"/>
                    <a:pt x="409" y="2321"/>
                  </a:cubicBezTo>
                  <a:cubicBezTo>
                    <a:pt x="478" y="2321"/>
                    <a:pt x="549" y="2325"/>
                    <a:pt x="619" y="2325"/>
                  </a:cubicBezTo>
                  <a:cubicBezTo>
                    <a:pt x="678" y="2325"/>
                    <a:pt x="736" y="2322"/>
                    <a:pt x="793" y="2311"/>
                  </a:cubicBezTo>
                  <a:cubicBezTo>
                    <a:pt x="978" y="2277"/>
                    <a:pt x="1164" y="2272"/>
                    <a:pt x="1349" y="2272"/>
                  </a:cubicBezTo>
                  <a:cubicBezTo>
                    <a:pt x="1440" y="2272"/>
                    <a:pt x="1530" y="2273"/>
                    <a:pt x="1621" y="2273"/>
                  </a:cubicBezTo>
                  <a:cubicBezTo>
                    <a:pt x="1720" y="2273"/>
                    <a:pt x="1820" y="2271"/>
                    <a:pt x="1919" y="2265"/>
                  </a:cubicBezTo>
                  <a:cubicBezTo>
                    <a:pt x="1926" y="2264"/>
                    <a:pt x="1933" y="2264"/>
                    <a:pt x="1940" y="2264"/>
                  </a:cubicBezTo>
                  <a:cubicBezTo>
                    <a:pt x="2045" y="2264"/>
                    <a:pt x="2093" y="2317"/>
                    <a:pt x="2125" y="2407"/>
                  </a:cubicBezTo>
                  <a:cubicBezTo>
                    <a:pt x="2142" y="2344"/>
                    <a:pt x="2116" y="2293"/>
                    <a:pt x="2087" y="2242"/>
                  </a:cubicBezTo>
                  <a:cubicBezTo>
                    <a:pt x="2008" y="2189"/>
                    <a:pt x="1907" y="2178"/>
                    <a:pt x="1800" y="2172"/>
                  </a:cubicBezTo>
                  <a:cubicBezTo>
                    <a:pt x="1723" y="2167"/>
                    <a:pt x="1647" y="2165"/>
                    <a:pt x="1571" y="2165"/>
                  </a:cubicBezTo>
                  <a:cubicBezTo>
                    <a:pt x="1185" y="2165"/>
                    <a:pt x="800" y="2221"/>
                    <a:pt x="413" y="2224"/>
                  </a:cubicBezTo>
                  <a:cubicBezTo>
                    <a:pt x="412" y="2224"/>
                    <a:pt x="410" y="2224"/>
                    <a:pt x="409" y="2224"/>
                  </a:cubicBezTo>
                  <a:cubicBezTo>
                    <a:pt x="241" y="2224"/>
                    <a:pt x="177" y="2166"/>
                    <a:pt x="161" y="1988"/>
                  </a:cubicBezTo>
                  <a:cubicBezTo>
                    <a:pt x="120" y="1508"/>
                    <a:pt x="146" y="1029"/>
                    <a:pt x="139" y="550"/>
                  </a:cubicBezTo>
                  <a:cubicBezTo>
                    <a:pt x="136" y="355"/>
                    <a:pt x="235" y="276"/>
                    <a:pt x="419" y="259"/>
                  </a:cubicBezTo>
                  <a:cubicBezTo>
                    <a:pt x="1648" y="153"/>
                    <a:pt x="2884" y="145"/>
                    <a:pt x="4115" y="113"/>
                  </a:cubicBezTo>
                  <a:cubicBezTo>
                    <a:pt x="4748" y="97"/>
                    <a:pt x="5383" y="87"/>
                    <a:pt x="6017" y="87"/>
                  </a:cubicBezTo>
                  <a:cubicBezTo>
                    <a:pt x="6720" y="87"/>
                    <a:pt x="7423" y="99"/>
                    <a:pt x="8126" y="124"/>
                  </a:cubicBezTo>
                  <a:cubicBezTo>
                    <a:pt x="8133" y="124"/>
                    <a:pt x="8140" y="124"/>
                    <a:pt x="8147" y="124"/>
                  </a:cubicBezTo>
                  <a:cubicBezTo>
                    <a:pt x="8202" y="124"/>
                    <a:pt x="8256" y="116"/>
                    <a:pt x="8306" y="90"/>
                  </a:cubicBezTo>
                  <a:cubicBezTo>
                    <a:pt x="8311" y="78"/>
                    <a:pt x="8316" y="66"/>
                    <a:pt x="8323" y="56"/>
                  </a:cubicBezTo>
                  <a:cubicBezTo>
                    <a:pt x="8199" y="40"/>
                    <a:pt x="8077" y="12"/>
                    <a:pt x="7954" y="12"/>
                  </a:cubicBezTo>
                  <a:cubicBezTo>
                    <a:pt x="7949" y="12"/>
                    <a:pt x="7945" y="12"/>
                    <a:pt x="7941" y="12"/>
                  </a:cubicBezTo>
                  <a:cubicBezTo>
                    <a:pt x="7820" y="13"/>
                    <a:pt x="7700" y="13"/>
                    <a:pt x="7579" y="13"/>
                  </a:cubicBezTo>
                  <a:cubicBezTo>
                    <a:pt x="6861" y="13"/>
                    <a:pt x="6141" y="0"/>
                    <a:pt x="5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2629387" y="3834506"/>
              <a:ext cx="143476" cy="11718"/>
            </a:xfrm>
            <a:custGeom>
              <a:avLst/>
              <a:gdLst/>
              <a:ahLst/>
              <a:cxnLst/>
              <a:rect l="l" t="t" r="r" b="b"/>
              <a:pathLst>
                <a:path w="4359" h="356" extrusionOk="0">
                  <a:moveTo>
                    <a:pt x="4223" y="0"/>
                  </a:moveTo>
                  <a:cubicBezTo>
                    <a:pt x="4198" y="0"/>
                    <a:pt x="4173" y="2"/>
                    <a:pt x="4148" y="4"/>
                  </a:cubicBezTo>
                  <a:cubicBezTo>
                    <a:pt x="3171" y="83"/>
                    <a:pt x="2194" y="134"/>
                    <a:pt x="1214" y="169"/>
                  </a:cubicBezTo>
                  <a:cubicBezTo>
                    <a:pt x="820" y="182"/>
                    <a:pt x="412" y="150"/>
                    <a:pt x="32" y="308"/>
                  </a:cubicBezTo>
                  <a:cubicBezTo>
                    <a:pt x="23" y="324"/>
                    <a:pt x="15" y="340"/>
                    <a:pt x="1" y="353"/>
                  </a:cubicBezTo>
                  <a:cubicBezTo>
                    <a:pt x="28" y="353"/>
                    <a:pt x="55" y="356"/>
                    <a:pt x="81" y="356"/>
                  </a:cubicBezTo>
                  <a:cubicBezTo>
                    <a:pt x="97" y="356"/>
                    <a:pt x="113" y="355"/>
                    <a:pt x="129" y="352"/>
                  </a:cubicBezTo>
                  <a:cubicBezTo>
                    <a:pt x="638" y="285"/>
                    <a:pt x="1149" y="254"/>
                    <a:pt x="1663" y="254"/>
                  </a:cubicBezTo>
                  <a:cubicBezTo>
                    <a:pt x="1696" y="254"/>
                    <a:pt x="1729" y="254"/>
                    <a:pt x="1762" y="254"/>
                  </a:cubicBezTo>
                  <a:cubicBezTo>
                    <a:pt x="1811" y="255"/>
                    <a:pt x="1859" y="256"/>
                    <a:pt x="1908" y="256"/>
                  </a:cubicBezTo>
                  <a:cubicBezTo>
                    <a:pt x="1971" y="256"/>
                    <a:pt x="2033" y="254"/>
                    <a:pt x="2096" y="247"/>
                  </a:cubicBezTo>
                  <a:cubicBezTo>
                    <a:pt x="2587" y="191"/>
                    <a:pt x="3081" y="172"/>
                    <a:pt x="3576" y="159"/>
                  </a:cubicBezTo>
                  <a:cubicBezTo>
                    <a:pt x="3843" y="150"/>
                    <a:pt x="4102" y="116"/>
                    <a:pt x="4359" y="50"/>
                  </a:cubicBezTo>
                  <a:cubicBezTo>
                    <a:pt x="4353" y="43"/>
                    <a:pt x="4351" y="34"/>
                    <a:pt x="4348" y="27"/>
                  </a:cubicBezTo>
                  <a:cubicBezTo>
                    <a:pt x="4308" y="6"/>
                    <a:pt x="4266" y="0"/>
                    <a:pt x="4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2771382" y="3775786"/>
              <a:ext cx="6287" cy="59938"/>
            </a:xfrm>
            <a:custGeom>
              <a:avLst/>
              <a:gdLst/>
              <a:ahLst/>
              <a:cxnLst/>
              <a:rect l="l" t="t" r="r" b="b"/>
              <a:pathLst>
                <a:path w="191" h="1821" extrusionOk="0">
                  <a:moveTo>
                    <a:pt x="103" y="0"/>
                  </a:moveTo>
                  <a:cubicBezTo>
                    <a:pt x="101" y="2"/>
                    <a:pt x="100" y="5"/>
                    <a:pt x="96" y="7"/>
                  </a:cubicBezTo>
                  <a:cubicBezTo>
                    <a:pt x="91" y="11"/>
                    <a:pt x="84" y="12"/>
                    <a:pt x="79" y="16"/>
                  </a:cubicBezTo>
                  <a:cubicBezTo>
                    <a:pt x="64" y="50"/>
                    <a:pt x="54" y="87"/>
                    <a:pt x="55" y="128"/>
                  </a:cubicBezTo>
                  <a:cubicBezTo>
                    <a:pt x="71" y="604"/>
                    <a:pt x="39" y="1081"/>
                    <a:pt x="18" y="1559"/>
                  </a:cubicBezTo>
                  <a:cubicBezTo>
                    <a:pt x="15" y="1642"/>
                    <a:pt x="0" y="1729"/>
                    <a:pt x="33" y="1811"/>
                  </a:cubicBezTo>
                  <a:cubicBezTo>
                    <a:pt x="39" y="1814"/>
                    <a:pt x="47" y="1816"/>
                    <a:pt x="52" y="1820"/>
                  </a:cubicBezTo>
                  <a:cubicBezTo>
                    <a:pt x="105" y="1720"/>
                    <a:pt x="154" y="1622"/>
                    <a:pt x="103" y="1498"/>
                  </a:cubicBezTo>
                  <a:cubicBezTo>
                    <a:pt x="82" y="1448"/>
                    <a:pt x="87" y="1378"/>
                    <a:pt x="101" y="1321"/>
                  </a:cubicBezTo>
                  <a:cubicBezTo>
                    <a:pt x="191" y="960"/>
                    <a:pt x="129" y="593"/>
                    <a:pt x="148" y="229"/>
                  </a:cubicBezTo>
                  <a:cubicBezTo>
                    <a:pt x="151" y="147"/>
                    <a:pt x="138" y="71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2772468" y="3835329"/>
              <a:ext cx="658" cy="823"/>
            </a:xfrm>
            <a:custGeom>
              <a:avLst/>
              <a:gdLst/>
              <a:ahLst/>
              <a:cxnLst/>
              <a:rect l="l" t="t" r="r" b="b"/>
              <a:pathLst>
                <a:path w="20" h="25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8"/>
                    <a:pt x="6" y="17"/>
                    <a:pt x="11" y="24"/>
                  </a:cubicBezTo>
                  <a:cubicBezTo>
                    <a:pt x="14" y="19"/>
                    <a:pt x="16" y="14"/>
                    <a:pt x="19" y="9"/>
                  </a:cubicBezTo>
                  <a:cubicBezTo>
                    <a:pt x="14" y="6"/>
                    <a:pt x="6" y="3"/>
                    <a:pt x="0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2773950" y="3775128"/>
              <a:ext cx="856" cy="1185"/>
            </a:xfrm>
            <a:custGeom>
              <a:avLst/>
              <a:gdLst/>
              <a:ahLst/>
              <a:cxnLst/>
              <a:rect l="l" t="t" r="r" b="b"/>
              <a:pathLst>
                <a:path w="26" h="36" extrusionOk="0">
                  <a:moveTo>
                    <a:pt x="18" y="1"/>
                  </a:moveTo>
                  <a:cubicBezTo>
                    <a:pt x="11" y="13"/>
                    <a:pt x="6" y="23"/>
                    <a:pt x="1" y="36"/>
                  </a:cubicBezTo>
                  <a:cubicBezTo>
                    <a:pt x="6" y="32"/>
                    <a:pt x="13" y="31"/>
                    <a:pt x="18" y="26"/>
                  </a:cubicBezTo>
                  <a:lnTo>
                    <a:pt x="25" y="18"/>
                  </a:lnTo>
                  <a:cubicBezTo>
                    <a:pt x="23" y="13"/>
                    <a:pt x="21" y="6"/>
                    <a:pt x="18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2629190" y="3838324"/>
              <a:ext cx="2304" cy="6748"/>
            </a:xfrm>
            <a:custGeom>
              <a:avLst/>
              <a:gdLst/>
              <a:ahLst/>
              <a:cxnLst/>
              <a:rect l="l" t="t" r="r" b="b"/>
              <a:pathLst>
                <a:path w="70" h="205" extrusionOk="0">
                  <a:moveTo>
                    <a:pt x="1" y="0"/>
                  </a:moveTo>
                  <a:cubicBezTo>
                    <a:pt x="2" y="68"/>
                    <a:pt x="5" y="135"/>
                    <a:pt x="7" y="204"/>
                  </a:cubicBezTo>
                  <a:cubicBezTo>
                    <a:pt x="18" y="199"/>
                    <a:pt x="28" y="197"/>
                    <a:pt x="39" y="193"/>
                  </a:cubicBezTo>
                  <a:cubicBezTo>
                    <a:pt x="65" y="138"/>
                    <a:pt x="67" y="76"/>
                    <a:pt x="70" y="15"/>
                  </a:cubicBezTo>
                  <a:cubicBezTo>
                    <a:pt x="45" y="11"/>
                    <a:pt x="23" y="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2567112" y="3840595"/>
              <a:ext cx="3785" cy="8031"/>
            </a:xfrm>
            <a:custGeom>
              <a:avLst/>
              <a:gdLst/>
              <a:ahLst/>
              <a:cxnLst/>
              <a:rect l="l" t="t" r="r" b="b"/>
              <a:pathLst>
                <a:path w="115" h="244" extrusionOk="0">
                  <a:moveTo>
                    <a:pt x="74" y="0"/>
                  </a:moveTo>
                  <a:cubicBezTo>
                    <a:pt x="56" y="1"/>
                    <a:pt x="35" y="2"/>
                    <a:pt x="15" y="2"/>
                  </a:cubicBezTo>
                  <a:lnTo>
                    <a:pt x="11" y="23"/>
                  </a:lnTo>
                  <a:cubicBezTo>
                    <a:pt x="0" y="90"/>
                    <a:pt x="31" y="143"/>
                    <a:pt x="62" y="197"/>
                  </a:cubicBezTo>
                  <a:cubicBezTo>
                    <a:pt x="80" y="210"/>
                    <a:pt x="98" y="226"/>
                    <a:pt x="114" y="244"/>
                  </a:cubicBezTo>
                  <a:cubicBezTo>
                    <a:pt x="106" y="161"/>
                    <a:pt x="78" y="81"/>
                    <a:pt x="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2569153" y="3847112"/>
              <a:ext cx="1843" cy="5464"/>
            </a:xfrm>
            <a:custGeom>
              <a:avLst/>
              <a:gdLst/>
              <a:ahLst/>
              <a:cxnLst/>
              <a:rect l="l" t="t" r="r" b="b"/>
              <a:pathLst>
                <a:path w="56" h="166" extrusionOk="0">
                  <a:moveTo>
                    <a:pt x="1" y="0"/>
                  </a:moveTo>
                  <a:cubicBezTo>
                    <a:pt x="29" y="52"/>
                    <a:pt x="55" y="103"/>
                    <a:pt x="45" y="165"/>
                  </a:cubicBezTo>
                  <a:cubicBezTo>
                    <a:pt x="55" y="126"/>
                    <a:pt x="55" y="85"/>
                    <a:pt x="53" y="47"/>
                  </a:cubicBezTo>
                  <a:cubicBezTo>
                    <a:pt x="37" y="28"/>
                    <a:pt x="20" y="12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2629354" y="3844611"/>
              <a:ext cx="1086" cy="158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33" y="1"/>
                  </a:moveTo>
                  <a:lnTo>
                    <a:pt x="33" y="1"/>
                  </a:lnTo>
                  <a:cubicBezTo>
                    <a:pt x="22" y="5"/>
                    <a:pt x="12" y="8"/>
                    <a:pt x="1" y="13"/>
                  </a:cubicBezTo>
                  <a:cubicBezTo>
                    <a:pt x="1" y="26"/>
                    <a:pt x="2" y="37"/>
                    <a:pt x="2" y="48"/>
                  </a:cubicBezTo>
                  <a:cubicBezTo>
                    <a:pt x="16" y="33"/>
                    <a:pt x="24" y="17"/>
                    <a:pt x="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1385697" y="4517062"/>
              <a:ext cx="894728" cy="306834"/>
            </a:xfrm>
            <a:custGeom>
              <a:avLst/>
              <a:gdLst/>
              <a:ahLst/>
              <a:cxnLst/>
              <a:rect l="l" t="t" r="r" b="b"/>
              <a:pathLst>
                <a:path w="27183" h="9322" extrusionOk="0">
                  <a:moveTo>
                    <a:pt x="3695" y="2940"/>
                  </a:moveTo>
                  <a:cubicBezTo>
                    <a:pt x="3710" y="2940"/>
                    <a:pt x="3724" y="2940"/>
                    <a:pt x="3739" y="2942"/>
                  </a:cubicBezTo>
                  <a:cubicBezTo>
                    <a:pt x="3788" y="2950"/>
                    <a:pt x="3840" y="2963"/>
                    <a:pt x="3884" y="2988"/>
                  </a:cubicBezTo>
                  <a:cubicBezTo>
                    <a:pt x="4118" y="3112"/>
                    <a:pt x="4233" y="3554"/>
                    <a:pt x="4092" y="3783"/>
                  </a:cubicBezTo>
                  <a:cubicBezTo>
                    <a:pt x="4017" y="3906"/>
                    <a:pt x="3896" y="3969"/>
                    <a:pt x="3773" y="3969"/>
                  </a:cubicBezTo>
                  <a:cubicBezTo>
                    <a:pt x="3664" y="3969"/>
                    <a:pt x="3552" y="3919"/>
                    <a:pt x="3470" y="3817"/>
                  </a:cubicBezTo>
                  <a:cubicBezTo>
                    <a:pt x="3383" y="3707"/>
                    <a:pt x="3330" y="3542"/>
                    <a:pt x="3332" y="3388"/>
                  </a:cubicBezTo>
                  <a:cubicBezTo>
                    <a:pt x="3336" y="3120"/>
                    <a:pt x="3484" y="2940"/>
                    <a:pt x="3695" y="2940"/>
                  </a:cubicBezTo>
                  <a:close/>
                  <a:moveTo>
                    <a:pt x="22301" y="5210"/>
                  </a:moveTo>
                  <a:cubicBezTo>
                    <a:pt x="22491" y="5210"/>
                    <a:pt x="22671" y="5357"/>
                    <a:pt x="22688" y="5557"/>
                  </a:cubicBezTo>
                  <a:cubicBezTo>
                    <a:pt x="22692" y="5600"/>
                    <a:pt x="22688" y="5642"/>
                    <a:pt x="22688" y="5706"/>
                  </a:cubicBezTo>
                  <a:cubicBezTo>
                    <a:pt x="22726" y="5945"/>
                    <a:pt x="22564" y="6100"/>
                    <a:pt x="22387" y="6239"/>
                  </a:cubicBezTo>
                  <a:cubicBezTo>
                    <a:pt x="22343" y="6274"/>
                    <a:pt x="22285" y="6290"/>
                    <a:pt x="22224" y="6290"/>
                  </a:cubicBezTo>
                  <a:cubicBezTo>
                    <a:pt x="22120" y="6290"/>
                    <a:pt x="22008" y="6245"/>
                    <a:pt x="21944" y="6171"/>
                  </a:cubicBezTo>
                  <a:cubicBezTo>
                    <a:pt x="21706" y="5900"/>
                    <a:pt x="21829" y="5375"/>
                    <a:pt x="22164" y="5237"/>
                  </a:cubicBezTo>
                  <a:cubicBezTo>
                    <a:pt x="22209" y="5218"/>
                    <a:pt x="22255" y="5210"/>
                    <a:pt x="22301" y="5210"/>
                  </a:cubicBezTo>
                  <a:close/>
                  <a:moveTo>
                    <a:pt x="9139" y="1"/>
                  </a:moveTo>
                  <a:cubicBezTo>
                    <a:pt x="8800" y="1"/>
                    <a:pt x="8458" y="38"/>
                    <a:pt x="8118" y="46"/>
                  </a:cubicBezTo>
                  <a:cubicBezTo>
                    <a:pt x="7305" y="67"/>
                    <a:pt x="6497" y="83"/>
                    <a:pt x="5691" y="205"/>
                  </a:cubicBezTo>
                  <a:cubicBezTo>
                    <a:pt x="5219" y="276"/>
                    <a:pt x="4747" y="344"/>
                    <a:pt x="4282" y="455"/>
                  </a:cubicBezTo>
                  <a:cubicBezTo>
                    <a:pt x="3354" y="673"/>
                    <a:pt x="2459" y="984"/>
                    <a:pt x="1579" y="1343"/>
                  </a:cubicBezTo>
                  <a:cubicBezTo>
                    <a:pt x="1103" y="1537"/>
                    <a:pt x="635" y="1747"/>
                    <a:pt x="171" y="1969"/>
                  </a:cubicBezTo>
                  <a:cubicBezTo>
                    <a:pt x="45" y="2027"/>
                    <a:pt x="0" y="2088"/>
                    <a:pt x="26" y="2243"/>
                  </a:cubicBezTo>
                  <a:cubicBezTo>
                    <a:pt x="69" y="2503"/>
                    <a:pt x="106" y="2764"/>
                    <a:pt x="140" y="3027"/>
                  </a:cubicBezTo>
                  <a:cubicBezTo>
                    <a:pt x="231" y="3747"/>
                    <a:pt x="430" y="4432"/>
                    <a:pt x="772" y="5074"/>
                  </a:cubicBezTo>
                  <a:cubicBezTo>
                    <a:pt x="1205" y="5892"/>
                    <a:pt x="1859" y="6447"/>
                    <a:pt x="2735" y="6746"/>
                  </a:cubicBezTo>
                  <a:cubicBezTo>
                    <a:pt x="3253" y="6923"/>
                    <a:pt x="3776" y="7083"/>
                    <a:pt x="4315" y="7186"/>
                  </a:cubicBezTo>
                  <a:cubicBezTo>
                    <a:pt x="4700" y="7260"/>
                    <a:pt x="5076" y="7393"/>
                    <a:pt x="5469" y="7410"/>
                  </a:cubicBezTo>
                  <a:cubicBezTo>
                    <a:pt x="5982" y="7432"/>
                    <a:pt x="6487" y="7501"/>
                    <a:pt x="6995" y="7574"/>
                  </a:cubicBezTo>
                  <a:cubicBezTo>
                    <a:pt x="7567" y="7657"/>
                    <a:pt x="8140" y="7756"/>
                    <a:pt x="8709" y="7865"/>
                  </a:cubicBezTo>
                  <a:cubicBezTo>
                    <a:pt x="9211" y="7961"/>
                    <a:pt x="9718" y="8036"/>
                    <a:pt x="10222" y="8120"/>
                  </a:cubicBezTo>
                  <a:cubicBezTo>
                    <a:pt x="10631" y="8189"/>
                    <a:pt x="11045" y="8260"/>
                    <a:pt x="11461" y="8304"/>
                  </a:cubicBezTo>
                  <a:cubicBezTo>
                    <a:pt x="12003" y="8365"/>
                    <a:pt x="12539" y="8478"/>
                    <a:pt x="13080" y="8542"/>
                  </a:cubicBezTo>
                  <a:cubicBezTo>
                    <a:pt x="13663" y="8611"/>
                    <a:pt x="14251" y="8658"/>
                    <a:pt x="14838" y="8697"/>
                  </a:cubicBezTo>
                  <a:cubicBezTo>
                    <a:pt x="15256" y="8725"/>
                    <a:pt x="15669" y="8782"/>
                    <a:pt x="16086" y="8815"/>
                  </a:cubicBezTo>
                  <a:cubicBezTo>
                    <a:pt x="16297" y="8833"/>
                    <a:pt x="16512" y="8842"/>
                    <a:pt x="16722" y="8868"/>
                  </a:cubicBezTo>
                  <a:cubicBezTo>
                    <a:pt x="17103" y="8915"/>
                    <a:pt x="17482" y="8985"/>
                    <a:pt x="17864" y="9003"/>
                  </a:cubicBezTo>
                  <a:cubicBezTo>
                    <a:pt x="18214" y="9019"/>
                    <a:pt x="18561" y="9068"/>
                    <a:pt x="18913" y="9072"/>
                  </a:cubicBezTo>
                  <a:cubicBezTo>
                    <a:pt x="19148" y="9075"/>
                    <a:pt x="19391" y="9097"/>
                    <a:pt x="19627" y="9122"/>
                  </a:cubicBezTo>
                  <a:cubicBezTo>
                    <a:pt x="20005" y="9164"/>
                    <a:pt x="20382" y="9216"/>
                    <a:pt x="20762" y="9216"/>
                  </a:cubicBezTo>
                  <a:cubicBezTo>
                    <a:pt x="20766" y="9216"/>
                    <a:pt x="20770" y="9216"/>
                    <a:pt x="20774" y="9216"/>
                  </a:cubicBezTo>
                  <a:cubicBezTo>
                    <a:pt x="20805" y="9216"/>
                    <a:pt x="20836" y="9214"/>
                    <a:pt x="20868" y="9214"/>
                  </a:cubicBezTo>
                  <a:cubicBezTo>
                    <a:pt x="20897" y="9214"/>
                    <a:pt x="20926" y="9216"/>
                    <a:pt x="20954" y="9222"/>
                  </a:cubicBezTo>
                  <a:cubicBezTo>
                    <a:pt x="21340" y="9309"/>
                    <a:pt x="21737" y="9287"/>
                    <a:pt x="22126" y="9307"/>
                  </a:cubicBezTo>
                  <a:cubicBezTo>
                    <a:pt x="22341" y="9316"/>
                    <a:pt x="22557" y="9321"/>
                    <a:pt x="22773" y="9321"/>
                  </a:cubicBezTo>
                  <a:cubicBezTo>
                    <a:pt x="23138" y="9321"/>
                    <a:pt x="23504" y="9307"/>
                    <a:pt x="23871" y="9280"/>
                  </a:cubicBezTo>
                  <a:cubicBezTo>
                    <a:pt x="24608" y="9224"/>
                    <a:pt x="25300" y="9033"/>
                    <a:pt x="25981" y="8776"/>
                  </a:cubicBezTo>
                  <a:cubicBezTo>
                    <a:pt x="26148" y="8712"/>
                    <a:pt x="26310" y="8632"/>
                    <a:pt x="26430" y="8485"/>
                  </a:cubicBezTo>
                  <a:cubicBezTo>
                    <a:pt x="26704" y="8150"/>
                    <a:pt x="26917" y="7786"/>
                    <a:pt x="27016" y="7357"/>
                  </a:cubicBezTo>
                  <a:cubicBezTo>
                    <a:pt x="27149" y="6787"/>
                    <a:pt x="27183" y="6208"/>
                    <a:pt x="27168" y="5722"/>
                  </a:cubicBezTo>
                  <a:cubicBezTo>
                    <a:pt x="27166" y="5398"/>
                    <a:pt x="27154" y="5165"/>
                    <a:pt x="27168" y="4935"/>
                  </a:cubicBezTo>
                  <a:cubicBezTo>
                    <a:pt x="27179" y="4749"/>
                    <a:pt x="27100" y="4638"/>
                    <a:pt x="26957" y="4529"/>
                  </a:cubicBezTo>
                  <a:cubicBezTo>
                    <a:pt x="26486" y="4167"/>
                    <a:pt x="25968" y="3884"/>
                    <a:pt x="25438" y="3626"/>
                  </a:cubicBezTo>
                  <a:cubicBezTo>
                    <a:pt x="24684" y="3260"/>
                    <a:pt x="23929" y="2892"/>
                    <a:pt x="23153" y="2570"/>
                  </a:cubicBezTo>
                  <a:cubicBezTo>
                    <a:pt x="22281" y="2208"/>
                    <a:pt x="21395" y="1899"/>
                    <a:pt x="20488" y="1646"/>
                  </a:cubicBezTo>
                  <a:cubicBezTo>
                    <a:pt x="19549" y="1383"/>
                    <a:pt x="18589" y="1213"/>
                    <a:pt x="17645" y="982"/>
                  </a:cubicBezTo>
                  <a:cubicBezTo>
                    <a:pt x="17097" y="848"/>
                    <a:pt x="16538" y="777"/>
                    <a:pt x="15985" y="673"/>
                  </a:cubicBezTo>
                  <a:cubicBezTo>
                    <a:pt x="15515" y="583"/>
                    <a:pt x="15050" y="461"/>
                    <a:pt x="14575" y="428"/>
                  </a:cubicBezTo>
                  <a:cubicBezTo>
                    <a:pt x="13960" y="385"/>
                    <a:pt x="13364" y="229"/>
                    <a:pt x="12747" y="195"/>
                  </a:cubicBezTo>
                  <a:cubicBezTo>
                    <a:pt x="12273" y="168"/>
                    <a:pt x="11796" y="109"/>
                    <a:pt x="11322" y="68"/>
                  </a:cubicBezTo>
                  <a:cubicBezTo>
                    <a:pt x="10693" y="15"/>
                    <a:pt x="10057" y="61"/>
                    <a:pt x="9424" y="11"/>
                  </a:cubicBezTo>
                  <a:cubicBezTo>
                    <a:pt x="9329" y="4"/>
                    <a:pt x="9234" y="1"/>
                    <a:pt x="91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2566158" y="4449225"/>
              <a:ext cx="143114" cy="144530"/>
            </a:xfrm>
            <a:custGeom>
              <a:avLst/>
              <a:gdLst/>
              <a:ahLst/>
              <a:cxnLst/>
              <a:rect l="l" t="t" r="r" b="b"/>
              <a:pathLst>
                <a:path w="4348" h="4391" extrusionOk="0">
                  <a:moveTo>
                    <a:pt x="2769" y="0"/>
                  </a:moveTo>
                  <a:cubicBezTo>
                    <a:pt x="2587" y="0"/>
                    <a:pt x="2405" y="12"/>
                    <a:pt x="2225" y="57"/>
                  </a:cubicBezTo>
                  <a:cubicBezTo>
                    <a:pt x="2160" y="74"/>
                    <a:pt x="2088" y="80"/>
                    <a:pt x="2032" y="110"/>
                  </a:cubicBezTo>
                  <a:cubicBezTo>
                    <a:pt x="1873" y="194"/>
                    <a:pt x="1708" y="219"/>
                    <a:pt x="1539" y="219"/>
                  </a:cubicBezTo>
                  <a:cubicBezTo>
                    <a:pt x="1472" y="219"/>
                    <a:pt x="1404" y="215"/>
                    <a:pt x="1336" y="209"/>
                  </a:cubicBezTo>
                  <a:cubicBezTo>
                    <a:pt x="1253" y="209"/>
                    <a:pt x="1169" y="208"/>
                    <a:pt x="1087" y="208"/>
                  </a:cubicBezTo>
                  <a:cubicBezTo>
                    <a:pt x="970" y="227"/>
                    <a:pt x="847" y="235"/>
                    <a:pt x="736" y="272"/>
                  </a:cubicBezTo>
                  <a:cubicBezTo>
                    <a:pt x="453" y="369"/>
                    <a:pt x="219" y="520"/>
                    <a:pt x="107" y="825"/>
                  </a:cubicBezTo>
                  <a:cubicBezTo>
                    <a:pt x="0" y="1110"/>
                    <a:pt x="75" y="1385"/>
                    <a:pt x="135" y="1656"/>
                  </a:cubicBezTo>
                  <a:cubicBezTo>
                    <a:pt x="273" y="2289"/>
                    <a:pt x="557" y="2864"/>
                    <a:pt x="873" y="3423"/>
                  </a:cubicBezTo>
                  <a:cubicBezTo>
                    <a:pt x="1007" y="3663"/>
                    <a:pt x="1167" y="3882"/>
                    <a:pt x="1363" y="4076"/>
                  </a:cubicBezTo>
                  <a:cubicBezTo>
                    <a:pt x="1573" y="4283"/>
                    <a:pt x="1837" y="4390"/>
                    <a:pt x="2108" y="4390"/>
                  </a:cubicBezTo>
                  <a:cubicBezTo>
                    <a:pt x="2268" y="4390"/>
                    <a:pt x="2431" y="4353"/>
                    <a:pt x="2586" y="4276"/>
                  </a:cubicBezTo>
                  <a:cubicBezTo>
                    <a:pt x="2793" y="4173"/>
                    <a:pt x="2941" y="4007"/>
                    <a:pt x="3076" y="3833"/>
                  </a:cubicBezTo>
                  <a:cubicBezTo>
                    <a:pt x="3539" y="3242"/>
                    <a:pt x="3869" y="2575"/>
                    <a:pt x="4147" y="1884"/>
                  </a:cubicBezTo>
                  <a:cubicBezTo>
                    <a:pt x="4257" y="1608"/>
                    <a:pt x="4348" y="1317"/>
                    <a:pt x="4321" y="1011"/>
                  </a:cubicBezTo>
                  <a:cubicBezTo>
                    <a:pt x="4295" y="695"/>
                    <a:pt x="4203" y="425"/>
                    <a:pt x="3918" y="221"/>
                  </a:cubicBezTo>
                  <a:cubicBezTo>
                    <a:pt x="3766" y="112"/>
                    <a:pt x="3591" y="92"/>
                    <a:pt x="3442" y="0"/>
                  </a:cubicBezTo>
                  <a:cubicBezTo>
                    <a:pt x="3402" y="26"/>
                    <a:pt x="3362" y="54"/>
                    <a:pt x="3321" y="54"/>
                  </a:cubicBezTo>
                  <a:cubicBezTo>
                    <a:pt x="3294" y="54"/>
                    <a:pt x="3267" y="43"/>
                    <a:pt x="3238" y="11"/>
                  </a:cubicBezTo>
                  <a:cubicBezTo>
                    <a:pt x="3082" y="9"/>
                    <a:pt x="2925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2585117" y="4382671"/>
              <a:ext cx="103254" cy="73400"/>
            </a:xfrm>
            <a:custGeom>
              <a:avLst/>
              <a:gdLst/>
              <a:ahLst/>
              <a:cxnLst/>
              <a:rect l="l" t="t" r="r" b="b"/>
              <a:pathLst>
                <a:path w="3137" h="2230" extrusionOk="0">
                  <a:moveTo>
                    <a:pt x="2019" y="1"/>
                  </a:moveTo>
                  <a:cubicBezTo>
                    <a:pt x="2012" y="1"/>
                    <a:pt x="2006" y="1"/>
                    <a:pt x="1999" y="2"/>
                  </a:cubicBezTo>
                  <a:cubicBezTo>
                    <a:pt x="1905" y="14"/>
                    <a:pt x="1884" y="99"/>
                    <a:pt x="1863" y="171"/>
                  </a:cubicBezTo>
                  <a:cubicBezTo>
                    <a:pt x="1802" y="367"/>
                    <a:pt x="1748" y="565"/>
                    <a:pt x="1691" y="762"/>
                  </a:cubicBezTo>
                  <a:cubicBezTo>
                    <a:pt x="1675" y="817"/>
                    <a:pt x="1685" y="884"/>
                    <a:pt x="1620" y="920"/>
                  </a:cubicBezTo>
                  <a:cubicBezTo>
                    <a:pt x="1542" y="889"/>
                    <a:pt x="1509" y="816"/>
                    <a:pt x="1471" y="751"/>
                  </a:cubicBezTo>
                  <a:cubicBezTo>
                    <a:pt x="1354" y="545"/>
                    <a:pt x="1170" y="401"/>
                    <a:pt x="1000" y="247"/>
                  </a:cubicBezTo>
                  <a:cubicBezTo>
                    <a:pt x="949" y="201"/>
                    <a:pt x="889" y="162"/>
                    <a:pt x="821" y="162"/>
                  </a:cubicBezTo>
                  <a:cubicBezTo>
                    <a:pt x="795" y="162"/>
                    <a:pt x="768" y="168"/>
                    <a:pt x="741" y="181"/>
                  </a:cubicBezTo>
                  <a:cubicBezTo>
                    <a:pt x="647" y="224"/>
                    <a:pt x="661" y="321"/>
                    <a:pt x="660" y="406"/>
                  </a:cubicBezTo>
                  <a:cubicBezTo>
                    <a:pt x="652" y="748"/>
                    <a:pt x="686" y="1087"/>
                    <a:pt x="755" y="1429"/>
                  </a:cubicBezTo>
                  <a:cubicBezTo>
                    <a:pt x="715" y="1445"/>
                    <a:pt x="676" y="1451"/>
                    <a:pt x="637" y="1451"/>
                  </a:cubicBezTo>
                  <a:cubicBezTo>
                    <a:pt x="535" y="1451"/>
                    <a:pt x="439" y="1410"/>
                    <a:pt x="340" y="1410"/>
                  </a:cubicBezTo>
                  <a:cubicBezTo>
                    <a:pt x="333" y="1410"/>
                    <a:pt x="326" y="1410"/>
                    <a:pt x="318" y="1411"/>
                  </a:cubicBezTo>
                  <a:cubicBezTo>
                    <a:pt x="47" y="1428"/>
                    <a:pt x="0" y="1502"/>
                    <a:pt x="127" y="1748"/>
                  </a:cubicBezTo>
                  <a:cubicBezTo>
                    <a:pt x="222" y="1934"/>
                    <a:pt x="382" y="2067"/>
                    <a:pt x="507" y="2230"/>
                  </a:cubicBezTo>
                  <a:cubicBezTo>
                    <a:pt x="558" y="2173"/>
                    <a:pt x="618" y="2166"/>
                    <a:pt x="681" y="2161"/>
                  </a:cubicBezTo>
                  <a:cubicBezTo>
                    <a:pt x="532" y="2021"/>
                    <a:pt x="410" y="1858"/>
                    <a:pt x="293" y="1689"/>
                  </a:cubicBezTo>
                  <a:cubicBezTo>
                    <a:pt x="267" y="1654"/>
                    <a:pt x="239" y="1618"/>
                    <a:pt x="256" y="1572"/>
                  </a:cubicBezTo>
                  <a:cubicBezTo>
                    <a:pt x="274" y="1529"/>
                    <a:pt x="309" y="1518"/>
                    <a:pt x="345" y="1518"/>
                  </a:cubicBezTo>
                  <a:cubicBezTo>
                    <a:pt x="360" y="1518"/>
                    <a:pt x="374" y="1520"/>
                    <a:pt x="388" y="1522"/>
                  </a:cubicBezTo>
                  <a:cubicBezTo>
                    <a:pt x="522" y="1544"/>
                    <a:pt x="655" y="1577"/>
                    <a:pt x="791" y="1601"/>
                  </a:cubicBezTo>
                  <a:cubicBezTo>
                    <a:pt x="811" y="1604"/>
                    <a:pt x="829" y="1606"/>
                    <a:pt x="845" y="1606"/>
                  </a:cubicBezTo>
                  <a:cubicBezTo>
                    <a:pt x="935" y="1606"/>
                    <a:pt x="969" y="1556"/>
                    <a:pt x="935" y="1448"/>
                  </a:cubicBezTo>
                  <a:cubicBezTo>
                    <a:pt x="844" y="1149"/>
                    <a:pt x="894" y="833"/>
                    <a:pt x="822" y="533"/>
                  </a:cubicBezTo>
                  <a:cubicBezTo>
                    <a:pt x="809" y="480"/>
                    <a:pt x="799" y="415"/>
                    <a:pt x="857" y="341"/>
                  </a:cubicBezTo>
                  <a:cubicBezTo>
                    <a:pt x="1036" y="454"/>
                    <a:pt x="1185" y="602"/>
                    <a:pt x="1312" y="769"/>
                  </a:cubicBezTo>
                  <a:cubicBezTo>
                    <a:pt x="1399" y="885"/>
                    <a:pt x="1469" y="1013"/>
                    <a:pt x="1548" y="1135"/>
                  </a:cubicBezTo>
                  <a:cubicBezTo>
                    <a:pt x="1577" y="1181"/>
                    <a:pt x="1595" y="1249"/>
                    <a:pt x="1660" y="1249"/>
                  </a:cubicBezTo>
                  <a:cubicBezTo>
                    <a:pt x="1664" y="1249"/>
                    <a:pt x="1667" y="1248"/>
                    <a:pt x="1672" y="1248"/>
                  </a:cubicBezTo>
                  <a:cubicBezTo>
                    <a:pt x="1757" y="1239"/>
                    <a:pt x="1767" y="1160"/>
                    <a:pt x="1783" y="1096"/>
                  </a:cubicBezTo>
                  <a:cubicBezTo>
                    <a:pt x="1825" y="938"/>
                    <a:pt x="1856" y="779"/>
                    <a:pt x="1899" y="622"/>
                  </a:cubicBezTo>
                  <a:cubicBezTo>
                    <a:pt x="1929" y="517"/>
                    <a:pt x="1942" y="404"/>
                    <a:pt x="2035" y="289"/>
                  </a:cubicBezTo>
                  <a:cubicBezTo>
                    <a:pt x="2174" y="511"/>
                    <a:pt x="2308" y="713"/>
                    <a:pt x="2308" y="975"/>
                  </a:cubicBezTo>
                  <a:cubicBezTo>
                    <a:pt x="2308" y="1043"/>
                    <a:pt x="2301" y="1113"/>
                    <a:pt x="2310" y="1179"/>
                  </a:cubicBezTo>
                  <a:cubicBezTo>
                    <a:pt x="2322" y="1274"/>
                    <a:pt x="2369" y="1325"/>
                    <a:pt x="2435" y="1325"/>
                  </a:cubicBezTo>
                  <a:cubicBezTo>
                    <a:pt x="2469" y="1325"/>
                    <a:pt x="2507" y="1312"/>
                    <a:pt x="2547" y="1285"/>
                  </a:cubicBezTo>
                  <a:cubicBezTo>
                    <a:pt x="2647" y="1220"/>
                    <a:pt x="2739" y="1142"/>
                    <a:pt x="2840" y="1077"/>
                  </a:cubicBezTo>
                  <a:cubicBezTo>
                    <a:pt x="2861" y="1063"/>
                    <a:pt x="2883" y="1056"/>
                    <a:pt x="2903" y="1056"/>
                  </a:cubicBezTo>
                  <a:cubicBezTo>
                    <a:pt x="2942" y="1056"/>
                    <a:pt x="2970" y="1084"/>
                    <a:pt x="2957" y="1139"/>
                  </a:cubicBezTo>
                  <a:cubicBezTo>
                    <a:pt x="2889" y="1423"/>
                    <a:pt x="2856" y="1721"/>
                    <a:pt x="2696" y="1976"/>
                  </a:cubicBezTo>
                  <a:cubicBezTo>
                    <a:pt x="2754" y="1987"/>
                    <a:pt x="2809" y="1998"/>
                    <a:pt x="2863" y="2019"/>
                  </a:cubicBezTo>
                  <a:cubicBezTo>
                    <a:pt x="2879" y="1934"/>
                    <a:pt x="2926" y="1862"/>
                    <a:pt x="2962" y="1784"/>
                  </a:cubicBezTo>
                  <a:cubicBezTo>
                    <a:pt x="3070" y="1549"/>
                    <a:pt x="3137" y="1301"/>
                    <a:pt x="3133" y="1040"/>
                  </a:cubicBezTo>
                  <a:cubicBezTo>
                    <a:pt x="3132" y="900"/>
                    <a:pt x="3106" y="839"/>
                    <a:pt x="3025" y="839"/>
                  </a:cubicBezTo>
                  <a:cubicBezTo>
                    <a:pt x="2989" y="839"/>
                    <a:pt x="2941" y="852"/>
                    <a:pt x="2879" y="875"/>
                  </a:cubicBezTo>
                  <a:cubicBezTo>
                    <a:pt x="2799" y="904"/>
                    <a:pt x="2722" y="938"/>
                    <a:pt x="2643" y="975"/>
                  </a:cubicBezTo>
                  <a:cubicBezTo>
                    <a:pt x="2617" y="986"/>
                    <a:pt x="2594" y="992"/>
                    <a:pt x="2574" y="992"/>
                  </a:cubicBezTo>
                  <a:cubicBezTo>
                    <a:pt x="2522" y="992"/>
                    <a:pt x="2491" y="953"/>
                    <a:pt x="2473" y="888"/>
                  </a:cubicBezTo>
                  <a:cubicBezTo>
                    <a:pt x="2463" y="854"/>
                    <a:pt x="2464" y="820"/>
                    <a:pt x="2457" y="787"/>
                  </a:cubicBezTo>
                  <a:cubicBezTo>
                    <a:pt x="2402" y="551"/>
                    <a:pt x="2293" y="337"/>
                    <a:pt x="2176" y="129"/>
                  </a:cubicBezTo>
                  <a:cubicBezTo>
                    <a:pt x="2141" y="68"/>
                    <a:pt x="2100" y="1"/>
                    <a:pt x="2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2601903" y="4453767"/>
              <a:ext cx="8229" cy="2403"/>
            </a:xfrm>
            <a:custGeom>
              <a:avLst/>
              <a:gdLst/>
              <a:ahLst/>
              <a:cxnLst/>
              <a:rect l="l" t="t" r="r" b="b"/>
              <a:pathLst>
                <a:path w="250" h="73" extrusionOk="0">
                  <a:moveTo>
                    <a:pt x="171" y="1"/>
                  </a:moveTo>
                  <a:cubicBezTo>
                    <a:pt x="108" y="6"/>
                    <a:pt x="47" y="13"/>
                    <a:pt x="1" y="71"/>
                  </a:cubicBezTo>
                  <a:cubicBezTo>
                    <a:pt x="83" y="71"/>
                    <a:pt x="167" y="72"/>
                    <a:pt x="250" y="72"/>
                  </a:cubicBezTo>
                  <a:cubicBezTo>
                    <a:pt x="223" y="50"/>
                    <a:pt x="198" y="24"/>
                    <a:pt x="171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2672769" y="4447809"/>
              <a:ext cx="6715" cy="3259"/>
            </a:xfrm>
            <a:custGeom>
              <a:avLst/>
              <a:gdLst/>
              <a:ahLst/>
              <a:cxnLst/>
              <a:rect l="l" t="t" r="r" b="b"/>
              <a:pathLst>
                <a:path w="204" h="99" extrusionOk="0">
                  <a:moveTo>
                    <a:pt x="35" y="1"/>
                  </a:moveTo>
                  <a:cubicBezTo>
                    <a:pt x="23" y="18"/>
                    <a:pt x="13" y="37"/>
                    <a:pt x="0" y="55"/>
                  </a:cubicBezTo>
                  <a:cubicBezTo>
                    <a:pt x="28" y="87"/>
                    <a:pt x="55" y="98"/>
                    <a:pt x="81" y="98"/>
                  </a:cubicBezTo>
                  <a:cubicBezTo>
                    <a:pt x="122" y="98"/>
                    <a:pt x="162" y="70"/>
                    <a:pt x="203" y="45"/>
                  </a:cubicBezTo>
                  <a:cubicBezTo>
                    <a:pt x="149" y="23"/>
                    <a:pt x="92" y="12"/>
                    <a:pt x="35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2511552" y="3783060"/>
              <a:ext cx="255091" cy="56647"/>
            </a:xfrm>
            <a:custGeom>
              <a:avLst/>
              <a:gdLst/>
              <a:ahLst/>
              <a:cxnLst/>
              <a:rect l="l" t="t" r="r" b="b"/>
              <a:pathLst>
                <a:path w="7750" h="1721" extrusionOk="0">
                  <a:moveTo>
                    <a:pt x="5282" y="0"/>
                  </a:moveTo>
                  <a:cubicBezTo>
                    <a:pt x="4841" y="0"/>
                    <a:pt x="4399" y="5"/>
                    <a:pt x="3958" y="19"/>
                  </a:cubicBezTo>
                  <a:cubicBezTo>
                    <a:pt x="2724" y="60"/>
                    <a:pt x="1491" y="96"/>
                    <a:pt x="260" y="165"/>
                  </a:cubicBezTo>
                  <a:cubicBezTo>
                    <a:pt x="70" y="176"/>
                    <a:pt x="5" y="256"/>
                    <a:pt x="6" y="435"/>
                  </a:cubicBezTo>
                  <a:cubicBezTo>
                    <a:pt x="7" y="778"/>
                    <a:pt x="13" y="1122"/>
                    <a:pt x="5" y="1464"/>
                  </a:cubicBezTo>
                  <a:cubicBezTo>
                    <a:pt x="1" y="1648"/>
                    <a:pt x="77" y="1720"/>
                    <a:pt x="216" y="1720"/>
                  </a:cubicBezTo>
                  <a:cubicBezTo>
                    <a:pt x="240" y="1720"/>
                    <a:pt x="265" y="1718"/>
                    <a:pt x="291" y="1714"/>
                  </a:cubicBezTo>
                  <a:cubicBezTo>
                    <a:pt x="557" y="1676"/>
                    <a:pt x="824" y="1669"/>
                    <a:pt x="1092" y="1669"/>
                  </a:cubicBezTo>
                  <a:cubicBezTo>
                    <a:pt x="1201" y="1669"/>
                    <a:pt x="1311" y="1670"/>
                    <a:pt x="1420" y="1671"/>
                  </a:cubicBezTo>
                  <a:cubicBezTo>
                    <a:pt x="1430" y="1671"/>
                    <a:pt x="1440" y="1671"/>
                    <a:pt x="1450" y="1671"/>
                  </a:cubicBezTo>
                  <a:cubicBezTo>
                    <a:pt x="1456" y="1671"/>
                    <a:pt x="1462" y="1671"/>
                    <a:pt x="1467" y="1671"/>
                  </a:cubicBezTo>
                  <a:cubicBezTo>
                    <a:pt x="1551" y="1671"/>
                    <a:pt x="1635" y="1672"/>
                    <a:pt x="1709" y="1713"/>
                  </a:cubicBezTo>
                  <a:cubicBezTo>
                    <a:pt x="1722" y="1642"/>
                    <a:pt x="1739" y="1570"/>
                    <a:pt x="1754" y="1498"/>
                  </a:cubicBezTo>
                  <a:cubicBezTo>
                    <a:pt x="1800" y="1371"/>
                    <a:pt x="1791" y="1239"/>
                    <a:pt x="1787" y="1107"/>
                  </a:cubicBezTo>
                  <a:cubicBezTo>
                    <a:pt x="1781" y="1054"/>
                    <a:pt x="1788" y="1003"/>
                    <a:pt x="1799" y="951"/>
                  </a:cubicBezTo>
                  <a:lnTo>
                    <a:pt x="1799" y="951"/>
                  </a:lnTo>
                  <a:lnTo>
                    <a:pt x="574" y="992"/>
                  </a:lnTo>
                  <a:cubicBezTo>
                    <a:pt x="552" y="992"/>
                    <a:pt x="530" y="993"/>
                    <a:pt x="508" y="993"/>
                  </a:cubicBezTo>
                  <a:cubicBezTo>
                    <a:pt x="470" y="993"/>
                    <a:pt x="431" y="992"/>
                    <a:pt x="393" y="990"/>
                  </a:cubicBezTo>
                  <a:cubicBezTo>
                    <a:pt x="341" y="988"/>
                    <a:pt x="279" y="981"/>
                    <a:pt x="283" y="914"/>
                  </a:cubicBezTo>
                  <a:cubicBezTo>
                    <a:pt x="287" y="851"/>
                    <a:pt x="350" y="844"/>
                    <a:pt x="401" y="844"/>
                  </a:cubicBezTo>
                  <a:cubicBezTo>
                    <a:pt x="407" y="844"/>
                    <a:pt x="414" y="844"/>
                    <a:pt x="420" y="844"/>
                  </a:cubicBezTo>
                  <a:cubicBezTo>
                    <a:pt x="913" y="844"/>
                    <a:pt x="1399" y="765"/>
                    <a:pt x="1888" y="740"/>
                  </a:cubicBezTo>
                  <a:cubicBezTo>
                    <a:pt x="1901" y="718"/>
                    <a:pt x="1915" y="699"/>
                    <a:pt x="1928" y="679"/>
                  </a:cubicBezTo>
                  <a:cubicBezTo>
                    <a:pt x="2073" y="508"/>
                    <a:pt x="2395" y="418"/>
                    <a:pt x="2712" y="418"/>
                  </a:cubicBezTo>
                  <a:cubicBezTo>
                    <a:pt x="3028" y="418"/>
                    <a:pt x="3339" y="508"/>
                    <a:pt x="3464" y="695"/>
                  </a:cubicBezTo>
                  <a:cubicBezTo>
                    <a:pt x="3472" y="707"/>
                    <a:pt x="3480" y="721"/>
                    <a:pt x="3485" y="733"/>
                  </a:cubicBezTo>
                  <a:cubicBezTo>
                    <a:pt x="4153" y="705"/>
                    <a:pt x="4821" y="668"/>
                    <a:pt x="5490" y="651"/>
                  </a:cubicBezTo>
                  <a:cubicBezTo>
                    <a:pt x="6107" y="635"/>
                    <a:pt x="6725" y="641"/>
                    <a:pt x="7342" y="638"/>
                  </a:cubicBezTo>
                  <a:cubicBezTo>
                    <a:pt x="7377" y="638"/>
                    <a:pt x="7411" y="642"/>
                    <a:pt x="7444" y="649"/>
                  </a:cubicBezTo>
                  <a:cubicBezTo>
                    <a:pt x="7479" y="659"/>
                    <a:pt x="7507" y="683"/>
                    <a:pt x="7507" y="720"/>
                  </a:cubicBezTo>
                  <a:cubicBezTo>
                    <a:pt x="7507" y="759"/>
                    <a:pt x="7479" y="781"/>
                    <a:pt x="7441" y="785"/>
                  </a:cubicBezTo>
                  <a:cubicBezTo>
                    <a:pt x="7253" y="803"/>
                    <a:pt x="7065" y="823"/>
                    <a:pt x="6876" y="831"/>
                  </a:cubicBezTo>
                  <a:cubicBezTo>
                    <a:pt x="6705" y="840"/>
                    <a:pt x="6533" y="835"/>
                    <a:pt x="6362" y="840"/>
                  </a:cubicBezTo>
                  <a:cubicBezTo>
                    <a:pt x="5745" y="856"/>
                    <a:pt x="5129" y="889"/>
                    <a:pt x="4515" y="937"/>
                  </a:cubicBezTo>
                  <a:cubicBezTo>
                    <a:pt x="4344" y="950"/>
                    <a:pt x="4171" y="953"/>
                    <a:pt x="3999" y="953"/>
                  </a:cubicBezTo>
                  <a:cubicBezTo>
                    <a:pt x="3888" y="953"/>
                    <a:pt x="3777" y="952"/>
                    <a:pt x="3666" y="951"/>
                  </a:cubicBezTo>
                  <a:cubicBezTo>
                    <a:pt x="3613" y="951"/>
                    <a:pt x="3572" y="959"/>
                    <a:pt x="3545" y="982"/>
                  </a:cubicBezTo>
                  <a:cubicBezTo>
                    <a:pt x="3551" y="1023"/>
                    <a:pt x="3561" y="1064"/>
                    <a:pt x="3578" y="1103"/>
                  </a:cubicBezTo>
                  <a:cubicBezTo>
                    <a:pt x="3624" y="1281"/>
                    <a:pt x="3661" y="1461"/>
                    <a:pt x="3644" y="1645"/>
                  </a:cubicBezTo>
                  <a:cubicBezTo>
                    <a:pt x="3950" y="1517"/>
                    <a:pt x="4284" y="1554"/>
                    <a:pt x="4606" y="1522"/>
                  </a:cubicBezTo>
                  <a:cubicBezTo>
                    <a:pt x="5543" y="1430"/>
                    <a:pt x="6485" y="1414"/>
                    <a:pt x="7427" y="1360"/>
                  </a:cubicBezTo>
                  <a:cubicBezTo>
                    <a:pt x="7612" y="1349"/>
                    <a:pt x="7692" y="1282"/>
                    <a:pt x="7686" y="1097"/>
                  </a:cubicBezTo>
                  <a:cubicBezTo>
                    <a:pt x="7676" y="840"/>
                    <a:pt x="7749" y="587"/>
                    <a:pt x="7736" y="329"/>
                  </a:cubicBezTo>
                  <a:cubicBezTo>
                    <a:pt x="7724" y="83"/>
                    <a:pt x="7681" y="35"/>
                    <a:pt x="7431" y="15"/>
                  </a:cubicBezTo>
                  <a:cubicBezTo>
                    <a:pt x="7379" y="11"/>
                    <a:pt x="7329" y="11"/>
                    <a:pt x="7277" y="11"/>
                  </a:cubicBezTo>
                  <a:cubicBezTo>
                    <a:pt x="6612" y="10"/>
                    <a:pt x="5947" y="0"/>
                    <a:pt x="5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2567803" y="3814230"/>
              <a:ext cx="4937" cy="26398"/>
            </a:xfrm>
            <a:custGeom>
              <a:avLst/>
              <a:gdLst/>
              <a:ahLst/>
              <a:cxnLst/>
              <a:rect l="l" t="t" r="r" b="b"/>
              <a:pathLst>
                <a:path w="150" h="80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30" y="2"/>
                    <a:pt x="110" y="2"/>
                    <a:pt x="90" y="2"/>
                  </a:cubicBezTo>
                  <a:cubicBezTo>
                    <a:pt x="79" y="57"/>
                    <a:pt x="72" y="109"/>
                    <a:pt x="78" y="160"/>
                  </a:cubicBezTo>
                  <a:cubicBezTo>
                    <a:pt x="82" y="292"/>
                    <a:pt x="91" y="424"/>
                    <a:pt x="45" y="550"/>
                  </a:cubicBezTo>
                  <a:cubicBezTo>
                    <a:pt x="30" y="622"/>
                    <a:pt x="13" y="694"/>
                    <a:pt x="0" y="765"/>
                  </a:cubicBezTo>
                  <a:cubicBezTo>
                    <a:pt x="20" y="775"/>
                    <a:pt x="37" y="786"/>
                    <a:pt x="54" y="801"/>
                  </a:cubicBezTo>
                  <a:cubicBezTo>
                    <a:pt x="128" y="734"/>
                    <a:pt x="99" y="643"/>
                    <a:pt x="112" y="562"/>
                  </a:cubicBezTo>
                  <a:cubicBezTo>
                    <a:pt x="111" y="423"/>
                    <a:pt x="85" y="281"/>
                    <a:pt x="146" y="147"/>
                  </a:cubicBezTo>
                  <a:cubicBezTo>
                    <a:pt x="147" y="98"/>
                    <a:pt x="148" y="5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573728" y="3796851"/>
              <a:ext cx="52631" cy="10632"/>
            </a:xfrm>
            <a:custGeom>
              <a:avLst/>
              <a:gdLst/>
              <a:ahLst/>
              <a:cxnLst/>
              <a:rect l="l" t="t" r="r" b="b"/>
              <a:pathLst>
                <a:path w="1599" h="323" extrusionOk="0">
                  <a:moveTo>
                    <a:pt x="823" y="0"/>
                  </a:moveTo>
                  <a:cubicBezTo>
                    <a:pt x="506" y="0"/>
                    <a:pt x="185" y="90"/>
                    <a:pt x="41" y="261"/>
                  </a:cubicBezTo>
                  <a:cubicBezTo>
                    <a:pt x="27" y="281"/>
                    <a:pt x="14" y="301"/>
                    <a:pt x="0" y="323"/>
                  </a:cubicBezTo>
                  <a:lnTo>
                    <a:pt x="76" y="319"/>
                  </a:lnTo>
                  <a:cubicBezTo>
                    <a:pt x="282" y="128"/>
                    <a:pt x="544" y="81"/>
                    <a:pt x="801" y="81"/>
                  </a:cubicBezTo>
                  <a:cubicBezTo>
                    <a:pt x="815" y="81"/>
                    <a:pt x="830" y="81"/>
                    <a:pt x="844" y="81"/>
                  </a:cubicBezTo>
                  <a:cubicBezTo>
                    <a:pt x="1083" y="86"/>
                    <a:pt x="1347" y="96"/>
                    <a:pt x="1523" y="320"/>
                  </a:cubicBezTo>
                  <a:cubicBezTo>
                    <a:pt x="1548" y="319"/>
                    <a:pt x="1574" y="318"/>
                    <a:pt x="1598" y="318"/>
                  </a:cubicBezTo>
                  <a:cubicBezTo>
                    <a:pt x="1591" y="303"/>
                    <a:pt x="1584" y="289"/>
                    <a:pt x="1576" y="277"/>
                  </a:cubicBezTo>
                  <a:cubicBezTo>
                    <a:pt x="1451" y="90"/>
                    <a:pt x="113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2626886" y="3815448"/>
              <a:ext cx="5201" cy="22942"/>
            </a:xfrm>
            <a:custGeom>
              <a:avLst/>
              <a:gdLst/>
              <a:ahLst/>
              <a:cxnLst/>
              <a:rect l="l" t="t" r="r" b="b"/>
              <a:pathLst>
                <a:path w="158" h="697" extrusionOk="0">
                  <a:moveTo>
                    <a:pt x="43" y="0"/>
                  </a:moveTo>
                  <a:cubicBezTo>
                    <a:pt x="14" y="22"/>
                    <a:pt x="0" y="58"/>
                    <a:pt x="0" y="114"/>
                  </a:cubicBezTo>
                  <a:cubicBezTo>
                    <a:pt x="24" y="308"/>
                    <a:pt x="46" y="503"/>
                    <a:pt x="71" y="696"/>
                  </a:cubicBezTo>
                  <a:cubicBezTo>
                    <a:pt x="93" y="685"/>
                    <a:pt x="118" y="675"/>
                    <a:pt x="142" y="665"/>
                  </a:cubicBezTo>
                  <a:cubicBezTo>
                    <a:pt x="158" y="478"/>
                    <a:pt x="121" y="300"/>
                    <a:pt x="76" y="122"/>
                  </a:cubicBezTo>
                  <a:cubicBezTo>
                    <a:pt x="59" y="83"/>
                    <a:pt x="49" y="42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2508227" y="3780394"/>
              <a:ext cx="261115" cy="62374"/>
            </a:xfrm>
            <a:custGeom>
              <a:avLst/>
              <a:gdLst/>
              <a:ahLst/>
              <a:cxnLst/>
              <a:rect l="l" t="t" r="r" b="b"/>
              <a:pathLst>
                <a:path w="7933" h="1895" extrusionOk="0">
                  <a:moveTo>
                    <a:pt x="5692" y="0"/>
                  </a:moveTo>
                  <a:cubicBezTo>
                    <a:pt x="4768" y="0"/>
                    <a:pt x="3843" y="7"/>
                    <a:pt x="2918" y="39"/>
                  </a:cubicBezTo>
                  <a:cubicBezTo>
                    <a:pt x="2328" y="59"/>
                    <a:pt x="1737" y="100"/>
                    <a:pt x="1147" y="111"/>
                  </a:cubicBezTo>
                  <a:cubicBezTo>
                    <a:pt x="840" y="117"/>
                    <a:pt x="532" y="138"/>
                    <a:pt x="224" y="154"/>
                  </a:cubicBezTo>
                  <a:cubicBezTo>
                    <a:pt x="29" y="163"/>
                    <a:pt x="11" y="177"/>
                    <a:pt x="8" y="360"/>
                  </a:cubicBezTo>
                  <a:cubicBezTo>
                    <a:pt x="2" y="805"/>
                    <a:pt x="1" y="1251"/>
                    <a:pt x="6" y="1697"/>
                  </a:cubicBezTo>
                  <a:cubicBezTo>
                    <a:pt x="8" y="1867"/>
                    <a:pt x="23" y="1894"/>
                    <a:pt x="163" y="1894"/>
                  </a:cubicBezTo>
                  <a:cubicBezTo>
                    <a:pt x="179" y="1894"/>
                    <a:pt x="198" y="1894"/>
                    <a:pt x="219" y="1893"/>
                  </a:cubicBezTo>
                  <a:cubicBezTo>
                    <a:pt x="537" y="1885"/>
                    <a:pt x="854" y="1838"/>
                    <a:pt x="1173" y="1838"/>
                  </a:cubicBezTo>
                  <a:cubicBezTo>
                    <a:pt x="1205" y="1838"/>
                    <a:pt x="1238" y="1839"/>
                    <a:pt x="1271" y="1840"/>
                  </a:cubicBezTo>
                  <a:cubicBezTo>
                    <a:pt x="1307" y="1841"/>
                    <a:pt x="1343" y="1842"/>
                    <a:pt x="1380" y="1842"/>
                  </a:cubicBezTo>
                  <a:cubicBezTo>
                    <a:pt x="1520" y="1842"/>
                    <a:pt x="1662" y="1834"/>
                    <a:pt x="1803" y="1829"/>
                  </a:cubicBezTo>
                  <a:cubicBezTo>
                    <a:pt x="1804" y="1816"/>
                    <a:pt x="1807" y="1804"/>
                    <a:pt x="1809" y="1791"/>
                  </a:cubicBezTo>
                  <a:cubicBezTo>
                    <a:pt x="1722" y="1745"/>
                    <a:pt x="1619" y="1754"/>
                    <a:pt x="1521" y="1752"/>
                  </a:cubicBezTo>
                  <a:cubicBezTo>
                    <a:pt x="1412" y="1751"/>
                    <a:pt x="1302" y="1749"/>
                    <a:pt x="1192" y="1749"/>
                  </a:cubicBezTo>
                  <a:cubicBezTo>
                    <a:pt x="925" y="1749"/>
                    <a:pt x="658" y="1757"/>
                    <a:pt x="392" y="1796"/>
                  </a:cubicBezTo>
                  <a:cubicBezTo>
                    <a:pt x="366" y="1800"/>
                    <a:pt x="341" y="1802"/>
                    <a:pt x="318" y="1802"/>
                  </a:cubicBezTo>
                  <a:cubicBezTo>
                    <a:pt x="178" y="1802"/>
                    <a:pt x="102" y="1730"/>
                    <a:pt x="106" y="1546"/>
                  </a:cubicBezTo>
                  <a:cubicBezTo>
                    <a:pt x="115" y="1203"/>
                    <a:pt x="110" y="860"/>
                    <a:pt x="107" y="516"/>
                  </a:cubicBezTo>
                  <a:cubicBezTo>
                    <a:pt x="107" y="337"/>
                    <a:pt x="172" y="257"/>
                    <a:pt x="361" y="246"/>
                  </a:cubicBezTo>
                  <a:cubicBezTo>
                    <a:pt x="1592" y="177"/>
                    <a:pt x="2827" y="142"/>
                    <a:pt x="4059" y="100"/>
                  </a:cubicBezTo>
                  <a:cubicBezTo>
                    <a:pt x="4499" y="86"/>
                    <a:pt x="4941" y="81"/>
                    <a:pt x="5383" y="81"/>
                  </a:cubicBezTo>
                  <a:cubicBezTo>
                    <a:pt x="6048" y="81"/>
                    <a:pt x="6713" y="91"/>
                    <a:pt x="7378" y="92"/>
                  </a:cubicBezTo>
                  <a:cubicBezTo>
                    <a:pt x="7429" y="92"/>
                    <a:pt x="7480" y="92"/>
                    <a:pt x="7532" y="96"/>
                  </a:cubicBezTo>
                  <a:cubicBezTo>
                    <a:pt x="7782" y="116"/>
                    <a:pt x="7825" y="164"/>
                    <a:pt x="7837" y="410"/>
                  </a:cubicBezTo>
                  <a:cubicBezTo>
                    <a:pt x="7848" y="670"/>
                    <a:pt x="7777" y="922"/>
                    <a:pt x="7786" y="1179"/>
                  </a:cubicBezTo>
                  <a:cubicBezTo>
                    <a:pt x="7793" y="1365"/>
                    <a:pt x="7713" y="1430"/>
                    <a:pt x="7528" y="1441"/>
                  </a:cubicBezTo>
                  <a:cubicBezTo>
                    <a:pt x="6588" y="1495"/>
                    <a:pt x="5644" y="1511"/>
                    <a:pt x="4705" y="1603"/>
                  </a:cubicBezTo>
                  <a:cubicBezTo>
                    <a:pt x="4385" y="1635"/>
                    <a:pt x="4051" y="1600"/>
                    <a:pt x="3745" y="1727"/>
                  </a:cubicBezTo>
                  <a:lnTo>
                    <a:pt x="3745" y="1743"/>
                  </a:lnTo>
                  <a:cubicBezTo>
                    <a:pt x="3745" y="1752"/>
                    <a:pt x="3743" y="1761"/>
                    <a:pt x="3742" y="1771"/>
                  </a:cubicBezTo>
                  <a:cubicBezTo>
                    <a:pt x="3770" y="1774"/>
                    <a:pt x="3800" y="1776"/>
                    <a:pt x="3829" y="1776"/>
                  </a:cubicBezTo>
                  <a:cubicBezTo>
                    <a:pt x="3861" y="1776"/>
                    <a:pt x="3894" y="1774"/>
                    <a:pt x="3927" y="1770"/>
                  </a:cubicBezTo>
                  <a:cubicBezTo>
                    <a:pt x="4164" y="1734"/>
                    <a:pt x="4404" y="1718"/>
                    <a:pt x="4643" y="1702"/>
                  </a:cubicBezTo>
                  <a:cubicBezTo>
                    <a:pt x="5402" y="1650"/>
                    <a:pt x="6162" y="1590"/>
                    <a:pt x="6924" y="1575"/>
                  </a:cubicBezTo>
                  <a:cubicBezTo>
                    <a:pt x="7176" y="1570"/>
                    <a:pt x="7428" y="1541"/>
                    <a:pt x="7682" y="1541"/>
                  </a:cubicBezTo>
                  <a:cubicBezTo>
                    <a:pt x="7694" y="1541"/>
                    <a:pt x="7707" y="1541"/>
                    <a:pt x="7720" y="1541"/>
                  </a:cubicBezTo>
                  <a:cubicBezTo>
                    <a:pt x="7721" y="1541"/>
                    <a:pt x="7722" y="1541"/>
                    <a:pt x="7723" y="1541"/>
                  </a:cubicBezTo>
                  <a:cubicBezTo>
                    <a:pt x="7838" y="1541"/>
                    <a:pt x="7896" y="1493"/>
                    <a:pt x="7888" y="1373"/>
                  </a:cubicBezTo>
                  <a:cubicBezTo>
                    <a:pt x="7866" y="1080"/>
                    <a:pt x="7928" y="793"/>
                    <a:pt x="7929" y="500"/>
                  </a:cubicBezTo>
                  <a:cubicBezTo>
                    <a:pt x="7931" y="10"/>
                    <a:pt x="7932" y="6"/>
                    <a:pt x="7444" y="5"/>
                  </a:cubicBezTo>
                  <a:cubicBezTo>
                    <a:pt x="6860" y="3"/>
                    <a:pt x="6276" y="0"/>
                    <a:pt x="5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2567606" y="3839443"/>
              <a:ext cx="1942" cy="1317"/>
            </a:xfrm>
            <a:custGeom>
              <a:avLst/>
              <a:gdLst/>
              <a:ahLst/>
              <a:cxnLst/>
              <a:rect l="l" t="t" r="r" b="b"/>
              <a:pathLst>
                <a:path w="59" h="40" extrusionOk="0">
                  <a:moveTo>
                    <a:pt x="6" y="0"/>
                  </a:moveTo>
                  <a:cubicBezTo>
                    <a:pt x="4" y="14"/>
                    <a:pt x="1" y="26"/>
                    <a:pt x="0" y="40"/>
                  </a:cubicBezTo>
                  <a:cubicBezTo>
                    <a:pt x="20" y="40"/>
                    <a:pt x="38" y="37"/>
                    <a:pt x="59" y="36"/>
                  </a:cubicBezTo>
                  <a:cubicBezTo>
                    <a:pt x="43" y="22"/>
                    <a:pt x="25" y="1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2629157" y="3837304"/>
              <a:ext cx="2370" cy="1448"/>
            </a:xfrm>
            <a:custGeom>
              <a:avLst/>
              <a:gdLst/>
              <a:ahLst/>
              <a:cxnLst/>
              <a:rect l="l" t="t" r="r" b="b"/>
              <a:pathLst>
                <a:path w="72" h="44" extrusionOk="0">
                  <a:moveTo>
                    <a:pt x="72" y="0"/>
                  </a:moveTo>
                  <a:cubicBezTo>
                    <a:pt x="48" y="10"/>
                    <a:pt x="24" y="19"/>
                    <a:pt x="0" y="31"/>
                  </a:cubicBezTo>
                  <a:cubicBezTo>
                    <a:pt x="23" y="37"/>
                    <a:pt x="45" y="42"/>
                    <a:pt x="70" y="44"/>
                  </a:cubicBezTo>
                  <a:cubicBezTo>
                    <a:pt x="71" y="34"/>
                    <a:pt x="71" y="26"/>
                    <a:pt x="72" y="1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2572642" y="3867026"/>
              <a:ext cx="63625" cy="173627"/>
            </a:xfrm>
            <a:custGeom>
              <a:avLst/>
              <a:gdLst/>
              <a:ahLst/>
              <a:cxnLst/>
              <a:rect l="l" t="t" r="r" b="b"/>
              <a:pathLst>
                <a:path w="1933" h="5275" extrusionOk="0">
                  <a:moveTo>
                    <a:pt x="940" y="1"/>
                  </a:moveTo>
                  <a:cubicBezTo>
                    <a:pt x="759" y="1"/>
                    <a:pt x="579" y="27"/>
                    <a:pt x="401" y="85"/>
                  </a:cubicBezTo>
                  <a:cubicBezTo>
                    <a:pt x="283" y="123"/>
                    <a:pt x="213" y="200"/>
                    <a:pt x="187" y="316"/>
                  </a:cubicBezTo>
                  <a:cubicBezTo>
                    <a:pt x="169" y="390"/>
                    <a:pt x="164" y="468"/>
                    <a:pt x="157" y="544"/>
                  </a:cubicBezTo>
                  <a:cubicBezTo>
                    <a:pt x="81" y="1458"/>
                    <a:pt x="64" y="2374"/>
                    <a:pt x="64" y="3289"/>
                  </a:cubicBezTo>
                  <a:cubicBezTo>
                    <a:pt x="68" y="3692"/>
                    <a:pt x="43" y="4094"/>
                    <a:pt x="18" y="4496"/>
                  </a:cubicBezTo>
                  <a:cubicBezTo>
                    <a:pt x="10" y="4657"/>
                    <a:pt x="0" y="4821"/>
                    <a:pt x="15" y="4982"/>
                  </a:cubicBezTo>
                  <a:cubicBezTo>
                    <a:pt x="34" y="5201"/>
                    <a:pt x="114" y="5275"/>
                    <a:pt x="325" y="5275"/>
                  </a:cubicBezTo>
                  <a:cubicBezTo>
                    <a:pt x="333" y="5275"/>
                    <a:pt x="340" y="5275"/>
                    <a:pt x="348" y="5275"/>
                  </a:cubicBezTo>
                  <a:cubicBezTo>
                    <a:pt x="561" y="5271"/>
                    <a:pt x="774" y="5251"/>
                    <a:pt x="987" y="5232"/>
                  </a:cubicBezTo>
                  <a:cubicBezTo>
                    <a:pt x="1199" y="5214"/>
                    <a:pt x="1414" y="5197"/>
                    <a:pt x="1624" y="5161"/>
                  </a:cubicBezTo>
                  <a:cubicBezTo>
                    <a:pt x="1859" y="5120"/>
                    <a:pt x="1932" y="5034"/>
                    <a:pt x="1931" y="4796"/>
                  </a:cubicBezTo>
                  <a:cubicBezTo>
                    <a:pt x="1927" y="4453"/>
                    <a:pt x="1918" y="4110"/>
                    <a:pt x="1890" y="3769"/>
                  </a:cubicBezTo>
                  <a:cubicBezTo>
                    <a:pt x="1831" y="3045"/>
                    <a:pt x="1768" y="2320"/>
                    <a:pt x="1693" y="1597"/>
                  </a:cubicBezTo>
                  <a:cubicBezTo>
                    <a:pt x="1652" y="1188"/>
                    <a:pt x="1636" y="777"/>
                    <a:pt x="1561" y="373"/>
                  </a:cubicBezTo>
                  <a:cubicBezTo>
                    <a:pt x="1522" y="152"/>
                    <a:pt x="1393" y="42"/>
                    <a:pt x="1188" y="17"/>
                  </a:cubicBezTo>
                  <a:cubicBezTo>
                    <a:pt x="1105" y="6"/>
                    <a:pt x="1022" y="1"/>
                    <a:pt x="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2577777" y="3805870"/>
              <a:ext cx="44764" cy="53619"/>
            </a:xfrm>
            <a:custGeom>
              <a:avLst/>
              <a:gdLst/>
              <a:ahLst/>
              <a:cxnLst/>
              <a:rect l="l" t="t" r="r" b="b"/>
              <a:pathLst>
                <a:path w="1360" h="1629" extrusionOk="0">
                  <a:moveTo>
                    <a:pt x="827" y="1"/>
                  </a:moveTo>
                  <a:cubicBezTo>
                    <a:pt x="608" y="1"/>
                    <a:pt x="398" y="61"/>
                    <a:pt x="189" y="129"/>
                  </a:cubicBezTo>
                  <a:cubicBezTo>
                    <a:pt x="95" y="157"/>
                    <a:pt x="57" y="225"/>
                    <a:pt x="52" y="322"/>
                  </a:cubicBezTo>
                  <a:cubicBezTo>
                    <a:pt x="29" y="689"/>
                    <a:pt x="1" y="1055"/>
                    <a:pt x="61" y="1422"/>
                  </a:cubicBezTo>
                  <a:cubicBezTo>
                    <a:pt x="82" y="1542"/>
                    <a:pt x="135" y="1595"/>
                    <a:pt x="251" y="1595"/>
                  </a:cubicBezTo>
                  <a:cubicBezTo>
                    <a:pt x="255" y="1595"/>
                    <a:pt x="260" y="1595"/>
                    <a:pt x="265" y="1595"/>
                  </a:cubicBezTo>
                  <a:cubicBezTo>
                    <a:pt x="319" y="1593"/>
                    <a:pt x="373" y="1593"/>
                    <a:pt x="427" y="1593"/>
                  </a:cubicBezTo>
                  <a:cubicBezTo>
                    <a:pt x="509" y="1593"/>
                    <a:pt x="592" y="1594"/>
                    <a:pt x="675" y="1597"/>
                  </a:cubicBezTo>
                  <a:cubicBezTo>
                    <a:pt x="782" y="1599"/>
                    <a:pt x="889" y="1628"/>
                    <a:pt x="996" y="1628"/>
                  </a:cubicBezTo>
                  <a:cubicBezTo>
                    <a:pt x="1017" y="1628"/>
                    <a:pt x="1038" y="1627"/>
                    <a:pt x="1058" y="1625"/>
                  </a:cubicBezTo>
                  <a:cubicBezTo>
                    <a:pt x="1264" y="1599"/>
                    <a:pt x="1330" y="1534"/>
                    <a:pt x="1341" y="1332"/>
                  </a:cubicBezTo>
                  <a:cubicBezTo>
                    <a:pt x="1347" y="1230"/>
                    <a:pt x="1343" y="1127"/>
                    <a:pt x="1343" y="982"/>
                  </a:cubicBezTo>
                  <a:cubicBezTo>
                    <a:pt x="1359" y="790"/>
                    <a:pt x="1318" y="562"/>
                    <a:pt x="1298" y="333"/>
                  </a:cubicBezTo>
                  <a:cubicBezTo>
                    <a:pt x="1277" y="115"/>
                    <a:pt x="1191" y="38"/>
                    <a:pt x="969" y="9"/>
                  </a:cubicBezTo>
                  <a:cubicBezTo>
                    <a:pt x="921" y="4"/>
                    <a:pt x="874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27083" y="3806298"/>
              <a:ext cx="119514" cy="6649"/>
            </a:xfrm>
            <a:custGeom>
              <a:avLst/>
              <a:gdLst/>
              <a:ahLst/>
              <a:cxnLst/>
              <a:rect l="l" t="t" r="r" b="b"/>
              <a:pathLst>
                <a:path w="3631" h="202" extrusionOk="0">
                  <a:moveTo>
                    <a:pt x="3631" y="1"/>
                  </a:moveTo>
                  <a:lnTo>
                    <a:pt x="3631" y="1"/>
                  </a:lnTo>
                  <a:cubicBezTo>
                    <a:pt x="3557" y="23"/>
                    <a:pt x="3487" y="26"/>
                    <a:pt x="3419" y="26"/>
                  </a:cubicBezTo>
                  <a:cubicBezTo>
                    <a:pt x="3383" y="26"/>
                    <a:pt x="3349" y="25"/>
                    <a:pt x="3314" y="25"/>
                  </a:cubicBezTo>
                  <a:cubicBezTo>
                    <a:pt x="3236" y="25"/>
                    <a:pt x="3159" y="24"/>
                    <a:pt x="3081" y="24"/>
                  </a:cubicBezTo>
                  <a:cubicBezTo>
                    <a:pt x="2201" y="24"/>
                    <a:pt x="1322" y="67"/>
                    <a:pt x="444" y="121"/>
                  </a:cubicBezTo>
                  <a:cubicBezTo>
                    <a:pt x="381" y="125"/>
                    <a:pt x="317" y="129"/>
                    <a:pt x="254" y="129"/>
                  </a:cubicBezTo>
                  <a:cubicBezTo>
                    <a:pt x="167" y="129"/>
                    <a:pt x="82" y="120"/>
                    <a:pt x="1" y="86"/>
                  </a:cubicBezTo>
                  <a:lnTo>
                    <a:pt x="1" y="86"/>
                  </a:lnTo>
                  <a:cubicBezTo>
                    <a:pt x="12" y="123"/>
                    <a:pt x="19" y="164"/>
                    <a:pt x="24" y="202"/>
                  </a:cubicBezTo>
                  <a:cubicBezTo>
                    <a:pt x="76" y="154"/>
                    <a:pt x="170" y="151"/>
                    <a:pt x="251" y="148"/>
                  </a:cubicBezTo>
                  <a:cubicBezTo>
                    <a:pt x="668" y="132"/>
                    <a:pt x="1087" y="124"/>
                    <a:pt x="1505" y="98"/>
                  </a:cubicBezTo>
                  <a:cubicBezTo>
                    <a:pt x="2024" y="66"/>
                    <a:pt x="2543" y="28"/>
                    <a:pt x="3063" y="28"/>
                  </a:cubicBezTo>
                  <a:cubicBezTo>
                    <a:pt x="3167" y="28"/>
                    <a:pt x="3271" y="29"/>
                    <a:pt x="3374" y="33"/>
                  </a:cubicBezTo>
                  <a:cubicBezTo>
                    <a:pt x="3396" y="34"/>
                    <a:pt x="3417" y="34"/>
                    <a:pt x="3439" y="34"/>
                  </a:cubicBezTo>
                  <a:cubicBezTo>
                    <a:pt x="3500" y="34"/>
                    <a:pt x="3564" y="28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623792" y="3807318"/>
              <a:ext cx="4114" cy="11849"/>
            </a:xfrm>
            <a:custGeom>
              <a:avLst/>
              <a:gdLst/>
              <a:ahLst/>
              <a:cxnLst/>
              <a:rect l="l" t="t" r="r" b="b"/>
              <a:pathLst>
                <a:path w="125" h="360" extrusionOk="0">
                  <a:moveTo>
                    <a:pt x="1" y="1"/>
                  </a:moveTo>
                  <a:cubicBezTo>
                    <a:pt x="83" y="107"/>
                    <a:pt x="11" y="253"/>
                    <a:pt x="94" y="359"/>
                  </a:cubicBezTo>
                  <a:cubicBezTo>
                    <a:pt x="69" y="262"/>
                    <a:pt x="87" y="207"/>
                    <a:pt x="124" y="172"/>
                  </a:cubicBezTo>
                  <a:cubicBezTo>
                    <a:pt x="119" y="133"/>
                    <a:pt x="112" y="93"/>
                    <a:pt x="101" y="56"/>
                  </a:cubicBezTo>
                  <a:cubicBezTo>
                    <a:pt x="68" y="41"/>
                    <a:pt x="33" y="2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626293" y="3804027"/>
              <a:ext cx="132384" cy="11520"/>
            </a:xfrm>
            <a:custGeom>
              <a:avLst/>
              <a:gdLst/>
              <a:ahLst/>
              <a:cxnLst/>
              <a:rect l="l" t="t" r="r" b="b"/>
              <a:pathLst>
                <a:path w="4022" h="350" extrusionOk="0">
                  <a:moveTo>
                    <a:pt x="3857" y="4"/>
                  </a:moveTo>
                  <a:cubicBezTo>
                    <a:pt x="3240" y="6"/>
                    <a:pt x="2622" y="1"/>
                    <a:pt x="2005" y="17"/>
                  </a:cubicBezTo>
                  <a:cubicBezTo>
                    <a:pt x="1338" y="34"/>
                    <a:pt x="668" y="70"/>
                    <a:pt x="0" y="100"/>
                  </a:cubicBezTo>
                  <a:cubicBezTo>
                    <a:pt x="10" y="118"/>
                    <a:pt x="18" y="138"/>
                    <a:pt x="25" y="158"/>
                  </a:cubicBezTo>
                  <a:cubicBezTo>
                    <a:pt x="106" y="192"/>
                    <a:pt x="191" y="201"/>
                    <a:pt x="278" y="201"/>
                  </a:cubicBezTo>
                  <a:cubicBezTo>
                    <a:pt x="341" y="201"/>
                    <a:pt x="405" y="196"/>
                    <a:pt x="468" y="192"/>
                  </a:cubicBezTo>
                  <a:cubicBezTo>
                    <a:pt x="1352" y="137"/>
                    <a:pt x="2237" y="96"/>
                    <a:pt x="3123" y="96"/>
                  </a:cubicBezTo>
                  <a:cubicBezTo>
                    <a:pt x="3194" y="96"/>
                    <a:pt x="3266" y="96"/>
                    <a:pt x="3338" y="96"/>
                  </a:cubicBezTo>
                  <a:cubicBezTo>
                    <a:pt x="3375" y="97"/>
                    <a:pt x="3412" y="98"/>
                    <a:pt x="3450" y="98"/>
                  </a:cubicBezTo>
                  <a:cubicBezTo>
                    <a:pt x="3516" y="98"/>
                    <a:pt x="3583" y="94"/>
                    <a:pt x="3655" y="73"/>
                  </a:cubicBezTo>
                  <a:lnTo>
                    <a:pt x="3655" y="73"/>
                  </a:lnTo>
                  <a:cubicBezTo>
                    <a:pt x="3589" y="101"/>
                    <a:pt x="3527" y="106"/>
                    <a:pt x="3466" y="106"/>
                  </a:cubicBezTo>
                  <a:cubicBezTo>
                    <a:pt x="3443" y="106"/>
                    <a:pt x="3421" y="105"/>
                    <a:pt x="3398" y="105"/>
                  </a:cubicBezTo>
                  <a:cubicBezTo>
                    <a:pt x="3295" y="101"/>
                    <a:pt x="3191" y="100"/>
                    <a:pt x="3087" y="100"/>
                  </a:cubicBezTo>
                  <a:cubicBezTo>
                    <a:pt x="2567" y="100"/>
                    <a:pt x="2048" y="138"/>
                    <a:pt x="1529" y="170"/>
                  </a:cubicBezTo>
                  <a:cubicBezTo>
                    <a:pt x="1110" y="195"/>
                    <a:pt x="692" y="203"/>
                    <a:pt x="275" y="220"/>
                  </a:cubicBezTo>
                  <a:cubicBezTo>
                    <a:pt x="194" y="224"/>
                    <a:pt x="100" y="227"/>
                    <a:pt x="48" y="275"/>
                  </a:cubicBezTo>
                  <a:cubicBezTo>
                    <a:pt x="52" y="300"/>
                    <a:pt x="57" y="325"/>
                    <a:pt x="61" y="350"/>
                  </a:cubicBezTo>
                  <a:cubicBezTo>
                    <a:pt x="89" y="325"/>
                    <a:pt x="130" y="318"/>
                    <a:pt x="181" y="318"/>
                  </a:cubicBezTo>
                  <a:cubicBezTo>
                    <a:pt x="286" y="318"/>
                    <a:pt x="391" y="319"/>
                    <a:pt x="495" y="319"/>
                  </a:cubicBezTo>
                  <a:cubicBezTo>
                    <a:pt x="674" y="319"/>
                    <a:pt x="852" y="316"/>
                    <a:pt x="1030" y="303"/>
                  </a:cubicBezTo>
                  <a:cubicBezTo>
                    <a:pt x="1644" y="255"/>
                    <a:pt x="2260" y="220"/>
                    <a:pt x="2877" y="206"/>
                  </a:cubicBezTo>
                  <a:cubicBezTo>
                    <a:pt x="3048" y="202"/>
                    <a:pt x="3221" y="206"/>
                    <a:pt x="3392" y="197"/>
                  </a:cubicBezTo>
                  <a:cubicBezTo>
                    <a:pt x="3579" y="188"/>
                    <a:pt x="3769" y="169"/>
                    <a:pt x="3956" y="151"/>
                  </a:cubicBezTo>
                  <a:cubicBezTo>
                    <a:pt x="3993" y="147"/>
                    <a:pt x="4021" y="124"/>
                    <a:pt x="4022" y="86"/>
                  </a:cubicBezTo>
                  <a:cubicBezTo>
                    <a:pt x="4022" y="48"/>
                    <a:pt x="3994" y="25"/>
                    <a:pt x="3960" y="15"/>
                  </a:cubicBezTo>
                  <a:cubicBezTo>
                    <a:pt x="3926" y="6"/>
                    <a:pt x="3892" y="4"/>
                    <a:pt x="3857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2626030" y="3812947"/>
              <a:ext cx="2238" cy="6221"/>
            </a:xfrm>
            <a:custGeom>
              <a:avLst/>
              <a:gdLst/>
              <a:ahLst/>
              <a:cxnLst/>
              <a:rect l="l" t="t" r="r" b="b"/>
              <a:pathLst>
                <a:path w="68" h="189" extrusionOk="0">
                  <a:moveTo>
                    <a:pt x="56" y="1"/>
                  </a:moveTo>
                  <a:cubicBezTo>
                    <a:pt x="19" y="36"/>
                    <a:pt x="1" y="91"/>
                    <a:pt x="26" y="188"/>
                  </a:cubicBezTo>
                  <a:cubicBezTo>
                    <a:pt x="26" y="134"/>
                    <a:pt x="40" y="98"/>
                    <a:pt x="68" y="75"/>
                  </a:cubicBezTo>
                  <a:cubicBezTo>
                    <a:pt x="65" y="52"/>
                    <a:pt x="60" y="26"/>
                    <a:pt x="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2623792" y="3807220"/>
              <a:ext cx="3324" cy="1942"/>
            </a:xfrm>
            <a:custGeom>
              <a:avLst/>
              <a:gdLst/>
              <a:ahLst/>
              <a:cxnLst/>
              <a:rect l="l" t="t" r="r" b="b"/>
              <a:pathLst>
                <a:path w="101" h="59" extrusionOk="0">
                  <a:moveTo>
                    <a:pt x="76" y="0"/>
                  </a:moveTo>
                  <a:cubicBezTo>
                    <a:pt x="52" y="3"/>
                    <a:pt x="26" y="4"/>
                    <a:pt x="1" y="4"/>
                  </a:cubicBezTo>
                  <a:cubicBezTo>
                    <a:pt x="33" y="27"/>
                    <a:pt x="66" y="45"/>
                    <a:pt x="101" y="59"/>
                  </a:cubicBezTo>
                  <a:cubicBezTo>
                    <a:pt x="94" y="40"/>
                    <a:pt x="86" y="20"/>
                    <a:pt x="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531795" y="3809458"/>
              <a:ext cx="40782" cy="3884"/>
            </a:xfrm>
            <a:custGeom>
              <a:avLst/>
              <a:gdLst/>
              <a:ahLst/>
              <a:cxnLst/>
              <a:rect l="l" t="t" r="r" b="b"/>
              <a:pathLst>
                <a:path w="1239" h="118" extrusionOk="0">
                  <a:moveTo>
                    <a:pt x="1238" y="1"/>
                  </a:moveTo>
                  <a:lnTo>
                    <a:pt x="1238" y="1"/>
                  </a:lnTo>
                  <a:cubicBezTo>
                    <a:pt x="1152" y="37"/>
                    <a:pt x="1057" y="48"/>
                    <a:pt x="966" y="55"/>
                  </a:cubicBezTo>
                  <a:cubicBezTo>
                    <a:pt x="704" y="74"/>
                    <a:pt x="443" y="106"/>
                    <a:pt x="180" y="115"/>
                  </a:cubicBezTo>
                  <a:lnTo>
                    <a:pt x="180" y="115"/>
                  </a:lnTo>
                  <a:cubicBezTo>
                    <a:pt x="416" y="111"/>
                    <a:pt x="652" y="100"/>
                    <a:pt x="887" y="71"/>
                  </a:cubicBezTo>
                  <a:cubicBezTo>
                    <a:pt x="935" y="65"/>
                    <a:pt x="983" y="58"/>
                    <a:pt x="1031" y="58"/>
                  </a:cubicBezTo>
                  <a:cubicBezTo>
                    <a:pt x="1089" y="58"/>
                    <a:pt x="1145" y="68"/>
                    <a:pt x="1196" y="106"/>
                  </a:cubicBezTo>
                  <a:cubicBezTo>
                    <a:pt x="1206" y="70"/>
                    <a:pt x="1221" y="33"/>
                    <a:pt x="1238" y="1"/>
                  </a:cubicBezTo>
                  <a:close/>
                  <a:moveTo>
                    <a:pt x="180" y="115"/>
                  </a:moveTo>
                  <a:lnTo>
                    <a:pt x="180" y="115"/>
                  </a:lnTo>
                  <a:cubicBezTo>
                    <a:pt x="120" y="116"/>
                    <a:pt x="61" y="117"/>
                    <a:pt x="1" y="118"/>
                  </a:cubicBezTo>
                  <a:cubicBezTo>
                    <a:pt x="16" y="118"/>
                    <a:pt x="30" y="118"/>
                    <a:pt x="45" y="118"/>
                  </a:cubicBezTo>
                  <a:cubicBezTo>
                    <a:pt x="90" y="118"/>
                    <a:pt x="135" y="117"/>
                    <a:pt x="1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571128" y="3807318"/>
              <a:ext cx="5069" cy="7044"/>
            </a:xfrm>
            <a:custGeom>
              <a:avLst/>
              <a:gdLst/>
              <a:ahLst/>
              <a:cxnLst/>
              <a:rect l="l" t="t" r="r" b="b"/>
              <a:pathLst>
                <a:path w="154" h="214" extrusionOk="0">
                  <a:moveTo>
                    <a:pt x="154" y="1"/>
                  </a:moveTo>
                  <a:cubicBezTo>
                    <a:pt x="120" y="28"/>
                    <a:pt x="82" y="50"/>
                    <a:pt x="43" y="66"/>
                  </a:cubicBezTo>
                  <a:cubicBezTo>
                    <a:pt x="26" y="98"/>
                    <a:pt x="13" y="134"/>
                    <a:pt x="1" y="171"/>
                  </a:cubicBezTo>
                  <a:cubicBezTo>
                    <a:pt x="17" y="183"/>
                    <a:pt x="32" y="196"/>
                    <a:pt x="47" y="213"/>
                  </a:cubicBezTo>
                  <a:cubicBezTo>
                    <a:pt x="84" y="143"/>
                    <a:pt x="118" y="7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520702" y="3807450"/>
              <a:ext cx="53026" cy="8295"/>
            </a:xfrm>
            <a:custGeom>
              <a:avLst/>
              <a:gdLst/>
              <a:ahLst/>
              <a:cxnLst/>
              <a:rect l="l" t="t" r="r" b="b"/>
              <a:pathLst>
                <a:path w="1611" h="252" extrusionOk="0">
                  <a:moveTo>
                    <a:pt x="1610" y="1"/>
                  </a:moveTo>
                  <a:cubicBezTo>
                    <a:pt x="1118" y="24"/>
                    <a:pt x="628" y="104"/>
                    <a:pt x="133" y="104"/>
                  </a:cubicBezTo>
                  <a:cubicBezTo>
                    <a:pt x="129" y="104"/>
                    <a:pt x="126" y="104"/>
                    <a:pt x="123" y="104"/>
                  </a:cubicBezTo>
                  <a:cubicBezTo>
                    <a:pt x="120" y="104"/>
                    <a:pt x="117" y="104"/>
                    <a:pt x="114" y="104"/>
                  </a:cubicBezTo>
                  <a:cubicBezTo>
                    <a:pt x="65" y="104"/>
                    <a:pt x="9" y="114"/>
                    <a:pt x="5" y="173"/>
                  </a:cubicBezTo>
                  <a:cubicBezTo>
                    <a:pt x="1" y="240"/>
                    <a:pt x="63" y="247"/>
                    <a:pt x="115" y="249"/>
                  </a:cubicBezTo>
                  <a:cubicBezTo>
                    <a:pt x="154" y="251"/>
                    <a:pt x="192" y="252"/>
                    <a:pt x="231" y="252"/>
                  </a:cubicBezTo>
                  <a:cubicBezTo>
                    <a:pt x="253" y="252"/>
                    <a:pt x="274" y="252"/>
                    <a:pt x="296" y="251"/>
                  </a:cubicBezTo>
                  <a:lnTo>
                    <a:pt x="1521" y="210"/>
                  </a:lnTo>
                  <a:cubicBezTo>
                    <a:pt x="1522" y="208"/>
                    <a:pt x="1522" y="205"/>
                    <a:pt x="1522" y="204"/>
                  </a:cubicBezTo>
                  <a:cubicBezTo>
                    <a:pt x="1525" y="190"/>
                    <a:pt x="1529" y="179"/>
                    <a:pt x="1533" y="167"/>
                  </a:cubicBezTo>
                  <a:cubicBezTo>
                    <a:pt x="1482" y="130"/>
                    <a:pt x="1425" y="119"/>
                    <a:pt x="1367" y="119"/>
                  </a:cubicBezTo>
                  <a:cubicBezTo>
                    <a:pt x="1320" y="119"/>
                    <a:pt x="1271" y="126"/>
                    <a:pt x="1224" y="132"/>
                  </a:cubicBezTo>
                  <a:cubicBezTo>
                    <a:pt x="989" y="161"/>
                    <a:pt x="753" y="172"/>
                    <a:pt x="517" y="176"/>
                  </a:cubicBezTo>
                  <a:lnTo>
                    <a:pt x="517" y="176"/>
                  </a:lnTo>
                  <a:cubicBezTo>
                    <a:pt x="780" y="167"/>
                    <a:pt x="1041" y="135"/>
                    <a:pt x="1303" y="116"/>
                  </a:cubicBezTo>
                  <a:cubicBezTo>
                    <a:pt x="1396" y="109"/>
                    <a:pt x="1489" y="98"/>
                    <a:pt x="1575" y="62"/>
                  </a:cubicBezTo>
                  <a:cubicBezTo>
                    <a:pt x="1586" y="40"/>
                    <a:pt x="1599" y="20"/>
                    <a:pt x="1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570733" y="3812914"/>
              <a:ext cx="2008" cy="1481"/>
            </a:xfrm>
            <a:custGeom>
              <a:avLst/>
              <a:gdLst/>
              <a:ahLst/>
              <a:cxnLst/>
              <a:rect l="l" t="t" r="r" b="b"/>
              <a:pathLst>
                <a:path w="61" h="45" extrusionOk="0">
                  <a:moveTo>
                    <a:pt x="15" y="1"/>
                  </a:moveTo>
                  <a:cubicBezTo>
                    <a:pt x="9" y="13"/>
                    <a:pt x="5" y="24"/>
                    <a:pt x="2" y="38"/>
                  </a:cubicBezTo>
                  <a:cubicBezTo>
                    <a:pt x="2" y="40"/>
                    <a:pt x="1" y="43"/>
                    <a:pt x="1" y="44"/>
                  </a:cubicBezTo>
                  <a:cubicBezTo>
                    <a:pt x="21" y="44"/>
                    <a:pt x="41" y="43"/>
                    <a:pt x="60" y="43"/>
                  </a:cubicBezTo>
                  <a:cubicBezTo>
                    <a:pt x="47" y="26"/>
                    <a:pt x="31" y="13"/>
                    <a:pt x="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572543" y="3807285"/>
              <a:ext cx="3654" cy="2172"/>
            </a:xfrm>
            <a:custGeom>
              <a:avLst/>
              <a:gdLst/>
              <a:ahLst/>
              <a:cxnLst/>
              <a:rect l="l" t="t" r="r" b="b"/>
              <a:pathLst>
                <a:path w="111" h="66" extrusionOk="0">
                  <a:moveTo>
                    <a:pt x="111" y="1"/>
                  </a:moveTo>
                  <a:lnTo>
                    <a:pt x="35" y="4"/>
                  </a:lnTo>
                  <a:cubicBezTo>
                    <a:pt x="24" y="24"/>
                    <a:pt x="11" y="45"/>
                    <a:pt x="0" y="65"/>
                  </a:cubicBezTo>
                  <a:cubicBezTo>
                    <a:pt x="39" y="49"/>
                    <a:pt x="77" y="28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571194" y="3819102"/>
              <a:ext cx="2831" cy="13693"/>
            </a:xfrm>
            <a:custGeom>
              <a:avLst/>
              <a:gdLst/>
              <a:ahLst/>
              <a:cxnLst/>
              <a:rect l="l" t="t" r="r" b="b"/>
              <a:pathLst>
                <a:path w="86" h="416" extrusionOk="0">
                  <a:moveTo>
                    <a:pt x="43" y="0"/>
                  </a:moveTo>
                  <a:lnTo>
                    <a:pt x="43" y="0"/>
                  </a:lnTo>
                  <a:cubicBezTo>
                    <a:pt x="1" y="136"/>
                    <a:pt x="55" y="280"/>
                    <a:pt x="9" y="415"/>
                  </a:cubicBezTo>
                  <a:cubicBezTo>
                    <a:pt x="86" y="282"/>
                    <a:pt x="56" y="142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570568" y="3819102"/>
              <a:ext cx="2502" cy="13693"/>
            </a:xfrm>
            <a:custGeom>
              <a:avLst/>
              <a:gdLst/>
              <a:ahLst/>
              <a:cxnLst/>
              <a:rect l="l" t="t" r="r" b="b"/>
              <a:pathLst>
                <a:path w="76" h="416" extrusionOk="0">
                  <a:moveTo>
                    <a:pt x="62" y="0"/>
                  </a:moveTo>
                  <a:cubicBezTo>
                    <a:pt x="1" y="134"/>
                    <a:pt x="27" y="276"/>
                    <a:pt x="28" y="415"/>
                  </a:cubicBezTo>
                  <a:cubicBezTo>
                    <a:pt x="75" y="280"/>
                    <a:pt x="20" y="136"/>
                    <a:pt x="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100082" y="4688516"/>
              <a:ext cx="33606" cy="35581"/>
            </a:xfrm>
            <a:custGeom>
              <a:avLst/>
              <a:gdLst/>
              <a:ahLst/>
              <a:cxnLst/>
              <a:rect l="l" t="t" r="r" b="b"/>
              <a:pathLst>
                <a:path w="1021" h="1081" extrusionOk="0">
                  <a:moveTo>
                    <a:pt x="597" y="1"/>
                  </a:moveTo>
                  <a:cubicBezTo>
                    <a:pt x="551" y="1"/>
                    <a:pt x="504" y="9"/>
                    <a:pt x="459" y="28"/>
                  </a:cubicBezTo>
                  <a:cubicBezTo>
                    <a:pt x="124" y="166"/>
                    <a:pt x="1" y="691"/>
                    <a:pt x="239" y="962"/>
                  </a:cubicBezTo>
                  <a:cubicBezTo>
                    <a:pt x="303" y="1036"/>
                    <a:pt x="415" y="1081"/>
                    <a:pt x="519" y="1081"/>
                  </a:cubicBezTo>
                  <a:cubicBezTo>
                    <a:pt x="580" y="1081"/>
                    <a:pt x="638" y="1065"/>
                    <a:pt x="682" y="1030"/>
                  </a:cubicBezTo>
                  <a:cubicBezTo>
                    <a:pt x="858" y="891"/>
                    <a:pt x="1021" y="736"/>
                    <a:pt x="982" y="496"/>
                  </a:cubicBezTo>
                  <a:cubicBezTo>
                    <a:pt x="982" y="432"/>
                    <a:pt x="985" y="390"/>
                    <a:pt x="982" y="348"/>
                  </a:cubicBezTo>
                  <a:cubicBezTo>
                    <a:pt x="967" y="148"/>
                    <a:pt x="786" y="1"/>
                    <a:pt x="5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1495271" y="4613766"/>
              <a:ext cx="29755" cy="33902"/>
            </a:xfrm>
            <a:custGeom>
              <a:avLst/>
              <a:gdLst/>
              <a:ahLst/>
              <a:cxnLst/>
              <a:rect l="l" t="t" r="r" b="b"/>
              <a:pathLst>
                <a:path w="904" h="1030" extrusionOk="0">
                  <a:moveTo>
                    <a:pt x="366" y="1"/>
                  </a:moveTo>
                  <a:cubicBezTo>
                    <a:pt x="155" y="1"/>
                    <a:pt x="7" y="181"/>
                    <a:pt x="3" y="449"/>
                  </a:cubicBezTo>
                  <a:cubicBezTo>
                    <a:pt x="1" y="604"/>
                    <a:pt x="54" y="768"/>
                    <a:pt x="141" y="877"/>
                  </a:cubicBezTo>
                  <a:cubicBezTo>
                    <a:pt x="223" y="979"/>
                    <a:pt x="335" y="1029"/>
                    <a:pt x="444" y="1029"/>
                  </a:cubicBezTo>
                  <a:cubicBezTo>
                    <a:pt x="567" y="1029"/>
                    <a:pt x="688" y="967"/>
                    <a:pt x="763" y="844"/>
                  </a:cubicBezTo>
                  <a:cubicBezTo>
                    <a:pt x="904" y="616"/>
                    <a:pt x="789" y="174"/>
                    <a:pt x="555" y="49"/>
                  </a:cubicBezTo>
                  <a:cubicBezTo>
                    <a:pt x="511" y="25"/>
                    <a:pt x="459" y="9"/>
                    <a:pt x="410" y="3"/>
                  </a:cubicBezTo>
                  <a:cubicBezTo>
                    <a:pt x="395" y="1"/>
                    <a:pt x="381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2598085" y="4395474"/>
              <a:ext cx="80576" cy="58029"/>
            </a:xfrm>
            <a:custGeom>
              <a:avLst/>
              <a:gdLst/>
              <a:ahLst/>
              <a:cxnLst/>
              <a:rect l="l" t="t" r="r" b="b"/>
              <a:pathLst>
                <a:path w="2448" h="1763" extrusionOk="0">
                  <a:moveTo>
                    <a:pt x="1622" y="0"/>
                  </a:moveTo>
                  <a:cubicBezTo>
                    <a:pt x="1607" y="258"/>
                    <a:pt x="1530" y="505"/>
                    <a:pt x="1447" y="744"/>
                  </a:cubicBezTo>
                  <a:cubicBezTo>
                    <a:pt x="1409" y="854"/>
                    <a:pt x="1349" y="909"/>
                    <a:pt x="1281" y="909"/>
                  </a:cubicBezTo>
                  <a:cubicBezTo>
                    <a:pt x="1220" y="909"/>
                    <a:pt x="1153" y="865"/>
                    <a:pt x="1089" y="777"/>
                  </a:cubicBezTo>
                  <a:cubicBezTo>
                    <a:pt x="950" y="581"/>
                    <a:pt x="831" y="372"/>
                    <a:pt x="650" y="209"/>
                  </a:cubicBezTo>
                  <a:cubicBezTo>
                    <a:pt x="620" y="181"/>
                    <a:pt x="594" y="144"/>
                    <a:pt x="525" y="144"/>
                  </a:cubicBezTo>
                  <a:cubicBezTo>
                    <a:pt x="548" y="405"/>
                    <a:pt x="551" y="665"/>
                    <a:pt x="597" y="926"/>
                  </a:cubicBezTo>
                  <a:cubicBezTo>
                    <a:pt x="643" y="1178"/>
                    <a:pt x="593" y="1274"/>
                    <a:pt x="402" y="1274"/>
                  </a:cubicBezTo>
                  <a:cubicBezTo>
                    <a:pt x="365" y="1274"/>
                    <a:pt x="321" y="1270"/>
                    <a:pt x="272" y="1263"/>
                  </a:cubicBezTo>
                  <a:cubicBezTo>
                    <a:pt x="213" y="1256"/>
                    <a:pt x="153" y="1238"/>
                    <a:pt x="84" y="1238"/>
                  </a:cubicBezTo>
                  <a:cubicBezTo>
                    <a:pt x="58" y="1238"/>
                    <a:pt x="30" y="1240"/>
                    <a:pt x="1" y="1247"/>
                  </a:cubicBezTo>
                  <a:cubicBezTo>
                    <a:pt x="42" y="1412"/>
                    <a:pt x="165" y="1512"/>
                    <a:pt x="251" y="1633"/>
                  </a:cubicBezTo>
                  <a:cubicBezTo>
                    <a:pt x="283" y="1678"/>
                    <a:pt x="338" y="1712"/>
                    <a:pt x="360" y="1762"/>
                  </a:cubicBezTo>
                  <a:cubicBezTo>
                    <a:pt x="365" y="1762"/>
                    <a:pt x="368" y="1761"/>
                    <a:pt x="372" y="1760"/>
                  </a:cubicBezTo>
                  <a:cubicBezTo>
                    <a:pt x="386" y="1760"/>
                    <a:pt x="400" y="1761"/>
                    <a:pt x="413" y="1761"/>
                  </a:cubicBezTo>
                  <a:cubicBezTo>
                    <a:pt x="655" y="1761"/>
                    <a:pt x="886" y="1716"/>
                    <a:pt x="1120" y="1640"/>
                  </a:cubicBezTo>
                  <a:cubicBezTo>
                    <a:pt x="1335" y="1568"/>
                    <a:pt x="1556" y="1544"/>
                    <a:pt x="1778" y="1544"/>
                  </a:cubicBezTo>
                  <a:cubicBezTo>
                    <a:pt x="1919" y="1544"/>
                    <a:pt x="2061" y="1553"/>
                    <a:pt x="2203" y="1566"/>
                  </a:cubicBezTo>
                  <a:cubicBezTo>
                    <a:pt x="2228" y="1574"/>
                    <a:pt x="2251" y="1579"/>
                    <a:pt x="2275" y="1583"/>
                  </a:cubicBezTo>
                  <a:cubicBezTo>
                    <a:pt x="2298" y="1332"/>
                    <a:pt x="2448" y="1108"/>
                    <a:pt x="2447" y="848"/>
                  </a:cubicBezTo>
                  <a:cubicBezTo>
                    <a:pt x="2427" y="837"/>
                    <a:pt x="2410" y="833"/>
                    <a:pt x="2395" y="833"/>
                  </a:cubicBezTo>
                  <a:cubicBezTo>
                    <a:pt x="2342" y="833"/>
                    <a:pt x="2307" y="884"/>
                    <a:pt x="2266" y="907"/>
                  </a:cubicBezTo>
                  <a:cubicBezTo>
                    <a:pt x="2179" y="958"/>
                    <a:pt x="2103" y="983"/>
                    <a:pt x="2040" y="983"/>
                  </a:cubicBezTo>
                  <a:cubicBezTo>
                    <a:pt x="1923" y="983"/>
                    <a:pt x="1852" y="893"/>
                    <a:pt x="1845" y="710"/>
                  </a:cubicBezTo>
                  <a:cubicBezTo>
                    <a:pt x="1834" y="447"/>
                    <a:pt x="1740" y="223"/>
                    <a:pt x="1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2650255" y="4394586"/>
              <a:ext cx="987" cy="428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1" y="0"/>
                  </a:moveTo>
                  <a:cubicBezTo>
                    <a:pt x="12" y="0"/>
                    <a:pt x="1" y="13"/>
                    <a:pt x="8" y="13"/>
                  </a:cubicBezTo>
                  <a:cubicBezTo>
                    <a:pt x="10" y="13"/>
                    <a:pt x="13" y="12"/>
                    <a:pt x="17" y="10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7" y="8"/>
                    <a:pt x="28" y="8"/>
                    <a:pt x="30" y="8"/>
                  </a:cubicBezTo>
                  <a:cubicBezTo>
                    <a:pt x="28" y="2"/>
                    <a:pt x="25" y="0"/>
                    <a:pt x="2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2651210" y="4394915"/>
              <a:ext cx="329" cy="592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1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4" y="8"/>
                    <a:pt x="6" y="13"/>
                    <a:pt x="8" y="17"/>
                  </a:cubicBezTo>
                  <a:lnTo>
                    <a:pt x="8" y="16"/>
                  </a:lnTo>
                  <a:cubicBezTo>
                    <a:pt x="9" y="6"/>
                    <a:pt x="6" y="1"/>
                    <a:pt x="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2609902" y="4446229"/>
              <a:ext cx="63065" cy="10237"/>
            </a:xfrm>
            <a:custGeom>
              <a:avLst/>
              <a:gdLst/>
              <a:ahLst/>
              <a:cxnLst/>
              <a:rect l="l" t="t" r="r" b="b"/>
              <a:pathLst>
                <a:path w="1916" h="311" extrusionOk="0">
                  <a:moveTo>
                    <a:pt x="1418" y="0"/>
                  </a:moveTo>
                  <a:cubicBezTo>
                    <a:pt x="1195" y="0"/>
                    <a:pt x="974" y="25"/>
                    <a:pt x="759" y="97"/>
                  </a:cubicBezTo>
                  <a:cubicBezTo>
                    <a:pt x="531" y="173"/>
                    <a:pt x="304" y="217"/>
                    <a:pt x="67" y="217"/>
                  </a:cubicBezTo>
                  <a:cubicBezTo>
                    <a:pt x="49" y="217"/>
                    <a:pt x="31" y="217"/>
                    <a:pt x="12" y="216"/>
                  </a:cubicBezTo>
                  <a:cubicBezTo>
                    <a:pt x="8" y="218"/>
                    <a:pt x="4" y="218"/>
                    <a:pt x="0" y="219"/>
                  </a:cubicBezTo>
                  <a:cubicBezTo>
                    <a:pt x="11" y="243"/>
                    <a:pt x="14" y="268"/>
                    <a:pt x="7" y="301"/>
                  </a:cubicBezTo>
                  <a:cubicBezTo>
                    <a:pt x="76" y="307"/>
                    <a:pt x="145" y="311"/>
                    <a:pt x="213" y="311"/>
                  </a:cubicBezTo>
                  <a:cubicBezTo>
                    <a:pt x="380" y="311"/>
                    <a:pt x="544" y="286"/>
                    <a:pt x="703" y="203"/>
                  </a:cubicBezTo>
                  <a:cubicBezTo>
                    <a:pt x="759" y="172"/>
                    <a:pt x="831" y="166"/>
                    <a:pt x="896" y="150"/>
                  </a:cubicBezTo>
                  <a:cubicBezTo>
                    <a:pt x="1077" y="104"/>
                    <a:pt x="1259" y="92"/>
                    <a:pt x="1443" y="92"/>
                  </a:cubicBezTo>
                  <a:cubicBezTo>
                    <a:pt x="1598" y="92"/>
                    <a:pt x="1754" y="101"/>
                    <a:pt x="1910" y="103"/>
                  </a:cubicBezTo>
                  <a:cubicBezTo>
                    <a:pt x="1910" y="82"/>
                    <a:pt x="1912" y="62"/>
                    <a:pt x="1915" y="40"/>
                  </a:cubicBezTo>
                  <a:cubicBezTo>
                    <a:pt x="1891" y="35"/>
                    <a:pt x="1868" y="30"/>
                    <a:pt x="1843" y="23"/>
                  </a:cubicBezTo>
                  <a:cubicBezTo>
                    <a:pt x="1702" y="10"/>
                    <a:pt x="1560" y="0"/>
                    <a:pt x="14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592983" y="4392183"/>
              <a:ext cx="89924" cy="61617"/>
            </a:xfrm>
            <a:custGeom>
              <a:avLst/>
              <a:gdLst/>
              <a:ahLst/>
              <a:cxnLst/>
              <a:rect l="l" t="t" r="r" b="b"/>
              <a:pathLst>
                <a:path w="2732" h="1872" extrusionOk="0">
                  <a:moveTo>
                    <a:pt x="1759" y="73"/>
                  </a:moveTo>
                  <a:cubicBezTo>
                    <a:pt x="1763" y="73"/>
                    <a:pt x="1766" y="75"/>
                    <a:pt x="1768" y="81"/>
                  </a:cubicBezTo>
                  <a:cubicBezTo>
                    <a:pt x="1766" y="81"/>
                    <a:pt x="1765" y="81"/>
                    <a:pt x="1764" y="81"/>
                  </a:cubicBezTo>
                  <a:cubicBezTo>
                    <a:pt x="1762" y="81"/>
                    <a:pt x="1759" y="81"/>
                    <a:pt x="1756" y="83"/>
                  </a:cubicBezTo>
                  <a:cubicBezTo>
                    <a:pt x="1752" y="85"/>
                    <a:pt x="1749" y="86"/>
                    <a:pt x="1747" y="86"/>
                  </a:cubicBezTo>
                  <a:cubicBezTo>
                    <a:pt x="1740" y="86"/>
                    <a:pt x="1750" y="73"/>
                    <a:pt x="1759" y="73"/>
                  </a:cubicBezTo>
                  <a:close/>
                  <a:moveTo>
                    <a:pt x="1795" y="0"/>
                  </a:moveTo>
                  <a:cubicBezTo>
                    <a:pt x="1703" y="113"/>
                    <a:pt x="1689" y="228"/>
                    <a:pt x="1660" y="333"/>
                  </a:cubicBezTo>
                  <a:cubicBezTo>
                    <a:pt x="1617" y="490"/>
                    <a:pt x="1585" y="649"/>
                    <a:pt x="1544" y="807"/>
                  </a:cubicBezTo>
                  <a:cubicBezTo>
                    <a:pt x="1528" y="871"/>
                    <a:pt x="1518" y="950"/>
                    <a:pt x="1433" y="959"/>
                  </a:cubicBezTo>
                  <a:cubicBezTo>
                    <a:pt x="1428" y="959"/>
                    <a:pt x="1425" y="960"/>
                    <a:pt x="1421" y="960"/>
                  </a:cubicBezTo>
                  <a:cubicBezTo>
                    <a:pt x="1356" y="960"/>
                    <a:pt x="1338" y="892"/>
                    <a:pt x="1309" y="846"/>
                  </a:cubicBezTo>
                  <a:cubicBezTo>
                    <a:pt x="1230" y="724"/>
                    <a:pt x="1160" y="596"/>
                    <a:pt x="1072" y="480"/>
                  </a:cubicBezTo>
                  <a:cubicBezTo>
                    <a:pt x="944" y="313"/>
                    <a:pt x="797" y="165"/>
                    <a:pt x="618" y="52"/>
                  </a:cubicBezTo>
                  <a:cubicBezTo>
                    <a:pt x="559" y="126"/>
                    <a:pt x="570" y="191"/>
                    <a:pt x="583" y="244"/>
                  </a:cubicBezTo>
                  <a:cubicBezTo>
                    <a:pt x="656" y="544"/>
                    <a:pt x="606" y="860"/>
                    <a:pt x="696" y="1159"/>
                  </a:cubicBezTo>
                  <a:cubicBezTo>
                    <a:pt x="729" y="1267"/>
                    <a:pt x="696" y="1317"/>
                    <a:pt x="606" y="1317"/>
                  </a:cubicBezTo>
                  <a:cubicBezTo>
                    <a:pt x="590" y="1317"/>
                    <a:pt x="572" y="1315"/>
                    <a:pt x="552" y="1312"/>
                  </a:cubicBezTo>
                  <a:cubicBezTo>
                    <a:pt x="416" y="1289"/>
                    <a:pt x="283" y="1256"/>
                    <a:pt x="149" y="1233"/>
                  </a:cubicBezTo>
                  <a:cubicBezTo>
                    <a:pt x="135" y="1231"/>
                    <a:pt x="121" y="1229"/>
                    <a:pt x="106" y="1229"/>
                  </a:cubicBezTo>
                  <a:cubicBezTo>
                    <a:pt x="70" y="1229"/>
                    <a:pt x="35" y="1240"/>
                    <a:pt x="17" y="1283"/>
                  </a:cubicBezTo>
                  <a:cubicBezTo>
                    <a:pt x="0" y="1328"/>
                    <a:pt x="28" y="1365"/>
                    <a:pt x="54" y="1400"/>
                  </a:cubicBezTo>
                  <a:cubicBezTo>
                    <a:pt x="172" y="1569"/>
                    <a:pt x="293" y="1730"/>
                    <a:pt x="442" y="1872"/>
                  </a:cubicBezTo>
                  <a:cubicBezTo>
                    <a:pt x="465" y="1869"/>
                    <a:pt x="491" y="1866"/>
                    <a:pt x="513" y="1861"/>
                  </a:cubicBezTo>
                  <a:cubicBezTo>
                    <a:pt x="491" y="1810"/>
                    <a:pt x="438" y="1777"/>
                    <a:pt x="405" y="1732"/>
                  </a:cubicBezTo>
                  <a:cubicBezTo>
                    <a:pt x="319" y="1611"/>
                    <a:pt x="196" y="1511"/>
                    <a:pt x="155" y="1346"/>
                  </a:cubicBezTo>
                  <a:cubicBezTo>
                    <a:pt x="184" y="1339"/>
                    <a:pt x="212" y="1336"/>
                    <a:pt x="238" y="1336"/>
                  </a:cubicBezTo>
                  <a:cubicBezTo>
                    <a:pt x="306" y="1336"/>
                    <a:pt x="365" y="1355"/>
                    <a:pt x="426" y="1362"/>
                  </a:cubicBezTo>
                  <a:cubicBezTo>
                    <a:pt x="475" y="1369"/>
                    <a:pt x="518" y="1373"/>
                    <a:pt x="556" y="1373"/>
                  </a:cubicBezTo>
                  <a:cubicBezTo>
                    <a:pt x="747" y="1373"/>
                    <a:pt x="796" y="1277"/>
                    <a:pt x="751" y="1025"/>
                  </a:cubicBezTo>
                  <a:cubicBezTo>
                    <a:pt x="704" y="765"/>
                    <a:pt x="702" y="505"/>
                    <a:pt x="679" y="243"/>
                  </a:cubicBezTo>
                  <a:cubicBezTo>
                    <a:pt x="746" y="243"/>
                    <a:pt x="773" y="280"/>
                    <a:pt x="804" y="308"/>
                  </a:cubicBezTo>
                  <a:cubicBezTo>
                    <a:pt x="985" y="472"/>
                    <a:pt x="1103" y="681"/>
                    <a:pt x="1243" y="876"/>
                  </a:cubicBezTo>
                  <a:cubicBezTo>
                    <a:pt x="1306" y="964"/>
                    <a:pt x="1373" y="1009"/>
                    <a:pt x="1434" y="1009"/>
                  </a:cubicBezTo>
                  <a:cubicBezTo>
                    <a:pt x="1502" y="1009"/>
                    <a:pt x="1562" y="953"/>
                    <a:pt x="1601" y="842"/>
                  </a:cubicBezTo>
                  <a:cubicBezTo>
                    <a:pt x="1683" y="601"/>
                    <a:pt x="1761" y="357"/>
                    <a:pt x="1776" y="99"/>
                  </a:cubicBezTo>
                  <a:cubicBezTo>
                    <a:pt x="1773" y="95"/>
                    <a:pt x="1772" y="90"/>
                    <a:pt x="1770" y="85"/>
                  </a:cubicBezTo>
                  <a:cubicBezTo>
                    <a:pt x="1770" y="84"/>
                    <a:pt x="1770" y="83"/>
                    <a:pt x="1768" y="81"/>
                  </a:cubicBezTo>
                  <a:lnTo>
                    <a:pt x="1768" y="81"/>
                  </a:lnTo>
                  <a:cubicBezTo>
                    <a:pt x="1773" y="83"/>
                    <a:pt x="1777" y="87"/>
                    <a:pt x="1776" y="96"/>
                  </a:cubicBezTo>
                  <a:lnTo>
                    <a:pt x="1776" y="97"/>
                  </a:lnTo>
                  <a:cubicBezTo>
                    <a:pt x="1894" y="320"/>
                    <a:pt x="1988" y="544"/>
                    <a:pt x="1999" y="808"/>
                  </a:cubicBezTo>
                  <a:cubicBezTo>
                    <a:pt x="2006" y="991"/>
                    <a:pt x="2077" y="1081"/>
                    <a:pt x="2194" y="1081"/>
                  </a:cubicBezTo>
                  <a:cubicBezTo>
                    <a:pt x="2257" y="1081"/>
                    <a:pt x="2333" y="1055"/>
                    <a:pt x="2420" y="1005"/>
                  </a:cubicBezTo>
                  <a:cubicBezTo>
                    <a:pt x="2461" y="981"/>
                    <a:pt x="2495" y="930"/>
                    <a:pt x="2547" y="930"/>
                  </a:cubicBezTo>
                  <a:cubicBezTo>
                    <a:pt x="2562" y="930"/>
                    <a:pt x="2578" y="935"/>
                    <a:pt x="2598" y="945"/>
                  </a:cubicBezTo>
                  <a:cubicBezTo>
                    <a:pt x="2600" y="1204"/>
                    <a:pt x="2449" y="1429"/>
                    <a:pt x="2426" y="1680"/>
                  </a:cubicBezTo>
                  <a:cubicBezTo>
                    <a:pt x="2437" y="1682"/>
                    <a:pt x="2446" y="1685"/>
                    <a:pt x="2457" y="1687"/>
                  </a:cubicBezTo>
                  <a:cubicBezTo>
                    <a:pt x="2617" y="1432"/>
                    <a:pt x="2650" y="1134"/>
                    <a:pt x="2718" y="850"/>
                  </a:cubicBezTo>
                  <a:cubicBezTo>
                    <a:pt x="2731" y="795"/>
                    <a:pt x="2703" y="768"/>
                    <a:pt x="2664" y="768"/>
                  </a:cubicBezTo>
                  <a:cubicBezTo>
                    <a:pt x="2644" y="768"/>
                    <a:pt x="2622" y="775"/>
                    <a:pt x="2601" y="788"/>
                  </a:cubicBezTo>
                  <a:cubicBezTo>
                    <a:pt x="2500" y="853"/>
                    <a:pt x="2407" y="930"/>
                    <a:pt x="2308" y="996"/>
                  </a:cubicBezTo>
                  <a:cubicBezTo>
                    <a:pt x="2268" y="1023"/>
                    <a:pt x="2230" y="1036"/>
                    <a:pt x="2197" y="1036"/>
                  </a:cubicBezTo>
                  <a:cubicBezTo>
                    <a:pt x="2130" y="1036"/>
                    <a:pt x="2082" y="984"/>
                    <a:pt x="2071" y="890"/>
                  </a:cubicBezTo>
                  <a:cubicBezTo>
                    <a:pt x="2063" y="823"/>
                    <a:pt x="2069" y="754"/>
                    <a:pt x="2069" y="686"/>
                  </a:cubicBezTo>
                  <a:cubicBezTo>
                    <a:pt x="2069" y="424"/>
                    <a:pt x="1935" y="222"/>
                    <a:pt x="17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2607565" y="4453438"/>
              <a:ext cx="2897" cy="2732"/>
            </a:xfrm>
            <a:custGeom>
              <a:avLst/>
              <a:gdLst/>
              <a:ahLst/>
              <a:cxnLst/>
              <a:rect l="l" t="t" r="r" b="b"/>
              <a:pathLst>
                <a:path w="88" h="83" extrusionOk="0">
                  <a:moveTo>
                    <a:pt x="72" y="0"/>
                  </a:moveTo>
                  <a:cubicBezTo>
                    <a:pt x="50" y="5"/>
                    <a:pt x="25" y="8"/>
                    <a:pt x="0" y="11"/>
                  </a:cubicBezTo>
                  <a:cubicBezTo>
                    <a:pt x="26" y="34"/>
                    <a:pt x="51" y="60"/>
                    <a:pt x="79" y="82"/>
                  </a:cubicBezTo>
                  <a:cubicBezTo>
                    <a:pt x="87" y="50"/>
                    <a:pt x="82" y="24"/>
                    <a:pt x="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672769" y="4447546"/>
              <a:ext cx="1185" cy="2107"/>
            </a:xfrm>
            <a:custGeom>
              <a:avLst/>
              <a:gdLst/>
              <a:ahLst/>
              <a:cxnLst/>
              <a:rect l="l" t="t" r="r" b="b"/>
              <a:pathLst>
                <a:path w="36" h="64" extrusionOk="0">
                  <a:moveTo>
                    <a:pt x="5" y="0"/>
                  </a:moveTo>
                  <a:cubicBezTo>
                    <a:pt x="2" y="21"/>
                    <a:pt x="0" y="42"/>
                    <a:pt x="0" y="63"/>
                  </a:cubicBezTo>
                  <a:cubicBezTo>
                    <a:pt x="13" y="46"/>
                    <a:pt x="23" y="26"/>
                    <a:pt x="35" y="8"/>
                  </a:cubicBezTo>
                  <a:cubicBezTo>
                    <a:pt x="25" y="6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2624318" y="4521473"/>
              <a:ext cx="25476" cy="17017"/>
            </a:xfrm>
            <a:custGeom>
              <a:avLst/>
              <a:gdLst/>
              <a:ahLst/>
              <a:cxnLst/>
              <a:rect l="l" t="t" r="r" b="b"/>
              <a:pathLst>
                <a:path w="774" h="517" extrusionOk="0">
                  <a:moveTo>
                    <a:pt x="707" y="0"/>
                  </a:moveTo>
                  <a:cubicBezTo>
                    <a:pt x="694" y="0"/>
                    <a:pt x="681" y="5"/>
                    <a:pt x="670" y="14"/>
                  </a:cubicBezTo>
                  <a:cubicBezTo>
                    <a:pt x="612" y="65"/>
                    <a:pt x="558" y="120"/>
                    <a:pt x="501" y="172"/>
                  </a:cubicBezTo>
                  <a:cubicBezTo>
                    <a:pt x="466" y="203"/>
                    <a:pt x="432" y="222"/>
                    <a:pt x="397" y="222"/>
                  </a:cubicBezTo>
                  <a:cubicBezTo>
                    <a:pt x="366" y="222"/>
                    <a:pt x="334" y="206"/>
                    <a:pt x="303" y="168"/>
                  </a:cubicBezTo>
                  <a:cubicBezTo>
                    <a:pt x="261" y="118"/>
                    <a:pt x="221" y="25"/>
                    <a:pt x="162" y="25"/>
                  </a:cubicBezTo>
                  <a:cubicBezTo>
                    <a:pt x="148" y="25"/>
                    <a:pt x="132" y="31"/>
                    <a:pt x="116" y="43"/>
                  </a:cubicBezTo>
                  <a:cubicBezTo>
                    <a:pt x="1" y="126"/>
                    <a:pt x="132" y="221"/>
                    <a:pt x="160" y="309"/>
                  </a:cubicBezTo>
                  <a:cubicBezTo>
                    <a:pt x="166" y="326"/>
                    <a:pt x="176" y="340"/>
                    <a:pt x="186" y="354"/>
                  </a:cubicBezTo>
                  <a:cubicBezTo>
                    <a:pt x="260" y="463"/>
                    <a:pt x="311" y="516"/>
                    <a:pt x="367" y="516"/>
                  </a:cubicBezTo>
                  <a:cubicBezTo>
                    <a:pt x="418" y="516"/>
                    <a:pt x="473" y="473"/>
                    <a:pt x="553" y="388"/>
                  </a:cubicBezTo>
                  <a:cubicBezTo>
                    <a:pt x="639" y="295"/>
                    <a:pt x="741" y="212"/>
                    <a:pt x="773" y="73"/>
                  </a:cubicBezTo>
                  <a:cubicBezTo>
                    <a:pt x="765" y="56"/>
                    <a:pt x="755" y="30"/>
                    <a:pt x="739" y="13"/>
                  </a:cubicBezTo>
                  <a:cubicBezTo>
                    <a:pt x="730" y="4"/>
                    <a:pt x="718" y="0"/>
                    <a:pt x="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651210" y="4501362"/>
              <a:ext cx="16754" cy="20177"/>
            </a:xfrm>
            <a:custGeom>
              <a:avLst/>
              <a:gdLst/>
              <a:ahLst/>
              <a:cxnLst/>
              <a:rect l="l" t="t" r="r" b="b"/>
              <a:pathLst>
                <a:path w="509" h="613" extrusionOk="0">
                  <a:moveTo>
                    <a:pt x="387" y="1"/>
                  </a:moveTo>
                  <a:cubicBezTo>
                    <a:pt x="333" y="1"/>
                    <a:pt x="277" y="62"/>
                    <a:pt x="222" y="80"/>
                  </a:cubicBezTo>
                  <a:cubicBezTo>
                    <a:pt x="209" y="86"/>
                    <a:pt x="195" y="93"/>
                    <a:pt x="184" y="102"/>
                  </a:cubicBezTo>
                  <a:cubicBezTo>
                    <a:pt x="6" y="225"/>
                    <a:pt x="1" y="274"/>
                    <a:pt x="156" y="421"/>
                  </a:cubicBezTo>
                  <a:cubicBezTo>
                    <a:pt x="236" y="495"/>
                    <a:pt x="307" y="584"/>
                    <a:pt x="428" y="612"/>
                  </a:cubicBezTo>
                  <a:cubicBezTo>
                    <a:pt x="443" y="603"/>
                    <a:pt x="466" y="596"/>
                    <a:pt x="480" y="582"/>
                  </a:cubicBezTo>
                  <a:cubicBezTo>
                    <a:pt x="496" y="565"/>
                    <a:pt x="493" y="539"/>
                    <a:pt x="477" y="522"/>
                  </a:cubicBezTo>
                  <a:cubicBezTo>
                    <a:pt x="434" y="471"/>
                    <a:pt x="387" y="424"/>
                    <a:pt x="342" y="375"/>
                  </a:cubicBezTo>
                  <a:cubicBezTo>
                    <a:pt x="289" y="318"/>
                    <a:pt x="277" y="261"/>
                    <a:pt x="344" y="204"/>
                  </a:cubicBezTo>
                  <a:cubicBezTo>
                    <a:pt x="400" y="160"/>
                    <a:pt x="508" y="118"/>
                    <a:pt x="453" y="40"/>
                  </a:cubicBezTo>
                  <a:cubicBezTo>
                    <a:pt x="432" y="11"/>
                    <a:pt x="410" y="1"/>
                    <a:pt x="3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2608750" y="4507550"/>
              <a:ext cx="12244" cy="12146"/>
            </a:xfrm>
            <a:custGeom>
              <a:avLst/>
              <a:gdLst/>
              <a:ahLst/>
              <a:cxnLst/>
              <a:rect l="l" t="t" r="r" b="b"/>
              <a:pathLst>
                <a:path w="372" h="369" extrusionOk="0">
                  <a:moveTo>
                    <a:pt x="188" y="1"/>
                  </a:moveTo>
                  <a:cubicBezTo>
                    <a:pt x="187" y="1"/>
                    <a:pt x="186" y="1"/>
                    <a:pt x="185" y="1"/>
                  </a:cubicBezTo>
                  <a:cubicBezTo>
                    <a:pt x="64" y="2"/>
                    <a:pt x="0" y="69"/>
                    <a:pt x="6" y="193"/>
                  </a:cubicBezTo>
                  <a:cubicBezTo>
                    <a:pt x="10" y="304"/>
                    <a:pt x="67" y="363"/>
                    <a:pt x="179" y="368"/>
                  </a:cubicBezTo>
                  <a:cubicBezTo>
                    <a:pt x="184" y="368"/>
                    <a:pt x="188" y="368"/>
                    <a:pt x="193" y="368"/>
                  </a:cubicBezTo>
                  <a:cubicBezTo>
                    <a:pt x="307" y="368"/>
                    <a:pt x="371" y="306"/>
                    <a:pt x="372" y="188"/>
                  </a:cubicBezTo>
                  <a:cubicBezTo>
                    <a:pt x="372" y="67"/>
                    <a:pt x="309" y="1"/>
                    <a:pt x="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1512485" y="4033345"/>
              <a:ext cx="215165" cy="117474"/>
            </a:xfrm>
            <a:custGeom>
              <a:avLst/>
              <a:gdLst/>
              <a:ahLst/>
              <a:cxnLst/>
              <a:rect l="l" t="t" r="r" b="b"/>
              <a:pathLst>
                <a:path w="6537" h="3569" extrusionOk="0">
                  <a:moveTo>
                    <a:pt x="2955" y="0"/>
                  </a:moveTo>
                  <a:cubicBezTo>
                    <a:pt x="2039" y="0"/>
                    <a:pt x="1129" y="271"/>
                    <a:pt x="565" y="902"/>
                  </a:cubicBezTo>
                  <a:cubicBezTo>
                    <a:pt x="1" y="1534"/>
                    <a:pt x="166" y="2496"/>
                    <a:pt x="1262" y="3092"/>
                  </a:cubicBezTo>
                  <a:cubicBezTo>
                    <a:pt x="1876" y="3426"/>
                    <a:pt x="2567" y="3568"/>
                    <a:pt x="3225" y="3568"/>
                  </a:cubicBezTo>
                  <a:cubicBezTo>
                    <a:pt x="4440" y="3568"/>
                    <a:pt x="5545" y="3083"/>
                    <a:pt x="5865" y="2417"/>
                  </a:cubicBezTo>
                  <a:cubicBezTo>
                    <a:pt x="6536" y="1023"/>
                    <a:pt x="4734" y="0"/>
                    <a:pt x="2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1965790" y="4068827"/>
              <a:ext cx="207825" cy="118395"/>
            </a:xfrm>
            <a:custGeom>
              <a:avLst/>
              <a:gdLst/>
              <a:ahLst/>
              <a:cxnLst/>
              <a:rect l="l" t="t" r="r" b="b"/>
              <a:pathLst>
                <a:path w="6314" h="3597" extrusionOk="0">
                  <a:moveTo>
                    <a:pt x="2890" y="1"/>
                  </a:moveTo>
                  <a:cubicBezTo>
                    <a:pt x="1379" y="1"/>
                    <a:pt x="1" y="718"/>
                    <a:pt x="383" y="1992"/>
                  </a:cubicBezTo>
                  <a:cubicBezTo>
                    <a:pt x="635" y="2833"/>
                    <a:pt x="2024" y="3596"/>
                    <a:pt x="3507" y="3596"/>
                  </a:cubicBezTo>
                  <a:cubicBezTo>
                    <a:pt x="3947" y="3596"/>
                    <a:pt x="4395" y="3529"/>
                    <a:pt x="4824" y="3377"/>
                  </a:cubicBezTo>
                  <a:cubicBezTo>
                    <a:pt x="6000" y="2960"/>
                    <a:pt x="6314" y="2036"/>
                    <a:pt x="5855" y="1324"/>
                  </a:cubicBezTo>
                  <a:cubicBezTo>
                    <a:pt x="5272" y="418"/>
                    <a:pt x="4042" y="1"/>
                    <a:pt x="28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1747465" y="3964520"/>
              <a:ext cx="207727" cy="139889"/>
            </a:xfrm>
            <a:custGeom>
              <a:avLst/>
              <a:gdLst/>
              <a:ahLst/>
              <a:cxnLst/>
              <a:rect l="l" t="t" r="r" b="b"/>
              <a:pathLst>
                <a:path w="6311" h="4250" extrusionOk="0">
                  <a:moveTo>
                    <a:pt x="509" y="1"/>
                  </a:moveTo>
                  <a:cubicBezTo>
                    <a:pt x="312" y="1"/>
                    <a:pt x="140" y="149"/>
                    <a:pt x="117" y="350"/>
                  </a:cubicBezTo>
                  <a:cubicBezTo>
                    <a:pt x="1" y="1433"/>
                    <a:pt x="362" y="2576"/>
                    <a:pt x="1057" y="3334"/>
                  </a:cubicBezTo>
                  <a:cubicBezTo>
                    <a:pt x="1608" y="3934"/>
                    <a:pt x="2314" y="4249"/>
                    <a:pt x="3101" y="4249"/>
                  </a:cubicBezTo>
                  <a:cubicBezTo>
                    <a:pt x="3121" y="4249"/>
                    <a:pt x="3140" y="4249"/>
                    <a:pt x="3160" y="4249"/>
                  </a:cubicBezTo>
                  <a:cubicBezTo>
                    <a:pt x="3429" y="4244"/>
                    <a:pt x="3681" y="4202"/>
                    <a:pt x="3919" y="4133"/>
                  </a:cubicBezTo>
                  <a:cubicBezTo>
                    <a:pt x="5347" y="3715"/>
                    <a:pt x="6197" y="2234"/>
                    <a:pt x="6296" y="844"/>
                  </a:cubicBezTo>
                  <a:cubicBezTo>
                    <a:pt x="6310" y="628"/>
                    <a:pt x="6148" y="440"/>
                    <a:pt x="5932" y="426"/>
                  </a:cubicBezTo>
                  <a:cubicBezTo>
                    <a:pt x="5923" y="426"/>
                    <a:pt x="5914" y="425"/>
                    <a:pt x="5905" y="425"/>
                  </a:cubicBezTo>
                  <a:cubicBezTo>
                    <a:pt x="5702" y="425"/>
                    <a:pt x="5530" y="582"/>
                    <a:pt x="5515" y="789"/>
                  </a:cubicBezTo>
                  <a:cubicBezTo>
                    <a:pt x="5426" y="2065"/>
                    <a:pt x="4565" y="3438"/>
                    <a:pt x="3144" y="3466"/>
                  </a:cubicBezTo>
                  <a:cubicBezTo>
                    <a:pt x="3128" y="3466"/>
                    <a:pt x="3113" y="3466"/>
                    <a:pt x="3098" y="3466"/>
                  </a:cubicBezTo>
                  <a:cubicBezTo>
                    <a:pt x="2389" y="3466"/>
                    <a:pt x="1912" y="3108"/>
                    <a:pt x="1633" y="2806"/>
                  </a:cubicBezTo>
                  <a:cubicBezTo>
                    <a:pt x="1094" y="2218"/>
                    <a:pt x="803" y="1286"/>
                    <a:pt x="895" y="434"/>
                  </a:cubicBezTo>
                  <a:cubicBezTo>
                    <a:pt x="918" y="220"/>
                    <a:pt x="762" y="26"/>
                    <a:pt x="548" y="3"/>
                  </a:cubicBezTo>
                  <a:cubicBezTo>
                    <a:pt x="535" y="1"/>
                    <a:pt x="522" y="1"/>
                    <a:pt x="5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1989982" y="3903594"/>
              <a:ext cx="152791" cy="114445"/>
            </a:xfrm>
            <a:custGeom>
              <a:avLst/>
              <a:gdLst/>
              <a:ahLst/>
              <a:cxnLst/>
              <a:rect l="l" t="t" r="r" b="b"/>
              <a:pathLst>
                <a:path w="4642" h="3477" extrusionOk="0">
                  <a:moveTo>
                    <a:pt x="485" y="0"/>
                  </a:moveTo>
                  <a:cubicBezTo>
                    <a:pt x="288" y="0"/>
                    <a:pt x="118" y="149"/>
                    <a:pt x="96" y="351"/>
                  </a:cubicBezTo>
                  <a:cubicBezTo>
                    <a:pt x="1" y="1274"/>
                    <a:pt x="297" y="2254"/>
                    <a:pt x="852" y="2849"/>
                  </a:cubicBezTo>
                  <a:cubicBezTo>
                    <a:pt x="1237" y="3261"/>
                    <a:pt x="1719" y="3476"/>
                    <a:pt x="2250" y="3476"/>
                  </a:cubicBezTo>
                  <a:cubicBezTo>
                    <a:pt x="2272" y="3476"/>
                    <a:pt x="2293" y="3476"/>
                    <a:pt x="2315" y="3475"/>
                  </a:cubicBezTo>
                  <a:cubicBezTo>
                    <a:pt x="2488" y="3470"/>
                    <a:pt x="2650" y="3443"/>
                    <a:pt x="2806" y="3396"/>
                  </a:cubicBezTo>
                  <a:cubicBezTo>
                    <a:pt x="3891" y="3078"/>
                    <a:pt x="4547" y="1854"/>
                    <a:pt x="4628" y="711"/>
                  </a:cubicBezTo>
                  <a:cubicBezTo>
                    <a:pt x="4642" y="500"/>
                    <a:pt x="4479" y="312"/>
                    <a:pt x="4264" y="296"/>
                  </a:cubicBezTo>
                  <a:cubicBezTo>
                    <a:pt x="4255" y="296"/>
                    <a:pt x="4247" y="295"/>
                    <a:pt x="4238" y="295"/>
                  </a:cubicBezTo>
                  <a:cubicBezTo>
                    <a:pt x="4033" y="295"/>
                    <a:pt x="3860" y="453"/>
                    <a:pt x="3846" y="660"/>
                  </a:cubicBezTo>
                  <a:cubicBezTo>
                    <a:pt x="3778" y="1624"/>
                    <a:pt x="3209" y="2667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70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8" y="216"/>
                    <a:pt x="740" y="25"/>
                    <a:pt x="526" y="2"/>
                  </a:cubicBezTo>
                  <a:cubicBezTo>
                    <a:pt x="512" y="1"/>
                    <a:pt x="499" y="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1573082" y="3870811"/>
              <a:ext cx="152791" cy="114478"/>
            </a:xfrm>
            <a:custGeom>
              <a:avLst/>
              <a:gdLst/>
              <a:ahLst/>
              <a:cxnLst/>
              <a:rect l="l" t="t" r="r" b="b"/>
              <a:pathLst>
                <a:path w="4642" h="3478" extrusionOk="0">
                  <a:moveTo>
                    <a:pt x="482" y="0"/>
                  </a:moveTo>
                  <a:cubicBezTo>
                    <a:pt x="287" y="0"/>
                    <a:pt x="118" y="150"/>
                    <a:pt x="96" y="351"/>
                  </a:cubicBezTo>
                  <a:cubicBezTo>
                    <a:pt x="1" y="1274"/>
                    <a:pt x="297" y="2254"/>
                    <a:pt x="852" y="2850"/>
                  </a:cubicBezTo>
                  <a:cubicBezTo>
                    <a:pt x="1236" y="3262"/>
                    <a:pt x="1718" y="3477"/>
                    <a:pt x="2250" y="3477"/>
                  </a:cubicBezTo>
                  <a:cubicBezTo>
                    <a:pt x="2272" y="3477"/>
                    <a:pt x="2293" y="3477"/>
                    <a:pt x="2315" y="3476"/>
                  </a:cubicBezTo>
                  <a:cubicBezTo>
                    <a:pt x="2488" y="3471"/>
                    <a:pt x="2650" y="3444"/>
                    <a:pt x="2806" y="3398"/>
                  </a:cubicBezTo>
                  <a:cubicBezTo>
                    <a:pt x="3891" y="3080"/>
                    <a:pt x="4547" y="1855"/>
                    <a:pt x="4628" y="712"/>
                  </a:cubicBezTo>
                  <a:cubicBezTo>
                    <a:pt x="4641" y="499"/>
                    <a:pt x="4479" y="312"/>
                    <a:pt x="4264" y="296"/>
                  </a:cubicBezTo>
                  <a:cubicBezTo>
                    <a:pt x="4255" y="296"/>
                    <a:pt x="4245" y="295"/>
                    <a:pt x="4236" y="295"/>
                  </a:cubicBezTo>
                  <a:cubicBezTo>
                    <a:pt x="4032" y="295"/>
                    <a:pt x="3860" y="453"/>
                    <a:pt x="3846" y="659"/>
                  </a:cubicBezTo>
                  <a:cubicBezTo>
                    <a:pt x="3778" y="1624"/>
                    <a:pt x="3211" y="2669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69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7" y="216"/>
                    <a:pt x="740" y="25"/>
                    <a:pt x="526" y="3"/>
                  </a:cubicBezTo>
                  <a:cubicBezTo>
                    <a:pt x="511" y="1"/>
                    <a:pt x="497" y="0"/>
                    <a:pt x="4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1296300" y="3053732"/>
              <a:ext cx="1825499" cy="1849724"/>
            </a:xfrm>
            <a:custGeom>
              <a:avLst/>
              <a:gdLst/>
              <a:ahLst/>
              <a:cxnLst/>
              <a:rect l="l" t="t" r="r" b="b"/>
              <a:pathLst>
                <a:path w="55461" h="56197" extrusionOk="0">
                  <a:moveTo>
                    <a:pt x="27895" y="308"/>
                  </a:moveTo>
                  <a:cubicBezTo>
                    <a:pt x="28110" y="308"/>
                    <a:pt x="28314" y="361"/>
                    <a:pt x="28520" y="422"/>
                  </a:cubicBezTo>
                  <a:cubicBezTo>
                    <a:pt x="28630" y="456"/>
                    <a:pt x="28700" y="549"/>
                    <a:pt x="28768" y="638"/>
                  </a:cubicBezTo>
                  <a:cubicBezTo>
                    <a:pt x="28929" y="851"/>
                    <a:pt x="29056" y="1085"/>
                    <a:pt x="29147" y="1335"/>
                  </a:cubicBezTo>
                  <a:cubicBezTo>
                    <a:pt x="29338" y="1866"/>
                    <a:pt x="29519" y="2399"/>
                    <a:pt x="29709" y="2943"/>
                  </a:cubicBezTo>
                  <a:cubicBezTo>
                    <a:pt x="29590" y="3018"/>
                    <a:pt x="29453" y="3037"/>
                    <a:pt x="29324" y="3075"/>
                  </a:cubicBezTo>
                  <a:cubicBezTo>
                    <a:pt x="28977" y="3175"/>
                    <a:pt x="28641" y="3299"/>
                    <a:pt x="28321" y="3467"/>
                  </a:cubicBezTo>
                  <a:cubicBezTo>
                    <a:pt x="27836" y="3720"/>
                    <a:pt x="27328" y="3929"/>
                    <a:pt x="26872" y="4240"/>
                  </a:cubicBezTo>
                  <a:cubicBezTo>
                    <a:pt x="26106" y="4758"/>
                    <a:pt x="25432" y="5372"/>
                    <a:pt x="24889" y="6123"/>
                  </a:cubicBezTo>
                  <a:cubicBezTo>
                    <a:pt x="24874" y="6143"/>
                    <a:pt x="24850" y="6156"/>
                    <a:pt x="24831" y="6173"/>
                  </a:cubicBezTo>
                  <a:cubicBezTo>
                    <a:pt x="24796" y="6253"/>
                    <a:pt x="24739" y="6273"/>
                    <a:pt x="24675" y="6273"/>
                  </a:cubicBezTo>
                  <a:cubicBezTo>
                    <a:pt x="24643" y="6273"/>
                    <a:pt x="24610" y="6268"/>
                    <a:pt x="24576" y="6263"/>
                  </a:cubicBezTo>
                  <a:cubicBezTo>
                    <a:pt x="24519" y="6265"/>
                    <a:pt x="24463" y="6266"/>
                    <a:pt x="24406" y="6266"/>
                  </a:cubicBezTo>
                  <a:cubicBezTo>
                    <a:pt x="23908" y="6266"/>
                    <a:pt x="23412" y="6205"/>
                    <a:pt x="22915" y="6205"/>
                  </a:cubicBezTo>
                  <a:cubicBezTo>
                    <a:pt x="22853" y="6205"/>
                    <a:pt x="22790" y="6206"/>
                    <a:pt x="22728" y="6208"/>
                  </a:cubicBezTo>
                  <a:cubicBezTo>
                    <a:pt x="22725" y="6208"/>
                    <a:pt x="22722" y="6208"/>
                    <a:pt x="22719" y="6208"/>
                  </a:cubicBezTo>
                  <a:cubicBezTo>
                    <a:pt x="22601" y="6208"/>
                    <a:pt x="22573" y="6147"/>
                    <a:pt x="22565" y="6035"/>
                  </a:cubicBezTo>
                  <a:cubicBezTo>
                    <a:pt x="22533" y="5511"/>
                    <a:pt x="22419" y="5002"/>
                    <a:pt x="22262" y="4502"/>
                  </a:cubicBezTo>
                  <a:cubicBezTo>
                    <a:pt x="22120" y="4053"/>
                    <a:pt x="21994" y="3601"/>
                    <a:pt x="21929" y="3133"/>
                  </a:cubicBezTo>
                  <a:cubicBezTo>
                    <a:pt x="21895" y="2885"/>
                    <a:pt x="21884" y="2637"/>
                    <a:pt x="21898" y="2389"/>
                  </a:cubicBezTo>
                  <a:cubicBezTo>
                    <a:pt x="21915" y="2058"/>
                    <a:pt x="22094" y="1814"/>
                    <a:pt x="22356" y="1623"/>
                  </a:cubicBezTo>
                  <a:cubicBezTo>
                    <a:pt x="22394" y="1557"/>
                    <a:pt x="22450" y="1511"/>
                    <a:pt x="22520" y="1484"/>
                  </a:cubicBezTo>
                  <a:cubicBezTo>
                    <a:pt x="22727" y="1336"/>
                    <a:pt x="22973" y="1292"/>
                    <a:pt x="23211" y="1234"/>
                  </a:cubicBezTo>
                  <a:cubicBezTo>
                    <a:pt x="24149" y="1002"/>
                    <a:pt x="25100" y="823"/>
                    <a:pt x="26052" y="645"/>
                  </a:cubicBezTo>
                  <a:cubicBezTo>
                    <a:pt x="26597" y="542"/>
                    <a:pt x="27139" y="416"/>
                    <a:pt x="27688" y="325"/>
                  </a:cubicBezTo>
                  <a:cubicBezTo>
                    <a:pt x="27758" y="314"/>
                    <a:pt x="27827" y="308"/>
                    <a:pt x="27895" y="308"/>
                  </a:cubicBezTo>
                  <a:close/>
                  <a:moveTo>
                    <a:pt x="30338" y="4822"/>
                  </a:moveTo>
                  <a:cubicBezTo>
                    <a:pt x="30396" y="4822"/>
                    <a:pt x="30438" y="4853"/>
                    <a:pt x="30453" y="4936"/>
                  </a:cubicBezTo>
                  <a:cubicBezTo>
                    <a:pt x="30465" y="5002"/>
                    <a:pt x="30482" y="5069"/>
                    <a:pt x="30497" y="5135"/>
                  </a:cubicBezTo>
                  <a:cubicBezTo>
                    <a:pt x="30670" y="5580"/>
                    <a:pt x="30840" y="6024"/>
                    <a:pt x="31021" y="6497"/>
                  </a:cubicBezTo>
                  <a:cubicBezTo>
                    <a:pt x="30958" y="6510"/>
                    <a:pt x="30895" y="6514"/>
                    <a:pt x="30833" y="6514"/>
                  </a:cubicBezTo>
                  <a:cubicBezTo>
                    <a:pt x="30664" y="6514"/>
                    <a:pt x="30501" y="6480"/>
                    <a:pt x="30340" y="6480"/>
                  </a:cubicBezTo>
                  <a:cubicBezTo>
                    <a:pt x="30339" y="6480"/>
                    <a:pt x="30337" y="6480"/>
                    <a:pt x="30335" y="6480"/>
                  </a:cubicBezTo>
                  <a:cubicBezTo>
                    <a:pt x="30307" y="6481"/>
                    <a:pt x="30278" y="6481"/>
                    <a:pt x="30250" y="6481"/>
                  </a:cubicBezTo>
                  <a:cubicBezTo>
                    <a:pt x="30048" y="6481"/>
                    <a:pt x="29846" y="6471"/>
                    <a:pt x="29645" y="6462"/>
                  </a:cubicBezTo>
                  <a:cubicBezTo>
                    <a:pt x="29415" y="6451"/>
                    <a:pt x="29186" y="6431"/>
                    <a:pt x="28955" y="6415"/>
                  </a:cubicBezTo>
                  <a:lnTo>
                    <a:pt x="28225" y="6415"/>
                  </a:lnTo>
                  <a:cubicBezTo>
                    <a:pt x="28192" y="6318"/>
                    <a:pt x="28248" y="6279"/>
                    <a:pt x="28282" y="6235"/>
                  </a:cubicBezTo>
                  <a:cubicBezTo>
                    <a:pt x="28755" y="5613"/>
                    <a:pt x="29369" y="5178"/>
                    <a:pt x="30091" y="4890"/>
                  </a:cubicBezTo>
                  <a:cubicBezTo>
                    <a:pt x="30147" y="4867"/>
                    <a:pt x="30205" y="4852"/>
                    <a:pt x="30263" y="4835"/>
                  </a:cubicBezTo>
                  <a:cubicBezTo>
                    <a:pt x="30290" y="4827"/>
                    <a:pt x="30315" y="4822"/>
                    <a:pt x="30338" y="4822"/>
                  </a:cubicBezTo>
                  <a:close/>
                  <a:moveTo>
                    <a:pt x="31568" y="4666"/>
                  </a:moveTo>
                  <a:cubicBezTo>
                    <a:pt x="32271" y="4666"/>
                    <a:pt x="32945" y="4801"/>
                    <a:pt x="33606" y="5072"/>
                  </a:cubicBezTo>
                  <a:cubicBezTo>
                    <a:pt x="33835" y="5166"/>
                    <a:pt x="34059" y="5274"/>
                    <a:pt x="34268" y="5406"/>
                  </a:cubicBezTo>
                  <a:cubicBezTo>
                    <a:pt x="34398" y="5485"/>
                    <a:pt x="34399" y="5507"/>
                    <a:pt x="34283" y="5613"/>
                  </a:cubicBezTo>
                  <a:cubicBezTo>
                    <a:pt x="34018" y="5857"/>
                    <a:pt x="33730" y="6076"/>
                    <a:pt x="33486" y="6338"/>
                  </a:cubicBezTo>
                  <a:cubicBezTo>
                    <a:pt x="33317" y="6522"/>
                    <a:pt x="33137" y="6590"/>
                    <a:pt x="32909" y="6590"/>
                  </a:cubicBezTo>
                  <a:cubicBezTo>
                    <a:pt x="32884" y="6590"/>
                    <a:pt x="32858" y="6589"/>
                    <a:pt x="32832" y="6588"/>
                  </a:cubicBezTo>
                  <a:cubicBezTo>
                    <a:pt x="32538" y="6571"/>
                    <a:pt x="32242" y="6563"/>
                    <a:pt x="31948" y="6563"/>
                  </a:cubicBezTo>
                  <a:cubicBezTo>
                    <a:pt x="31849" y="6563"/>
                    <a:pt x="31751" y="6563"/>
                    <a:pt x="31653" y="6565"/>
                  </a:cubicBezTo>
                  <a:cubicBezTo>
                    <a:pt x="31649" y="6565"/>
                    <a:pt x="31644" y="6565"/>
                    <a:pt x="31640" y="6565"/>
                  </a:cubicBezTo>
                  <a:cubicBezTo>
                    <a:pt x="31411" y="6565"/>
                    <a:pt x="31298" y="6460"/>
                    <a:pt x="31230" y="6251"/>
                  </a:cubicBezTo>
                  <a:cubicBezTo>
                    <a:pt x="31133" y="5950"/>
                    <a:pt x="31022" y="5655"/>
                    <a:pt x="30911" y="5358"/>
                  </a:cubicBezTo>
                  <a:cubicBezTo>
                    <a:pt x="30836" y="5160"/>
                    <a:pt x="30750" y="4964"/>
                    <a:pt x="30655" y="4740"/>
                  </a:cubicBezTo>
                  <a:cubicBezTo>
                    <a:pt x="30965" y="4690"/>
                    <a:pt x="31269" y="4666"/>
                    <a:pt x="31568" y="4666"/>
                  </a:cubicBezTo>
                  <a:close/>
                  <a:moveTo>
                    <a:pt x="34640" y="5686"/>
                  </a:moveTo>
                  <a:cubicBezTo>
                    <a:pt x="34663" y="5686"/>
                    <a:pt x="34687" y="5695"/>
                    <a:pt x="34715" y="5716"/>
                  </a:cubicBezTo>
                  <a:cubicBezTo>
                    <a:pt x="35042" y="5965"/>
                    <a:pt x="35331" y="6247"/>
                    <a:pt x="35592" y="6638"/>
                  </a:cubicBezTo>
                  <a:cubicBezTo>
                    <a:pt x="34907" y="6628"/>
                    <a:pt x="34284" y="6640"/>
                    <a:pt x="33670" y="6594"/>
                  </a:cubicBezTo>
                  <a:cubicBezTo>
                    <a:pt x="33649" y="6496"/>
                    <a:pt x="33715" y="6473"/>
                    <a:pt x="33756" y="6437"/>
                  </a:cubicBezTo>
                  <a:cubicBezTo>
                    <a:pt x="34016" y="6203"/>
                    <a:pt x="34279" y="5973"/>
                    <a:pt x="34539" y="5738"/>
                  </a:cubicBezTo>
                  <a:cubicBezTo>
                    <a:pt x="34574" y="5707"/>
                    <a:pt x="34605" y="5686"/>
                    <a:pt x="34640" y="5686"/>
                  </a:cubicBezTo>
                  <a:close/>
                  <a:moveTo>
                    <a:pt x="31610" y="3000"/>
                  </a:moveTo>
                  <a:cubicBezTo>
                    <a:pt x="32230" y="3000"/>
                    <a:pt x="32854" y="3081"/>
                    <a:pt x="33479" y="3249"/>
                  </a:cubicBezTo>
                  <a:cubicBezTo>
                    <a:pt x="34513" y="3527"/>
                    <a:pt x="35428" y="4040"/>
                    <a:pt x="36202" y="4792"/>
                  </a:cubicBezTo>
                  <a:cubicBezTo>
                    <a:pt x="36651" y="5228"/>
                    <a:pt x="37076" y="5685"/>
                    <a:pt x="37422" y="6210"/>
                  </a:cubicBezTo>
                  <a:cubicBezTo>
                    <a:pt x="37517" y="6354"/>
                    <a:pt x="37603" y="6497"/>
                    <a:pt x="37656" y="6705"/>
                  </a:cubicBezTo>
                  <a:cubicBezTo>
                    <a:pt x="37228" y="6691"/>
                    <a:pt x="36814" y="6676"/>
                    <a:pt x="36400" y="6661"/>
                  </a:cubicBezTo>
                  <a:cubicBezTo>
                    <a:pt x="36366" y="6668"/>
                    <a:pt x="36332" y="6671"/>
                    <a:pt x="36299" y="6671"/>
                  </a:cubicBezTo>
                  <a:cubicBezTo>
                    <a:pt x="36247" y="6671"/>
                    <a:pt x="36195" y="6663"/>
                    <a:pt x="36144" y="6644"/>
                  </a:cubicBezTo>
                  <a:cubicBezTo>
                    <a:pt x="36106" y="6652"/>
                    <a:pt x="36071" y="6656"/>
                    <a:pt x="36038" y="6656"/>
                  </a:cubicBezTo>
                  <a:cubicBezTo>
                    <a:pt x="35896" y="6656"/>
                    <a:pt x="35793" y="6582"/>
                    <a:pt x="35704" y="6437"/>
                  </a:cubicBezTo>
                  <a:cubicBezTo>
                    <a:pt x="35390" y="5930"/>
                    <a:pt x="34934" y="5566"/>
                    <a:pt x="34427" y="5268"/>
                  </a:cubicBezTo>
                  <a:cubicBezTo>
                    <a:pt x="33508" y="4731"/>
                    <a:pt x="32522" y="4416"/>
                    <a:pt x="31450" y="4415"/>
                  </a:cubicBezTo>
                  <a:cubicBezTo>
                    <a:pt x="31449" y="4415"/>
                    <a:pt x="31447" y="4415"/>
                    <a:pt x="31445" y="4415"/>
                  </a:cubicBezTo>
                  <a:cubicBezTo>
                    <a:pt x="30403" y="4415"/>
                    <a:pt x="29489" y="4779"/>
                    <a:pt x="28704" y="5460"/>
                  </a:cubicBezTo>
                  <a:cubicBezTo>
                    <a:pt x="28426" y="5701"/>
                    <a:pt x="28159" y="5959"/>
                    <a:pt x="27949" y="6263"/>
                  </a:cubicBezTo>
                  <a:cubicBezTo>
                    <a:pt x="27875" y="6370"/>
                    <a:pt x="27784" y="6384"/>
                    <a:pt x="27674" y="6384"/>
                  </a:cubicBezTo>
                  <a:cubicBezTo>
                    <a:pt x="27670" y="6384"/>
                    <a:pt x="27666" y="6384"/>
                    <a:pt x="27661" y="6384"/>
                  </a:cubicBezTo>
                  <a:cubicBezTo>
                    <a:pt x="27146" y="6380"/>
                    <a:pt x="26635" y="6345"/>
                    <a:pt x="26122" y="6316"/>
                  </a:cubicBezTo>
                  <a:cubicBezTo>
                    <a:pt x="26082" y="6322"/>
                    <a:pt x="26042" y="6326"/>
                    <a:pt x="26003" y="6326"/>
                  </a:cubicBezTo>
                  <a:cubicBezTo>
                    <a:pt x="25957" y="6326"/>
                    <a:pt x="25912" y="6321"/>
                    <a:pt x="25867" y="6311"/>
                  </a:cubicBezTo>
                  <a:cubicBezTo>
                    <a:pt x="25773" y="6313"/>
                    <a:pt x="25680" y="6315"/>
                    <a:pt x="25585" y="6315"/>
                  </a:cubicBezTo>
                  <a:cubicBezTo>
                    <a:pt x="25412" y="6315"/>
                    <a:pt x="25233" y="6307"/>
                    <a:pt x="25037" y="6273"/>
                  </a:cubicBezTo>
                  <a:cubicBezTo>
                    <a:pt x="25152" y="6144"/>
                    <a:pt x="25245" y="6045"/>
                    <a:pt x="25331" y="5943"/>
                  </a:cubicBezTo>
                  <a:cubicBezTo>
                    <a:pt x="26292" y="4808"/>
                    <a:pt x="27508" y="4031"/>
                    <a:pt x="28880" y="3515"/>
                  </a:cubicBezTo>
                  <a:cubicBezTo>
                    <a:pt x="29774" y="3179"/>
                    <a:pt x="30688" y="3000"/>
                    <a:pt x="31610" y="3000"/>
                  </a:cubicBezTo>
                  <a:close/>
                  <a:moveTo>
                    <a:pt x="44634" y="543"/>
                  </a:moveTo>
                  <a:cubicBezTo>
                    <a:pt x="44906" y="543"/>
                    <a:pt x="45181" y="559"/>
                    <a:pt x="45458" y="588"/>
                  </a:cubicBezTo>
                  <a:cubicBezTo>
                    <a:pt x="46614" y="713"/>
                    <a:pt x="47732" y="992"/>
                    <a:pt x="48827" y="1379"/>
                  </a:cubicBezTo>
                  <a:cubicBezTo>
                    <a:pt x="49492" y="1613"/>
                    <a:pt x="50134" y="1897"/>
                    <a:pt x="50726" y="2280"/>
                  </a:cubicBezTo>
                  <a:cubicBezTo>
                    <a:pt x="50961" y="2432"/>
                    <a:pt x="51194" y="2593"/>
                    <a:pt x="51396" y="2870"/>
                  </a:cubicBezTo>
                  <a:cubicBezTo>
                    <a:pt x="51104" y="2787"/>
                    <a:pt x="50870" y="2687"/>
                    <a:pt x="50618" y="2645"/>
                  </a:cubicBezTo>
                  <a:cubicBezTo>
                    <a:pt x="50229" y="2581"/>
                    <a:pt x="49839" y="2553"/>
                    <a:pt x="49450" y="2553"/>
                  </a:cubicBezTo>
                  <a:cubicBezTo>
                    <a:pt x="49198" y="2553"/>
                    <a:pt x="48946" y="2565"/>
                    <a:pt x="48694" y="2585"/>
                  </a:cubicBezTo>
                  <a:cubicBezTo>
                    <a:pt x="47263" y="2700"/>
                    <a:pt x="45931" y="3162"/>
                    <a:pt x="44658" y="3795"/>
                  </a:cubicBezTo>
                  <a:cubicBezTo>
                    <a:pt x="43953" y="4146"/>
                    <a:pt x="43309" y="4608"/>
                    <a:pt x="42638" y="5024"/>
                  </a:cubicBezTo>
                  <a:cubicBezTo>
                    <a:pt x="41814" y="5534"/>
                    <a:pt x="41019" y="6088"/>
                    <a:pt x="40280" y="6719"/>
                  </a:cubicBezTo>
                  <a:cubicBezTo>
                    <a:pt x="40218" y="6770"/>
                    <a:pt x="40156" y="6789"/>
                    <a:pt x="40082" y="6789"/>
                  </a:cubicBezTo>
                  <a:cubicBezTo>
                    <a:pt x="40078" y="6789"/>
                    <a:pt x="40074" y="6789"/>
                    <a:pt x="40070" y="6789"/>
                  </a:cubicBezTo>
                  <a:cubicBezTo>
                    <a:pt x="39418" y="6769"/>
                    <a:pt x="38768" y="6748"/>
                    <a:pt x="38116" y="6731"/>
                  </a:cubicBezTo>
                  <a:cubicBezTo>
                    <a:pt x="38030" y="6729"/>
                    <a:pt x="37974" y="6704"/>
                    <a:pt x="37934" y="6621"/>
                  </a:cubicBezTo>
                  <a:cubicBezTo>
                    <a:pt x="37545" y="5811"/>
                    <a:pt x="36954" y="5158"/>
                    <a:pt x="36311" y="4548"/>
                  </a:cubicBezTo>
                  <a:cubicBezTo>
                    <a:pt x="36256" y="4495"/>
                    <a:pt x="36188" y="4456"/>
                    <a:pt x="36107" y="4396"/>
                  </a:cubicBezTo>
                  <a:cubicBezTo>
                    <a:pt x="36252" y="4248"/>
                    <a:pt x="36399" y="4194"/>
                    <a:pt x="36518" y="4103"/>
                  </a:cubicBezTo>
                  <a:cubicBezTo>
                    <a:pt x="36640" y="4011"/>
                    <a:pt x="36766" y="3920"/>
                    <a:pt x="36899" y="3843"/>
                  </a:cubicBezTo>
                  <a:cubicBezTo>
                    <a:pt x="37776" y="3337"/>
                    <a:pt x="38646" y="2825"/>
                    <a:pt x="39533" y="2337"/>
                  </a:cubicBezTo>
                  <a:cubicBezTo>
                    <a:pt x="40501" y="1804"/>
                    <a:pt x="41490" y="1311"/>
                    <a:pt x="42524" y="916"/>
                  </a:cubicBezTo>
                  <a:cubicBezTo>
                    <a:pt x="43214" y="653"/>
                    <a:pt x="43917" y="543"/>
                    <a:pt x="44634" y="543"/>
                  </a:cubicBezTo>
                  <a:close/>
                  <a:moveTo>
                    <a:pt x="49243" y="2807"/>
                  </a:moveTo>
                  <a:cubicBezTo>
                    <a:pt x="49732" y="2807"/>
                    <a:pt x="50220" y="2854"/>
                    <a:pt x="50708" y="2951"/>
                  </a:cubicBezTo>
                  <a:cubicBezTo>
                    <a:pt x="50950" y="2999"/>
                    <a:pt x="51184" y="3092"/>
                    <a:pt x="51417" y="3177"/>
                  </a:cubicBezTo>
                  <a:cubicBezTo>
                    <a:pt x="51591" y="3241"/>
                    <a:pt x="51719" y="3368"/>
                    <a:pt x="51813" y="3528"/>
                  </a:cubicBezTo>
                  <a:cubicBezTo>
                    <a:pt x="52050" y="3927"/>
                    <a:pt x="52280" y="4329"/>
                    <a:pt x="52448" y="4762"/>
                  </a:cubicBezTo>
                  <a:cubicBezTo>
                    <a:pt x="52809" y="5688"/>
                    <a:pt x="53201" y="6603"/>
                    <a:pt x="53483" y="7559"/>
                  </a:cubicBezTo>
                  <a:cubicBezTo>
                    <a:pt x="53709" y="8324"/>
                    <a:pt x="53900" y="9097"/>
                    <a:pt x="54140" y="9857"/>
                  </a:cubicBezTo>
                  <a:cubicBezTo>
                    <a:pt x="54411" y="10709"/>
                    <a:pt x="54594" y="11581"/>
                    <a:pt x="54725" y="12463"/>
                  </a:cubicBezTo>
                  <a:cubicBezTo>
                    <a:pt x="54800" y="12979"/>
                    <a:pt x="54839" y="13501"/>
                    <a:pt x="54891" y="14021"/>
                  </a:cubicBezTo>
                  <a:cubicBezTo>
                    <a:pt x="55190" y="17081"/>
                    <a:pt x="55143" y="20152"/>
                    <a:pt x="55084" y="23221"/>
                  </a:cubicBezTo>
                  <a:cubicBezTo>
                    <a:pt x="55063" y="24323"/>
                    <a:pt x="54960" y="25428"/>
                    <a:pt x="54865" y="26529"/>
                  </a:cubicBezTo>
                  <a:cubicBezTo>
                    <a:pt x="54780" y="27528"/>
                    <a:pt x="54646" y="28521"/>
                    <a:pt x="54526" y="29515"/>
                  </a:cubicBezTo>
                  <a:cubicBezTo>
                    <a:pt x="54417" y="30425"/>
                    <a:pt x="54270" y="31329"/>
                    <a:pt x="54146" y="32238"/>
                  </a:cubicBezTo>
                  <a:cubicBezTo>
                    <a:pt x="54068" y="32798"/>
                    <a:pt x="53998" y="33359"/>
                    <a:pt x="53934" y="33920"/>
                  </a:cubicBezTo>
                  <a:cubicBezTo>
                    <a:pt x="53836" y="34798"/>
                    <a:pt x="53657" y="35663"/>
                    <a:pt x="53496" y="36530"/>
                  </a:cubicBezTo>
                  <a:cubicBezTo>
                    <a:pt x="53179" y="38224"/>
                    <a:pt x="52780" y="39898"/>
                    <a:pt x="52280" y="41547"/>
                  </a:cubicBezTo>
                  <a:cubicBezTo>
                    <a:pt x="52160" y="41942"/>
                    <a:pt x="51985" y="42314"/>
                    <a:pt x="51816" y="42691"/>
                  </a:cubicBezTo>
                  <a:cubicBezTo>
                    <a:pt x="51769" y="42795"/>
                    <a:pt x="51710" y="42859"/>
                    <a:pt x="51594" y="42859"/>
                  </a:cubicBezTo>
                  <a:cubicBezTo>
                    <a:pt x="51584" y="42859"/>
                    <a:pt x="51573" y="42858"/>
                    <a:pt x="51562" y="42857"/>
                  </a:cubicBezTo>
                  <a:cubicBezTo>
                    <a:pt x="51076" y="42818"/>
                    <a:pt x="50591" y="42777"/>
                    <a:pt x="50093" y="42702"/>
                  </a:cubicBezTo>
                  <a:cubicBezTo>
                    <a:pt x="50112" y="42430"/>
                    <a:pt x="50182" y="42176"/>
                    <a:pt x="50252" y="41924"/>
                  </a:cubicBezTo>
                  <a:cubicBezTo>
                    <a:pt x="50567" y="40782"/>
                    <a:pt x="50781" y="39621"/>
                    <a:pt x="50987" y="38457"/>
                  </a:cubicBezTo>
                  <a:cubicBezTo>
                    <a:pt x="51098" y="37833"/>
                    <a:pt x="51220" y="37211"/>
                    <a:pt x="51316" y="36584"/>
                  </a:cubicBezTo>
                  <a:cubicBezTo>
                    <a:pt x="51480" y="35500"/>
                    <a:pt x="51709" y="34425"/>
                    <a:pt x="51767" y="33327"/>
                  </a:cubicBezTo>
                  <a:cubicBezTo>
                    <a:pt x="51809" y="32514"/>
                    <a:pt x="51932" y="31709"/>
                    <a:pt x="52039" y="30902"/>
                  </a:cubicBezTo>
                  <a:cubicBezTo>
                    <a:pt x="52103" y="30418"/>
                    <a:pt x="52139" y="29930"/>
                    <a:pt x="52180" y="29444"/>
                  </a:cubicBezTo>
                  <a:cubicBezTo>
                    <a:pt x="52247" y="28658"/>
                    <a:pt x="52268" y="27869"/>
                    <a:pt x="52358" y="27086"/>
                  </a:cubicBezTo>
                  <a:cubicBezTo>
                    <a:pt x="52395" y="26770"/>
                    <a:pt x="52412" y="26453"/>
                    <a:pt x="52413" y="26136"/>
                  </a:cubicBezTo>
                  <a:cubicBezTo>
                    <a:pt x="52418" y="25132"/>
                    <a:pt x="52428" y="24129"/>
                    <a:pt x="52405" y="23125"/>
                  </a:cubicBezTo>
                  <a:cubicBezTo>
                    <a:pt x="52390" y="22482"/>
                    <a:pt x="52406" y="21838"/>
                    <a:pt x="52373" y="21198"/>
                  </a:cubicBezTo>
                  <a:cubicBezTo>
                    <a:pt x="52315" y="20060"/>
                    <a:pt x="52291" y="18919"/>
                    <a:pt x="52134" y="17789"/>
                  </a:cubicBezTo>
                  <a:cubicBezTo>
                    <a:pt x="52107" y="17594"/>
                    <a:pt x="52087" y="17396"/>
                    <a:pt x="52084" y="17199"/>
                  </a:cubicBezTo>
                  <a:cubicBezTo>
                    <a:pt x="52073" y="16554"/>
                    <a:pt x="51946" y="15923"/>
                    <a:pt x="51857" y="15287"/>
                  </a:cubicBezTo>
                  <a:cubicBezTo>
                    <a:pt x="51741" y="14464"/>
                    <a:pt x="51621" y="13642"/>
                    <a:pt x="51448" y="12830"/>
                  </a:cubicBezTo>
                  <a:cubicBezTo>
                    <a:pt x="51007" y="10772"/>
                    <a:pt x="50424" y="8757"/>
                    <a:pt x="49597" y="6820"/>
                  </a:cubicBezTo>
                  <a:cubicBezTo>
                    <a:pt x="49364" y="6274"/>
                    <a:pt x="49044" y="5774"/>
                    <a:pt x="48745" y="5265"/>
                  </a:cubicBezTo>
                  <a:cubicBezTo>
                    <a:pt x="48514" y="4873"/>
                    <a:pt x="48264" y="4494"/>
                    <a:pt x="48019" y="4111"/>
                  </a:cubicBezTo>
                  <a:cubicBezTo>
                    <a:pt x="47820" y="3799"/>
                    <a:pt x="47597" y="3505"/>
                    <a:pt x="47326" y="3251"/>
                  </a:cubicBezTo>
                  <a:cubicBezTo>
                    <a:pt x="47290" y="3218"/>
                    <a:pt x="47241" y="3191"/>
                    <a:pt x="47247" y="3114"/>
                  </a:cubicBezTo>
                  <a:cubicBezTo>
                    <a:pt x="47422" y="3015"/>
                    <a:pt x="47624" y="2976"/>
                    <a:pt x="47821" y="2940"/>
                  </a:cubicBezTo>
                  <a:cubicBezTo>
                    <a:pt x="48295" y="2851"/>
                    <a:pt x="48769" y="2807"/>
                    <a:pt x="49243" y="2807"/>
                  </a:cubicBezTo>
                  <a:close/>
                  <a:moveTo>
                    <a:pt x="46861" y="3214"/>
                  </a:moveTo>
                  <a:cubicBezTo>
                    <a:pt x="46953" y="3214"/>
                    <a:pt x="47029" y="3260"/>
                    <a:pt x="47110" y="3353"/>
                  </a:cubicBezTo>
                  <a:cubicBezTo>
                    <a:pt x="47422" y="3712"/>
                    <a:pt x="47688" y="4100"/>
                    <a:pt x="47931" y="4504"/>
                  </a:cubicBezTo>
                  <a:cubicBezTo>
                    <a:pt x="48224" y="4989"/>
                    <a:pt x="48508" y="5478"/>
                    <a:pt x="48798" y="5964"/>
                  </a:cubicBezTo>
                  <a:cubicBezTo>
                    <a:pt x="49408" y="6990"/>
                    <a:pt x="49790" y="8109"/>
                    <a:pt x="50156" y="9236"/>
                  </a:cubicBezTo>
                  <a:cubicBezTo>
                    <a:pt x="50650" y="10755"/>
                    <a:pt x="51050" y="12298"/>
                    <a:pt x="51313" y="13872"/>
                  </a:cubicBezTo>
                  <a:cubicBezTo>
                    <a:pt x="51520" y="15114"/>
                    <a:pt x="51747" y="16353"/>
                    <a:pt x="51810" y="17615"/>
                  </a:cubicBezTo>
                  <a:cubicBezTo>
                    <a:pt x="51830" y="18017"/>
                    <a:pt x="51897" y="18418"/>
                    <a:pt x="51922" y="18820"/>
                  </a:cubicBezTo>
                  <a:cubicBezTo>
                    <a:pt x="51962" y="19443"/>
                    <a:pt x="52000" y="20070"/>
                    <a:pt x="52014" y="20694"/>
                  </a:cubicBezTo>
                  <a:cubicBezTo>
                    <a:pt x="52051" y="22520"/>
                    <a:pt x="52119" y="24348"/>
                    <a:pt x="52057" y="26174"/>
                  </a:cubicBezTo>
                  <a:cubicBezTo>
                    <a:pt x="52024" y="27200"/>
                    <a:pt x="51917" y="28226"/>
                    <a:pt x="51843" y="29252"/>
                  </a:cubicBezTo>
                  <a:cubicBezTo>
                    <a:pt x="51795" y="29953"/>
                    <a:pt x="51723" y="30653"/>
                    <a:pt x="51603" y="31344"/>
                  </a:cubicBezTo>
                  <a:cubicBezTo>
                    <a:pt x="51456" y="32175"/>
                    <a:pt x="51418" y="33014"/>
                    <a:pt x="51344" y="33850"/>
                  </a:cubicBezTo>
                  <a:cubicBezTo>
                    <a:pt x="51290" y="34473"/>
                    <a:pt x="51188" y="35090"/>
                    <a:pt x="51085" y="35709"/>
                  </a:cubicBezTo>
                  <a:cubicBezTo>
                    <a:pt x="50875" y="36977"/>
                    <a:pt x="50665" y="38245"/>
                    <a:pt x="50425" y="39509"/>
                  </a:cubicBezTo>
                  <a:cubicBezTo>
                    <a:pt x="50377" y="39761"/>
                    <a:pt x="50319" y="40011"/>
                    <a:pt x="50271" y="40264"/>
                  </a:cubicBezTo>
                  <a:cubicBezTo>
                    <a:pt x="50257" y="40342"/>
                    <a:pt x="50227" y="40404"/>
                    <a:pt x="50169" y="40462"/>
                  </a:cubicBezTo>
                  <a:cubicBezTo>
                    <a:pt x="49523" y="41102"/>
                    <a:pt x="49028" y="41851"/>
                    <a:pt x="48620" y="42658"/>
                  </a:cubicBezTo>
                  <a:cubicBezTo>
                    <a:pt x="48348" y="43193"/>
                    <a:pt x="48087" y="43733"/>
                    <a:pt x="47779" y="44249"/>
                  </a:cubicBezTo>
                  <a:cubicBezTo>
                    <a:pt x="47541" y="44649"/>
                    <a:pt x="47263" y="45017"/>
                    <a:pt x="46940" y="45350"/>
                  </a:cubicBezTo>
                  <a:cubicBezTo>
                    <a:pt x="46903" y="45387"/>
                    <a:pt x="46876" y="45447"/>
                    <a:pt x="46802" y="45447"/>
                  </a:cubicBezTo>
                  <a:cubicBezTo>
                    <a:pt x="46799" y="45447"/>
                    <a:pt x="46795" y="45447"/>
                    <a:pt x="46791" y="45447"/>
                  </a:cubicBezTo>
                  <a:cubicBezTo>
                    <a:pt x="46791" y="45116"/>
                    <a:pt x="46783" y="44784"/>
                    <a:pt x="46792" y="44454"/>
                  </a:cubicBezTo>
                  <a:cubicBezTo>
                    <a:pt x="46821" y="43477"/>
                    <a:pt x="46880" y="42501"/>
                    <a:pt x="46884" y="41523"/>
                  </a:cubicBezTo>
                  <a:cubicBezTo>
                    <a:pt x="46896" y="38701"/>
                    <a:pt x="46923" y="35879"/>
                    <a:pt x="46934" y="33058"/>
                  </a:cubicBezTo>
                  <a:cubicBezTo>
                    <a:pt x="46939" y="32046"/>
                    <a:pt x="46949" y="31035"/>
                    <a:pt x="46961" y="30022"/>
                  </a:cubicBezTo>
                  <a:cubicBezTo>
                    <a:pt x="46966" y="29189"/>
                    <a:pt x="46929" y="28356"/>
                    <a:pt x="46937" y="27525"/>
                  </a:cubicBezTo>
                  <a:cubicBezTo>
                    <a:pt x="46948" y="26248"/>
                    <a:pt x="46995" y="24969"/>
                    <a:pt x="46960" y="23692"/>
                  </a:cubicBezTo>
                  <a:cubicBezTo>
                    <a:pt x="46927" y="22483"/>
                    <a:pt x="46984" y="21274"/>
                    <a:pt x="46953" y="20066"/>
                  </a:cubicBezTo>
                  <a:cubicBezTo>
                    <a:pt x="46905" y="18264"/>
                    <a:pt x="46944" y="16463"/>
                    <a:pt x="46853" y="14663"/>
                  </a:cubicBezTo>
                  <a:cubicBezTo>
                    <a:pt x="46814" y="13892"/>
                    <a:pt x="46838" y="13119"/>
                    <a:pt x="46812" y="12348"/>
                  </a:cubicBezTo>
                  <a:cubicBezTo>
                    <a:pt x="46783" y="11416"/>
                    <a:pt x="46811" y="10477"/>
                    <a:pt x="46662" y="9551"/>
                  </a:cubicBezTo>
                  <a:cubicBezTo>
                    <a:pt x="46591" y="9107"/>
                    <a:pt x="46471" y="8679"/>
                    <a:pt x="46267" y="8279"/>
                  </a:cubicBezTo>
                  <a:cubicBezTo>
                    <a:pt x="45955" y="7666"/>
                    <a:pt x="45433" y="7315"/>
                    <a:pt x="44783" y="7145"/>
                  </a:cubicBezTo>
                  <a:cubicBezTo>
                    <a:pt x="44176" y="6986"/>
                    <a:pt x="43550" y="6926"/>
                    <a:pt x="42927" y="6897"/>
                  </a:cubicBezTo>
                  <a:cubicBezTo>
                    <a:pt x="42253" y="6869"/>
                    <a:pt x="41583" y="6792"/>
                    <a:pt x="40896" y="6792"/>
                  </a:cubicBezTo>
                  <a:cubicBezTo>
                    <a:pt x="40789" y="6792"/>
                    <a:pt x="40682" y="6794"/>
                    <a:pt x="40574" y="6798"/>
                  </a:cubicBezTo>
                  <a:cubicBezTo>
                    <a:pt x="40609" y="6703"/>
                    <a:pt x="40677" y="6678"/>
                    <a:pt x="40729" y="6641"/>
                  </a:cubicBezTo>
                  <a:cubicBezTo>
                    <a:pt x="41885" y="5780"/>
                    <a:pt x="43110" y="5022"/>
                    <a:pt x="44326" y="4248"/>
                  </a:cubicBezTo>
                  <a:cubicBezTo>
                    <a:pt x="44756" y="3976"/>
                    <a:pt x="45225" y="3786"/>
                    <a:pt x="45694" y="3598"/>
                  </a:cubicBezTo>
                  <a:cubicBezTo>
                    <a:pt x="46028" y="3464"/>
                    <a:pt x="46378" y="3369"/>
                    <a:pt x="46714" y="3245"/>
                  </a:cubicBezTo>
                  <a:cubicBezTo>
                    <a:pt x="46769" y="3225"/>
                    <a:pt x="46817" y="3214"/>
                    <a:pt x="46861" y="3214"/>
                  </a:cubicBezTo>
                  <a:close/>
                  <a:moveTo>
                    <a:pt x="52921" y="40594"/>
                  </a:moveTo>
                  <a:cubicBezTo>
                    <a:pt x="53129" y="40686"/>
                    <a:pt x="53275" y="40829"/>
                    <a:pt x="53317" y="41056"/>
                  </a:cubicBezTo>
                  <a:cubicBezTo>
                    <a:pt x="53369" y="41335"/>
                    <a:pt x="53384" y="41617"/>
                    <a:pt x="53312" y="41897"/>
                  </a:cubicBezTo>
                  <a:cubicBezTo>
                    <a:pt x="53091" y="42754"/>
                    <a:pt x="52837" y="43600"/>
                    <a:pt x="52426" y="44387"/>
                  </a:cubicBezTo>
                  <a:cubicBezTo>
                    <a:pt x="52200" y="44820"/>
                    <a:pt x="51935" y="45232"/>
                    <a:pt x="51619" y="45607"/>
                  </a:cubicBezTo>
                  <a:cubicBezTo>
                    <a:pt x="50370" y="47089"/>
                    <a:pt x="49174" y="48615"/>
                    <a:pt x="47907" y="50080"/>
                  </a:cubicBezTo>
                  <a:cubicBezTo>
                    <a:pt x="47374" y="50696"/>
                    <a:pt x="46820" y="51293"/>
                    <a:pt x="46218" y="51845"/>
                  </a:cubicBezTo>
                  <a:cubicBezTo>
                    <a:pt x="46008" y="52038"/>
                    <a:pt x="45780" y="52202"/>
                    <a:pt x="45529" y="52337"/>
                  </a:cubicBezTo>
                  <a:cubicBezTo>
                    <a:pt x="45264" y="52481"/>
                    <a:pt x="44992" y="52588"/>
                    <a:pt x="44691" y="52588"/>
                  </a:cubicBezTo>
                  <a:cubicBezTo>
                    <a:pt x="44634" y="52588"/>
                    <a:pt x="44576" y="52584"/>
                    <a:pt x="44517" y="52576"/>
                  </a:cubicBezTo>
                  <a:cubicBezTo>
                    <a:pt x="44521" y="52498"/>
                    <a:pt x="44594" y="52473"/>
                    <a:pt x="44641" y="52431"/>
                  </a:cubicBezTo>
                  <a:cubicBezTo>
                    <a:pt x="45290" y="51847"/>
                    <a:pt x="45702" y="51112"/>
                    <a:pt x="45987" y="50300"/>
                  </a:cubicBezTo>
                  <a:cubicBezTo>
                    <a:pt x="46311" y="49375"/>
                    <a:pt x="46506" y="48419"/>
                    <a:pt x="46620" y="47446"/>
                  </a:cubicBezTo>
                  <a:cubicBezTo>
                    <a:pt x="46673" y="46995"/>
                    <a:pt x="46720" y="46543"/>
                    <a:pt x="46746" y="46089"/>
                  </a:cubicBezTo>
                  <a:cubicBezTo>
                    <a:pt x="46754" y="45943"/>
                    <a:pt x="46799" y="45834"/>
                    <a:pt x="46903" y="45729"/>
                  </a:cubicBezTo>
                  <a:cubicBezTo>
                    <a:pt x="47355" y="45270"/>
                    <a:pt x="47769" y="44779"/>
                    <a:pt x="48092" y="44217"/>
                  </a:cubicBezTo>
                  <a:cubicBezTo>
                    <a:pt x="48336" y="43791"/>
                    <a:pt x="48543" y="43350"/>
                    <a:pt x="48763" y="42913"/>
                  </a:cubicBezTo>
                  <a:cubicBezTo>
                    <a:pt x="49107" y="42236"/>
                    <a:pt x="49540" y="41622"/>
                    <a:pt x="49995" y="41018"/>
                  </a:cubicBezTo>
                  <a:cubicBezTo>
                    <a:pt x="50015" y="40990"/>
                    <a:pt x="50031" y="40959"/>
                    <a:pt x="50050" y="40931"/>
                  </a:cubicBezTo>
                  <a:cubicBezTo>
                    <a:pt x="50067" y="40940"/>
                    <a:pt x="50083" y="40947"/>
                    <a:pt x="50100" y="40956"/>
                  </a:cubicBezTo>
                  <a:cubicBezTo>
                    <a:pt x="50009" y="41356"/>
                    <a:pt x="49913" y="41755"/>
                    <a:pt x="49833" y="42156"/>
                  </a:cubicBezTo>
                  <a:cubicBezTo>
                    <a:pt x="49794" y="42347"/>
                    <a:pt x="49741" y="42541"/>
                    <a:pt x="49745" y="42740"/>
                  </a:cubicBezTo>
                  <a:cubicBezTo>
                    <a:pt x="49747" y="42937"/>
                    <a:pt x="49804" y="43009"/>
                    <a:pt x="49996" y="43028"/>
                  </a:cubicBezTo>
                  <a:cubicBezTo>
                    <a:pt x="50533" y="43085"/>
                    <a:pt x="51070" y="43129"/>
                    <a:pt x="51610" y="43142"/>
                  </a:cubicBezTo>
                  <a:cubicBezTo>
                    <a:pt x="51617" y="43142"/>
                    <a:pt x="51623" y="43142"/>
                    <a:pt x="51629" y="43142"/>
                  </a:cubicBezTo>
                  <a:cubicBezTo>
                    <a:pt x="51836" y="43142"/>
                    <a:pt x="51962" y="43053"/>
                    <a:pt x="52054" y="42867"/>
                  </a:cubicBezTo>
                  <a:cubicBezTo>
                    <a:pt x="52359" y="42250"/>
                    <a:pt x="52613" y="41613"/>
                    <a:pt x="52790" y="40948"/>
                  </a:cubicBezTo>
                  <a:cubicBezTo>
                    <a:pt x="52821" y="40835"/>
                    <a:pt x="52836" y="40712"/>
                    <a:pt x="52921" y="40594"/>
                  </a:cubicBezTo>
                  <a:close/>
                  <a:moveTo>
                    <a:pt x="43107" y="8226"/>
                  </a:moveTo>
                  <a:cubicBezTo>
                    <a:pt x="43265" y="8226"/>
                    <a:pt x="43424" y="8239"/>
                    <a:pt x="43582" y="8273"/>
                  </a:cubicBezTo>
                  <a:cubicBezTo>
                    <a:pt x="44146" y="8391"/>
                    <a:pt x="44585" y="8684"/>
                    <a:pt x="44894" y="9182"/>
                  </a:cubicBezTo>
                  <a:cubicBezTo>
                    <a:pt x="45186" y="9654"/>
                    <a:pt x="45250" y="10175"/>
                    <a:pt x="45275" y="10708"/>
                  </a:cubicBezTo>
                  <a:cubicBezTo>
                    <a:pt x="45330" y="11847"/>
                    <a:pt x="45290" y="12986"/>
                    <a:pt x="45338" y="14125"/>
                  </a:cubicBezTo>
                  <a:cubicBezTo>
                    <a:pt x="45374" y="14965"/>
                    <a:pt x="45352" y="15806"/>
                    <a:pt x="45383" y="16645"/>
                  </a:cubicBezTo>
                  <a:cubicBezTo>
                    <a:pt x="45429" y="17913"/>
                    <a:pt x="45438" y="19184"/>
                    <a:pt x="45402" y="20452"/>
                  </a:cubicBezTo>
                  <a:cubicBezTo>
                    <a:pt x="45384" y="21138"/>
                    <a:pt x="45427" y="21822"/>
                    <a:pt x="45415" y="22508"/>
                  </a:cubicBezTo>
                  <a:cubicBezTo>
                    <a:pt x="45394" y="23665"/>
                    <a:pt x="45390" y="24822"/>
                    <a:pt x="45369" y="25978"/>
                  </a:cubicBezTo>
                  <a:cubicBezTo>
                    <a:pt x="45362" y="26460"/>
                    <a:pt x="45396" y="26939"/>
                    <a:pt x="45411" y="27417"/>
                  </a:cubicBezTo>
                  <a:cubicBezTo>
                    <a:pt x="45436" y="28265"/>
                    <a:pt x="45395" y="29115"/>
                    <a:pt x="45383" y="29963"/>
                  </a:cubicBezTo>
                  <a:cubicBezTo>
                    <a:pt x="45374" y="30580"/>
                    <a:pt x="45392" y="31197"/>
                    <a:pt x="45400" y="31815"/>
                  </a:cubicBezTo>
                  <a:cubicBezTo>
                    <a:pt x="45411" y="32664"/>
                    <a:pt x="45365" y="33513"/>
                    <a:pt x="45342" y="34361"/>
                  </a:cubicBezTo>
                  <a:cubicBezTo>
                    <a:pt x="45326" y="34908"/>
                    <a:pt x="45311" y="35457"/>
                    <a:pt x="45320" y="36006"/>
                  </a:cubicBezTo>
                  <a:cubicBezTo>
                    <a:pt x="45333" y="36745"/>
                    <a:pt x="45349" y="37483"/>
                    <a:pt x="45307" y="38219"/>
                  </a:cubicBezTo>
                  <a:cubicBezTo>
                    <a:pt x="45259" y="39052"/>
                    <a:pt x="45277" y="39883"/>
                    <a:pt x="45290" y="40714"/>
                  </a:cubicBezTo>
                  <a:cubicBezTo>
                    <a:pt x="45296" y="41160"/>
                    <a:pt x="45315" y="41606"/>
                    <a:pt x="45309" y="42052"/>
                  </a:cubicBezTo>
                  <a:cubicBezTo>
                    <a:pt x="45295" y="43004"/>
                    <a:pt x="45285" y="43956"/>
                    <a:pt x="45253" y="44906"/>
                  </a:cubicBezTo>
                  <a:cubicBezTo>
                    <a:pt x="45224" y="45797"/>
                    <a:pt x="45189" y="46688"/>
                    <a:pt x="45057" y="47571"/>
                  </a:cubicBezTo>
                  <a:cubicBezTo>
                    <a:pt x="44970" y="48155"/>
                    <a:pt x="44906" y="48745"/>
                    <a:pt x="44756" y="49318"/>
                  </a:cubicBezTo>
                  <a:cubicBezTo>
                    <a:pt x="44614" y="49856"/>
                    <a:pt x="44392" y="50350"/>
                    <a:pt x="44025" y="50774"/>
                  </a:cubicBezTo>
                  <a:cubicBezTo>
                    <a:pt x="43836" y="50994"/>
                    <a:pt x="43609" y="51156"/>
                    <a:pt x="43362" y="51295"/>
                  </a:cubicBezTo>
                  <a:cubicBezTo>
                    <a:pt x="43018" y="51491"/>
                    <a:pt x="42665" y="51662"/>
                    <a:pt x="42284" y="51773"/>
                  </a:cubicBezTo>
                  <a:cubicBezTo>
                    <a:pt x="41666" y="52074"/>
                    <a:pt x="41023" y="52310"/>
                    <a:pt x="40375" y="52537"/>
                  </a:cubicBezTo>
                  <a:cubicBezTo>
                    <a:pt x="39056" y="52996"/>
                    <a:pt x="37702" y="53336"/>
                    <a:pt x="36345" y="53666"/>
                  </a:cubicBezTo>
                  <a:cubicBezTo>
                    <a:pt x="35487" y="53876"/>
                    <a:pt x="34627" y="54071"/>
                    <a:pt x="33766" y="54260"/>
                  </a:cubicBezTo>
                  <a:cubicBezTo>
                    <a:pt x="33357" y="54350"/>
                    <a:pt x="32941" y="54410"/>
                    <a:pt x="32526" y="54478"/>
                  </a:cubicBezTo>
                  <a:cubicBezTo>
                    <a:pt x="32430" y="54494"/>
                    <a:pt x="32333" y="54503"/>
                    <a:pt x="32235" y="54503"/>
                  </a:cubicBezTo>
                  <a:cubicBezTo>
                    <a:pt x="32144" y="54503"/>
                    <a:pt x="32053" y="54495"/>
                    <a:pt x="31963" y="54477"/>
                  </a:cubicBezTo>
                  <a:cubicBezTo>
                    <a:pt x="31783" y="54441"/>
                    <a:pt x="31782" y="54431"/>
                    <a:pt x="31861" y="54240"/>
                  </a:cubicBezTo>
                  <a:cubicBezTo>
                    <a:pt x="31875" y="54165"/>
                    <a:pt x="31905" y="54095"/>
                    <a:pt x="31951" y="54032"/>
                  </a:cubicBezTo>
                  <a:cubicBezTo>
                    <a:pt x="31976" y="53868"/>
                    <a:pt x="32050" y="53720"/>
                    <a:pt x="32108" y="53568"/>
                  </a:cubicBezTo>
                  <a:cubicBezTo>
                    <a:pt x="32130" y="53467"/>
                    <a:pt x="32153" y="53363"/>
                    <a:pt x="32176" y="53261"/>
                  </a:cubicBezTo>
                  <a:cubicBezTo>
                    <a:pt x="32228" y="52784"/>
                    <a:pt x="32292" y="52303"/>
                    <a:pt x="32245" y="51826"/>
                  </a:cubicBezTo>
                  <a:cubicBezTo>
                    <a:pt x="32196" y="51323"/>
                    <a:pt x="32214" y="50817"/>
                    <a:pt x="32178" y="50313"/>
                  </a:cubicBezTo>
                  <a:cubicBezTo>
                    <a:pt x="32164" y="50099"/>
                    <a:pt x="32156" y="49884"/>
                    <a:pt x="32149" y="49671"/>
                  </a:cubicBezTo>
                  <a:cubicBezTo>
                    <a:pt x="32084" y="47897"/>
                    <a:pt x="32048" y="46122"/>
                    <a:pt x="32022" y="44347"/>
                  </a:cubicBezTo>
                  <a:cubicBezTo>
                    <a:pt x="32004" y="43001"/>
                    <a:pt x="31996" y="41654"/>
                    <a:pt x="32008" y="40308"/>
                  </a:cubicBezTo>
                  <a:cubicBezTo>
                    <a:pt x="32016" y="39306"/>
                    <a:pt x="32058" y="38302"/>
                    <a:pt x="32109" y="37301"/>
                  </a:cubicBezTo>
                  <a:cubicBezTo>
                    <a:pt x="32151" y="36497"/>
                    <a:pt x="32202" y="35692"/>
                    <a:pt x="32261" y="34890"/>
                  </a:cubicBezTo>
                  <a:cubicBezTo>
                    <a:pt x="32337" y="33822"/>
                    <a:pt x="32458" y="32758"/>
                    <a:pt x="32545" y="31691"/>
                  </a:cubicBezTo>
                  <a:cubicBezTo>
                    <a:pt x="32646" y="30454"/>
                    <a:pt x="32818" y="29223"/>
                    <a:pt x="32980" y="27993"/>
                  </a:cubicBezTo>
                  <a:cubicBezTo>
                    <a:pt x="33061" y="27374"/>
                    <a:pt x="33208" y="26764"/>
                    <a:pt x="33326" y="26150"/>
                  </a:cubicBezTo>
                  <a:cubicBezTo>
                    <a:pt x="33476" y="25368"/>
                    <a:pt x="33600" y="24581"/>
                    <a:pt x="33798" y="23807"/>
                  </a:cubicBezTo>
                  <a:cubicBezTo>
                    <a:pt x="33887" y="23461"/>
                    <a:pt x="33965" y="23109"/>
                    <a:pt x="34096" y="22773"/>
                  </a:cubicBezTo>
                  <a:cubicBezTo>
                    <a:pt x="34123" y="22563"/>
                    <a:pt x="34169" y="22359"/>
                    <a:pt x="34251" y="22164"/>
                  </a:cubicBezTo>
                  <a:cubicBezTo>
                    <a:pt x="34298" y="21822"/>
                    <a:pt x="34410" y="21498"/>
                    <a:pt x="34508" y="21171"/>
                  </a:cubicBezTo>
                  <a:cubicBezTo>
                    <a:pt x="34848" y="20039"/>
                    <a:pt x="35113" y="18885"/>
                    <a:pt x="35489" y="17763"/>
                  </a:cubicBezTo>
                  <a:cubicBezTo>
                    <a:pt x="35692" y="17155"/>
                    <a:pt x="35894" y="16544"/>
                    <a:pt x="36129" y="15947"/>
                  </a:cubicBezTo>
                  <a:cubicBezTo>
                    <a:pt x="36230" y="15699"/>
                    <a:pt x="36325" y="15448"/>
                    <a:pt x="36459" y="15215"/>
                  </a:cubicBezTo>
                  <a:cubicBezTo>
                    <a:pt x="36518" y="15000"/>
                    <a:pt x="36606" y="14796"/>
                    <a:pt x="36699" y="14596"/>
                  </a:cubicBezTo>
                  <a:cubicBezTo>
                    <a:pt x="37246" y="13436"/>
                    <a:pt x="37859" y="12314"/>
                    <a:pt x="38587" y="11256"/>
                  </a:cubicBezTo>
                  <a:cubicBezTo>
                    <a:pt x="38625" y="11200"/>
                    <a:pt x="38675" y="11152"/>
                    <a:pt x="38719" y="11101"/>
                  </a:cubicBezTo>
                  <a:lnTo>
                    <a:pt x="38719" y="11099"/>
                  </a:lnTo>
                  <a:cubicBezTo>
                    <a:pt x="39102" y="10570"/>
                    <a:pt x="39533" y="10085"/>
                    <a:pt x="40021" y="9651"/>
                  </a:cubicBezTo>
                  <a:cubicBezTo>
                    <a:pt x="40232" y="9463"/>
                    <a:pt x="40450" y="9283"/>
                    <a:pt x="40656" y="9088"/>
                  </a:cubicBezTo>
                  <a:cubicBezTo>
                    <a:pt x="41178" y="8596"/>
                    <a:pt x="41817" y="8377"/>
                    <a:pt x="42509" y="8276"/>
                  </a:cubicBezTo>
                  <a:cubicBezTo>
                    <a:pt x="42708" y="8247"/>
                    <a:pt x="42908" y="8226"/>
                    <a:pt x="43107" y="8226"/>
                  </a:cubicBezTo>
                  <a:close/>
                  <a:moveTo>
                    <a:pt x="18755" y="6437"/>
                  </a:moveTo>
                  <a:cubicBezTo>
                    <a:pt x="19550" y="6437"/>
                    <a:pt x="20344" y="6457"/>
                    <a:pt x="21138" y="6480"/>
                  </a:cubicBezTo>
                  <a:cubicBezTo>
                    <a:pt x="22141" y="6508"/>
                    <a:pt x="23144" y="6543"/>
                    <a:pt x="24145" y="6611"/>
                  </a:cubicBezTo>
                  <a:cubicBezTo>
                    <a:pt x="24624" y="6643"/>
                    <a:pt x="25104" y="6656"/>
                    <a:pt x="25585" y="6672"/>
                  </a:cubicBezTo>
                  <a:cubicBezTo>
                    <a:pt x="26870" y="6714"/>
                    <a:pt x="28156" y="6744"/>
                    <a:pt x="29442" y="6799"/>
                  </a:cubicBezTo>
                  <a:cubicBezTo>
                    <a:pt x="31473" y="6888"/>
                    <a:pt x="33507" y="6912"/>
                    <a:pt x="35539" y="6962"/>
                  </a:cubicBezTo>
                  <a:cubicBezTo>
                    <a:pt x="37160" y="7000"/>
                    <a:pt x="38778" y="7085"/>
                    <a:pt x="40400" y="7119"/>
                  </a:cubicBezTo>
                  <a:cubicBezTo>
                    <a:pt x="41301" y="7138"/>
                    <a:pt x="42199" y="7198"/>
                    <a:pt x="43098" y="7247"/>
                  </a:cubicBezTo>
                  <a:cubicBezTo>
                    <a:pt x="43619" y="7276"/>
                    <a:pt x="44140" y="7340"/>
                    <a:pt x="44650" y="7458"/>
                  </a:cubicBezTo>
                  <a:cubicBezTo>
                    <a:pt x="45289" y="7606"/>
                    <a:pt x="45727" y="7962"/>
                    <a:pt x="45989" y="8577"/>
                  </a:cubicBezTo>
                  <a:cubicBezTo>
                    <a:pt x="46300" y="9311"/>
                    <a:pt x="46417" y="10076"/>
                    <a:pt x="46439" y="10859"/>
                  </a:cubicBezTo>
                  <a:cubicBezTo>
                    <a:pt x="46476" y="12292"/>
                    <a:pt x="46476" y="13725"/>
                    <a:pt x="46521" y="15157"/>
                  </a:cubicBezTo>
                  <a:cubicBezTo>
                    <a:pt x="46560" y="16375"/>
                    <a:pt x="46558" y="17592"/>
                    <a:pt x="46573" y="18810"/>
                  </a:cubicBezTo>
                  <a:cubicBezTo>
                    <a:pt x="46609" y="21838"/>
                    <a:pt x="46626" y="24866"/>
                    <a:pt x="46604" y="27893"/>
                  </a:cubicBezTo>
                  <a:cubicBezTo>
                    <a:pt x="46593" y="29291"/>
                    <a:pt x="46599" y="30690"/>
                    <a:pt x="46583" y="32088"/>
                  </a:cubicBezTo>
                  <a:cubicBezTo>
                    <a:pt x="46557" y="34413"/>
                    <a:pt x="46567" y="36737"/>
                    <a:pt x="46537" y="39061"/>
                  </a:cubicBezTo>
                  <a:cubicBezTo>
                    <a:pt x="46523" y="40159"/>
                    <a:pt x="46539" y="41258"/>
                    <a:pt x="46491" y="42354"/>
                  </a:cubicBezTo>
                  <a:cubicBezTo>
                    <a:pt x="46430" y="43724"/>
                    <a:pt x="46435" y="45099"/>
                    <a:pt x="46352" y="46468"/>
                  </a:cubicBezTo>
                  <a:cubicBezTo>
                    <a:pt x="46274" y="47722"/>
                    <a:pt x="46067" y="48953"/>
                    <a:pt x="45631" y="50140"/>
                  </a:cubicBezTo>
                  <a:cubicBezTo>
                    <a:pt x="45432" y="50682"/>
                    <a:pt x="45182" y="51202"/>
                    <a:pt x="44845" y="51669"/>
                  </a:cubicBezTo>
                  <a:cubicBezTo>
                    <a:pt x="44278" y="52456"/>
                    <a:pt x="43516" y="52916"/>
                    <a:pt x="42524" y="52951"/>
                  </a:cubicBezTo>
                  <a:cubicBezTo>
                    <a:pt x="42317" y="52958"/>
                    <a:pt x="42109" y="52963"/>
                    <a:pt x="41902" y="52963"/>
                  </a:cubicBezTo>
                  <a:cubicBezTo>
                    <a:pt x="41604" y="52963"/>
                    <a:pt x="41306" y="52952"/>
                    <a:pt x="41008" y="52919"/>
                  </a:cubicBezTo>
                  <a:cubicBezTo>
                    <a:pt x="40918" y="52909"/>
                    <a:pt x="40827" y="52906"/>
                    <a:pt x="40736" y="52906"/>
                  </a:cubicBezTo>
                  <a:cubicBezTo>
                    <a:pt x="40582" y="52906"/>
                    <a:pt x="40428" y="52914"/>
                    <a:pt x="40274" y="52914"/>
                  </a:cubicBezTo>
                  <a:cubicBezTo>
                    <a:pt x="40272" y="52898"/>
                    <a:pt x="40268" y="52883"/>
                    <a:pt x="40266" y="52867"/>
                  </a:cubicBezTo>
                  <a:cubicBezTo>
                    <a:pt x="40335" y="52842"/>
                    <a:pt x="40402" y="52818"/>
                    <a:pt x="40471" y="52794"/>
                  </a:cubicBezTo>
                  <a:cubicBezTo>
                    <a:pt x="41245" y="52536"/>
                    <a:pt x="41995" y="52217"/>
                    <a:pt x="42755" y="51926"/>
                  </a:cubicBezTo>
                  <a:cubicBezTo>
                    <a:pt x="43126" y="51786"/>
                    <a:pt x="43479" y="51602"/>
                    <a:pt x="43801" y="51381"/>
                  </a:cubicBezTo>
                  <a:cubicBezTo>
                    <a:pt x="44225" y="51092"/>
                    <a:pt x="44542" y="50701"/>
                    <a:pt x="44767" y="50233"/>
                  </a:cubicBezTo>
                  <a:cubicBezTo>
                    <a:pt x="45073" y="49599"/>
                    <a:pt x="45214" y="48920"/>
                    <a:pt x="45322" y="48234"/>
                  </a:cubicBezTo>
                  <a:cubicBezTo>
                    <a:pt x="45585" y="46552"/>
                    <a:pt x="45605" y="44852"/>
                    <a:pt x="45636" y="43155"/>
                  </a:cubicBezTo>
                  <a:cubicBezTo>
                    <a:pt x="45661" y="41886"/>
                    <a:pt x="45642" y="40616"/>
                    <a:pt x="45626" y="39346"/>
                  </a:cubicBezTo>
                  <a:cubicBezTo>
                    <a:pt x="45619" y="38832"/>
                    <a:pt x="45650" y="38317"/>
                    <a:pt x="45673" y="37803"/>
                  </a:cubicBezTo>
                  <a:cubicBezTo>
                    <a:pt x="45719" y="36749"/>
                    <a:pt x="45653" y="35695"/>
                    <a:pt x="45679" y="34638"/>
                  </a:cubicBezTo>
                  <a:cubicBezTo>
                    <a:pt x="45696" y="33885"/>
                    <a:pt x="45709" y="33130"/>
                    <a:pt x="45711" y="32374"/>
                  </a:cubicBezTo>
                  <a:cubicBezTo>
                    <a:pt x="45714" y="31525"/>
                    <a:pt x="45698" y="30675"/>
                    <a:pt x="45700" y="29827"/>
                  </a:cubicBezTo>
                  <a:cubicBezTo>
                    <a:pt x="45707" y="27932"/>
                    <a:pt x="45726" y="26035"/>
                    <a:pt x="45730" y="24140"/>
                  </a:cubicBezTo>
                  <a:cubicBezTo>
                    <a:pt x="45733" y="21731"/>
                    <a:pt x="45742" y="19320"/>
                    <a:pt x="45717" y="16910"/>
                  </a:cubicBezTo>
                  <a:cubicBezTo>
                    <a:pt x="45707" y="15864"/>
                    <a:pt x="45699" y="14817"/>
                    <a:pt x="45645" y="13772"/>
                  </a:cubicBezTo>
                  <a:cubicBezTo>
                    <a:pt x="45622" y="13336"/>
                    <a:pt x="45650" y="12896"/>
                    <a:pt x="45619" y="12461"/>
                  </a:cubicBezTo>
                  <a:cubicBezTo>
                    <a:pt x="45572" y="11758"/>
                    <a:pt x="45625" y="11054"/>
                    <a:pt x="45571" y="10353"/>
                  </a:cubicBezTo>
                  <a:cubicBezTo>
                    <a:pt x="45542" y="9995"/>
                    <a:pt x="45482" y="9644"/>
                    <a:pt x="45329" y="9308"/>
                  </a:cubicBezTo>
                  <a:cubicBezTo>
                    <a:pt x="45070" y="8739"/>
                    <a:pt x="44632" y="8394"/>
                    <a:pt x="44067" y="8167"/>
                  </a:cubicBezTo>
                  <a:cubicBezTo>
                    <a:pt x="43704" y="8020"/>
                    <a:pt x="43335" y="7970"/>
                    <a:pt x="42960" y="7970"/>
                  </a:cubicBezTo>
                  <a:cubicBezTo>
                    <a:pt x="42816" y="7970"/>
                    <a:pt x="42670" y="7978"/>
                    <a:pt x="42524" y="7990"/>
                  </a:cubicBezTo>
                  <a:cubicBezTo>
                    <a:pt x="41694" y="8059"/>
                    <a:pt x="40981" y="8394"/>
                    <a:pt x="40329" y="8907"/>
                  </a:cubicBezTo>
                  <a:cubicBezTo>
                    <a:pt x="39178" y="9815"/>
                    <a:pt x="38289" y="10931"/>
                    <a:pt x="37567" y="12195"/>
                  </a:cubicBezTo>
                  <a:cubicBezTo>
                    <a:pt x="36885" y="13389"/>
                    <a:pt x="36274" y="14617"/>
                    <a:pt x="35799" y="15906"/>
                  </a:cubicBezTo>
                  <a:cubicBezTo>
                    <a:pt x="35374" y="17064"/>
                    <a:pt x="34972" y="18230"/>
                    <a:pt x="34651" y="19424"/>
                  </a:cubicBezTo>
                  <a:cubicBezTo>
                    <a:pt x="34327" y="20634"/>
                    <a:pt x="33959" y="21828"/>
                    <a:pt x="33633" y="23038"/>
                  </a:cubicBezTo>
                  <a:cubicBezTo>
                    <a:pt x="33390" y="23940"/>
                    <a:pt x="33204" y="24855"/>
                    <a:pt x="33023" y="25772"/>
                  </a:cubicBezTo>
                  <a:cubicBezTo>
                    <a:pt x="32891" y="26435"/>
                    <a:pt x="32727" y="27094"/>
                    <a:pt x="32636" y="27765"/>
                  </a:cubicBezTo>
                  <a:cubicBezTo>
                    <a:pt x="32517" y="28648"/>
                    <a:pt x="32407" y="29533"/>
                    <a:pt x="32299" y="30418"/>
                  </a:cubicBezTo>
                  <a:cubicBezTo>
                    <a:pt x="32171" y="31455"/>
                    <a:pt x="32092" y="32499"/>
                    <a:pt x="32008" y="33541"/>
                  </a:cubicBezTo>
                  <a:cubicBezTo>
                    <a:pt x="31964" y="34088"/>
                    <a:pt x="31923" y="34636"/>
                    <a:pt x="31889" y="35183"/>
                  </a:cubicBezTo>
                  <a:cubicBezTo>
                    <a:pt x="31835" y="36030"/>
                    <a:pt x="31768" y="36877"/>
                    <a:pt x="31737" y="37726"/>
                  </a:cubicBezTo>
                  <a:cubicBezTo>
                    <a:pt x="31652" y="40126"/>
                    <a:pt x="31671" y="42527"/>
                    <a:pt x="31700" y="44930"/>
                  </a:cubicBezTo>
                  <a:cubicBezTo>
                    <a:pt x="31710" y="45727"/>
                    <a:pt x="31713" y="46524"/>
                    <a:pt x="31736" y="47322"/>
                  </a:cubicBezTo>
                  <a:cubicBezTo>
                    <a:pt x="31772" y="48514"/>
                    <a:pt x="31821" y="49706"/>
                    <a:pt x="31867" y="50895"/>
                  </a:cubicBezTo>
                  <a:cubicBezTo>
                    <a:pt x="31897" y="51709"/>
                    <a:pt x="31929" y="52526"/>
                    <a:pt x="31779" y="53334"/>
                  </a:cubicBezTo>
                  <a:cubicBezTo>
                    <a:pt x="31660" y="53975"/>
                    <a:pt x="31370" y="54520"/>
                    <a:pt x="30860" y="54952"/>
                  </a:cubicBezTo>
                  <a:cubicBezTo>
                    <a:pt x="30109" y="55586"/>
                    <a:pt x="29236" y="55858"/>
                    <a:pt x="28277" y="55884"/>
                  </a:cubicBezTo>
                  <a:cubicBezTo>
                    <a:pt x="27976" y="55892"/>
                    <a:pt x="27675" y="55897"/>
                    <a:pt x="27373" y="55897"/>
                  </a:cubicBezTo>
                  <a:cubicBezTo>
                    <a:pt x="26971" y="55897"/>
                    <a:pt x="26569" y="55888"/>
                    <a:pt x="26168" y="55869"/>
                  </a:cubicBezTo>
                  <a:cubicBezTo>
                    <a:pt x="25346" y="55831"/>
                    <a:pt x="24527" y="55749"/>
                    <a:pt x="23714" y="55610"/>
                  </a:cubicBezTo>
                  <a:cubicBezTo>
                    <a:pt x="23290" y="55538"/>
                    <a:pt x="22861" y="55536"/>
                    <a:pt x="22435" y="55484"/>
                  </a:cubicBezTo>
                  <a:cubicBezTo>
                    <a:pt x="21635" y="55385"/>
                    <a:pt x="20836" y="55286"/>
                    <a:pt x="20037" y="55190"/>
                  </a:cubicBezTo>
                  <a:cubicBezTo>
                    <a:pt x="19390" y="55113"/>
                    <a:pt x="18744" y="55041"/>
                    <a:pt x="18096" y="54969"/>
                  </a:cubicBezTo>
                  <a:cubicBezTo>
                    <a:pt x="16842" y="54831"/>
                    <a:pt x="15592" y="54665"/>
                    <a:pt x="14346" y="54480"/>
                  </a:cubicBezTo>
                  <a:cubicBezTo>
                    <a:pt x="13169" y="54304"/>
                    <a:pt x="11990" y="54134"/>
                    <a:pt x="10807" y="53986"/>
                  </a:cubicBezTo>
                  <a:cubicBezTo>
                    <a:pt x="9777" y="53858"/>
                    <a:pt x="8753" y="53699"/>
                    <a:pt x="7727" y="53550"/>
                  </a:cubicBezTo>
                  <a:cubicBezTo>
                    <a:pt x="6657" y="53394"/>
                    <a:pt x="5594" y="53201"/>
                    <a:pt x="4542" y="52957"/>
                  </a:cubicBezTo>
                  <a:cubicBezTo>
                    <a:pt x="4133" y="52862"/>
                    <a:pt x="3724" y="52759"/>
                    <a:pt x="3332" y="52608"/>
                  </a:cubicBezTo>
                  <a:cubicBezTo>
                    <a:pt x="2419" y="52259"/>
                    <a:pt x="1772" y="51631"/>
                    <a:pt x="1413" y="50717"/>
                  </a:cubicBezTo>
                  <a:cubicBezTo>
                    <a:pt x="1016" y="49708"/>
                    <a:pt x="754" y="48663"/>
                    <a:pt x="590" y="47591"/>
                  </a:cubicBezTo>
                  <a:cubicBezTo>
                    <a:pt x="451" y="46687"/>
                    <a:pt x="466" y="45777"/>
                    <a:pt x="449" y="44870"/>
                  </a:cubicBezTo>
                  <a:cubicBezTo>
                    <a:pt x="415" y="43171"/>
                    <a:pt x="423" y="41472"/>
                    <a:pt x="455" y="39775"/>
                  </a:cubicBezTo>
                  <a:cubicBezTo>
                    <a:pt x="482" y="38274"/>
                    <a:pt x="545" y="36774"/>
                    <a:pt x="652" y="35277"/>
                  </a:cubicBezTo>
                  <a:cubicBezTo>
                    <a:pt x="798" y="33233"/>
                    <a:pt x="1008" y="31195"/>
                    <a:pt x="1393" y="29179"/>
                  </a:cubicBezTo>
                  <a:cubicBezTo>
                    <a:pt x="1651" y="27832"/>
                    <a:pt x="1846" y="26475"/>
                    <a:pt x="2136" y="25132"/>
                  </a:cubicBezTo>
                  <a:cubicBezTo>
                    <a:pt x="2637" y="22802"/>
                    <a:pt x="3148" y="20475"/>
                    <a:pt x="3881" y="18204"/>
                  </a:cubicBezTo>
                  <a:cubicBezTo>
                    <a:pt x="4549" y="16139"/>
                    <a:pt x="5432" y="14173"/>
                    <a:pt x="6567" y="12321"/>
                  </a:cubicBezTo>
                  <a:cubicBezTo>
                    <a:pt x="7419" y="10928"/>
                    <a:pt x="8450" y="9684"/>
                    <a:pt x="9634" y="8567"/>
                  </a:cubicBezTo>
                  <a:cubicBezTo>
                    <a:pt x="10304" y="7934"/>
                    <a:pt x="11063" y="7416"/>
                    <a:pt x="11852" y="6946"/>
                  </a:cubicBezTo>
                  <a:cubicBezTo>
                    <a:pt x="12200" y="6739"/>
                    <a:pt x="12592" y="6678"/>
                    <a:pt x="12988" y="6644"/>
                  </a:cubicBezTo>
                  <a:cubicBezTo>
                    <a:pt x="14188" y="6538"/>
                    <a:pt x="15390" y="6466"/>
                    <a:pt x="16595" y="6466"/>
                  </a:cubicBezTo>
                  <a:cubicBezTo>
                    <a:pt x="16677" y="6466"/>
                    <a:pt x="16759" y="6467"/>
                    <a:pt x="16841" y="6467"/>
                  </a:cubicBezTo>
                  <a:cubicBezTo>
                    <a:pt x="16870" y="6468"/>
                    <a:pt x="16899" y="6468"/>
                    <a:pt x="16928" y="6468"/>
                  </a:cubicBezTo>
                  <a:cubicBezTo>
                    <a:pt x="17448" y="6468"/>
                    <a:pt x="17967" y="6442"/>
                    <a:pt x="18488" y="6438"/>
                  </a:cubicBezTo>
                  <a:cubicBezTo>
                    <a:pt x="18577" y="6437"/>
                    <a:pt x="18666" y="6437"/>
                    <a:pt x="18755" y="6437"/>
                  </a:cubicBezTo>
                  <a:close/>
                  <a:moveTo>
                    <a:pt x="27957" y="1"/>
                  </a:moveTo>
                  <a:cubicBezTo>
                    <a:pt x="27908" y="1"/>
                    <a:pt x="27855" y="13"/>
                    <a:pt x="27805" y="18"/>
                  </a:cubicBezTo>
                  <a:cubicBezTo>
                    <a:pt x="27386" y="59"/>
                    <a:pt x="26980" y="171"/>
                    <a:pt x="26567" y="249"/>
                  </a:cubicBezTo>
                  <a:cubicBezTo>
                    <a:pt x="25422" y="465"/>
                    <a:pt x="24281" y="703"/>
                    <a:pt x="23144" y="959"/>
                  </a:cubicBezTo>
                  <a:cubicBezTo>
                    <a:pt x="22568" y="1090"/>
                    <a:pt x="22079" y="1330"/>
                    <a:pt x="21777" y="1866"/>
                  </a:cubicBezTo>
                  <a:cubicBezTo>
                    <a:pt x="21661" y="2071"/>
                    <a:pt x="21597" y="2288"/>
                    <a:pt x="21592" y="2527"/>
                  </a:cubicBezTo>
                  <a:cubicBezTo>
                    <a:pt x="21575" y="3208"/>
                    <a:pt x="21740" y="3853"/>
                    <a:pt x="21957" y="4489"/>
                  </a:cubicBezTo>
                  <a:cubicBezTo>
                    <a:pt x="22121" y="4968"/>
                    <a:pt x="22260" y="5452"/>
                    <a:pt x="22337" y="5954"/>
                  </a:cubicBezTo>
                  <a:cubicBezTo>
                    <a:pt x="22369" y="6152"/>
                    <a:pt x="22373" y="6173"/>
                    <a:pt x="22205" y="6173"/>
                  </a:cubicBezTo>
                  <a:cubicBezTo>
                    <a:pt x="22185" y="6173"/>
                    <a:pt x="22163" y="6173"/>
                    <a:pt x="22137" y="6173"/>
                  </a:cubicBezTo>
                  <a:cubicBezTo>
                    <a:pt x="22095" y="6173"/>
                    <a:pt x="22050" y="6172"/>
                    <a:pt x="22008" y="6170"/>
                  </a:cubicBezTo>
                  <a:cubicBezTo>
                    <a:pt x="21194" y="6120"/>
                    <a:pt x="20379" y="6127"/>
                    <a:pt x="19565" y="6118"/>
                  </a:cubicBezTo>
                  <a:cubicBezTo>
                    <a:pt x="19417" y="6117"/>
                    <a:pt x="19270" y="6116"/>
                    <a:pt x="19123" y="6116"/>
                  </a:cubicBezTo>
                  <a:cubicBezTo>
                    <a:pt x="18069" y="6116"/>
                    <a:pt x="17016" y="6150"/>
                    <a:pt x="15963" y="6181"/>
                  </a:cubicBezTo>
                  <a:cubicBezTo>
                    <a:pt x="14927" y="6210"/>
                    <a:pt x="13894" y="6314"/>
                    <a:pt x="12856" y="6329"/>
                  </a:cubicBezTo>
                  <a:cubicBezTo>
                    <a:pt x="12494" y="6334"/>
                    <a:pt x="12147" y="6439"/>
                    <a:pt x="11826" y="6623"/>
                  </a:cubicBezTo>
                  <a:cubicBezTo>
                    <a:pt x="10959" y="7117"/>
                    <a:pt x="10158" y="7710"/>
                    <a:pt x="9418" y="8374"/>
                  </a:cubicBezTo>
                  <a:cubicBezTo>
                    <a:pt x="8626" y="9085"/>
                    <a:pt x="7911" y="9879"/>
                    <a:pt x="7293" y="10748"/>
                  </a:cubicBezTo>
                  <a:cubicBezTo>
                    <a:pt x="6308" y="12134"/>
                    <a:pt x="5441" y="13593"/>
                    <a:pt x="4717" y="15134"/>
                  </a:cubicBezTo>
                  <a:cubicBezTo>
                    <a:pt x="3877" y="16918"/>
                    <a:pt x="3274" y="18786"/>
                    <a:pt x="2811" y="20695"/>
                  </a:cubicBezTo>
                  <a:cubicBezTo>
                    <a:pt x="2227" y="23103"/>
                    <a:pt x="1663" y="25514"/>
                    <a:pt x="1242" y="27957"/>
                  </a:cubicBezTo>
                  <a:cubicBezTo>
                    <a:pt x="896" y="29960"/>
                    <a:pt x="525" y="31955"/>
                    <a:pt x="365" y="33984"/>
                  </a:cubicBezTo>
                  <a:cubicBezTo>
                    <a:pt x="240" y="35584"/>
                    <a:pt x="157" y="37185"/>
                    <a:pt x="96" y="38786"/>
                  </a:cubicBezTo>
                  <a:cubicBezTo>
                    <a:pt x="67" y="39558"/>
                    <a:pt x="91" y="40330"/>
                    <a:pt x="91" y="41102"/>
                  </a:cubicBezTo>
                  <a:cubicBezTo>
                    <a:pt x="25" y="42474"/>
                    <a:pt x="0" y="43847"/>
                    <a:pt x="31" y="45218"/>
                  </a:cubicBezTo>
                  <a:cubicBezTo>
                    <a:pt x="46" y="45913"/>
                    <a:pt x="58" y="46607"/>
                    <a:pt x="142" y="47298"/>
                  </a:cubicBezTo>
                  <a:cubicBezTo>
                    <a:pt x="275" y="48400"/>
                    <a:pt x="540" y="49475"/>
                    <a:pt x="914" y="50517"/>
                  </a:cubicBezTo>
                  <a:cubicBezTo>
                    <a:pt x="1338" y="51696"/>
                    <a:pt x="2132" y="52523"/>
                    <a:pt x="3327" y="52954"/>
                  </a:cubicBezTo>
                  <a:cubicBezTo>
                    <a:pt x="4120" y="53240"/>
                    <a:pt x="4932" y="53442"/>
                    <a:pt x="5764" y="53570"/>
                  </a:cubicBezTo>
                  <a:cubicBezTo>
                    <a:pt x="6653" y="53707"/>
                    <a:pt x="7540" y="53848"/>
                    <a:pt x="8431" y="53978"/>
                  </a:cubicBezTo>
                  <a:cubicBezTo>
                    <a:pt x="9228" y="54094"/>
                    <a:pt x="10027" y="54199"/>
                    <a:pt x="10825" y="54304"/>
                  </a:cubicBezTo>
                  <a:cubicBezTo>
                    <a:pt x="11292" y="54366"/>
                    <a:pt x="11761" y="54408"/>
                    <a:pt x="12228" y="54474"/>
                  </a:cubicBezTo>
                  <a:cubicBezTo>
                    <a:pt x="13195" y="54611"/>
                    <a:pt x="14159" y="54765"/>
                    <a:pt x="15126" y="54901"/>
                  </a:cubicBezTo>
                  <a:cubicBezTo>
                    <a:pt x="16085" y="55036"/>
                    <a:pt x="17048" y="55144"/>
                    <a:pt x="18004" y="55289"/>
                  </a:cubicBezTo>
                  <a:cubicBezTo>
                    <a:pt x="19462" y="55510"/>
                    <a:pt x="20935" y="55596"/>
                    <a:pt x="22395" y="55789"/>
                  </a:cubicBezTo>
                  <a:cubicBezTo>
                    <a:pt x="22819" y="55847"/>
                    <a:pt x="23249" y="55851"/>
                    <a:pt x="23675" y="55916"/>
                  </a:cubicBezTo>
                  <a:cubicBezTo>
                    <a:pt x="24651" y="56064"/>
                    <a:pt x="25630" y="56190"/>
                    <a:pt x="26621" y="56190"/>
                  </a:cubicBezTo>
                  <a:cubicBezTo>
                    <a:pt x="26696" y="56190"/>
                    <a:pt x="26771" y="56190"/>
                    <a:pt x="26846" y="56188"/>
                  </a:cubicBezTo>
                  <a:cubicBezTo>
                    <a:pt x="26868" y="56188"/>
                    <a:pt x="26889" y="56188"/>
                    <a:pt x="26911" y="56188"/>
                  </a:cubicBezTo>
                  <a:cubicBezTo>
                    <a:pt x="27081" y="56188"/>
                    <a:pt x="27250" y="56197"/>
                    <a:pt x="27419" y="56197"/>
                  </a:cubicBezTo>
                  <a:cubicBezTo>
                    <a:pt x="27434" y="56197"/>
                    <a:pt x="27449" y="56197"/>
                    <a:pt x="27463" y="56197"/>
                  </a:cubicBezTo>
                  <a:cubicBezTo>
                    <a:pt x="27547" y="56195"/>
                    <a:pt x="27631" y="56195"/>
                    <a:pt x="27715" y="56195"/>
                  </a:cubicBezTo>
                  <a:cubicBezTo>
                    <a:pt x="27841" y="56195"/>
                    <a:pt x="27968" y="56196"/>
                    <a:pt x="28094" y="56196"/>
                  </a:cubicBezTo>
                  <a:cubicBezTo>
                    <a:pt x="28423" y="56196"/>
                    <a:pt x="28751" y="56190"/>
                    <a:pt x="29081" y="56146"/>
                  </a:cubicBezTo>
                  <a:cubicBezTo>
                    <a:pt x="30114" y="56009"/>
                    <a:pt x="30944" y="55539"/>
                    <a:pt x="31570" y="54711"/>
                  </a:cubicBezTo>
                  <a:cubicBezTo>
                    <a:pt x="31610" y="54658"/>
                    <a:pt x="31647" y="54637"/>
                    <a:pt x="31688" y="54637"/>
                  </a:cubicBezTo>
                  <a:cubicBezTo>
                    <a:pt x="31718" y="54637"/>
                    <a:pt x="31750" y="54649"/>
                    <a:pt x="31787" y="54667"/>
                  </a:cubicBezTo>
                  <a:cubicBezTo>
                    <a:pt x="31969" y="54756"/>
                    <a:pt x="32158" y="54790"/>
                    <a:pt x="32354" y="54790"/>
                  </a:cubicBezTo>
                  <a:cubicBezTo>
                    <a:pt x="32423" y="54790"/>
                    <a:pt x="32493" y="54786"/>
                    <a:pt x="32564" y="54778"/>
                  </a:cubicBezTo>
                  <a:cubicBezTo>
                    <a:pt x="33067" y="54727"/>
                    <a:pt x="33564" y="54630"/>
                    <a:pt x="34057" y="54521"/>
                  </a:cubicBezTo>
                  <a:cubicBezTo>
                    <a:pt x="34709" y="54376"/>
                    <a:pt x="35357" y="54207"/>
                    <a:pt x="36007" y="54054"/>
                  </a:cubicBezTo>
                  <a:cubicBezTo>
                    <a:pt x="37158" y="53783"/>
                    <a:pt x="38306" y="53495"/>
                    <a:pt x="39432" y="53128"/>
                  </a:cubicBezTo>
                  <a:cubicBezTo>
                    <a:pt x="39585" y="53079"/>
                    <a:pt x="39735" y="53056"/>
                    <a:pt x="39887" y="53056"/>
                  </a:cubicBezTo>
                  <a:cubicBezTo>
                    <a:pt x="39953" y="53056"/>
                    <a:pt x="40020" y="53060"/>
                    <a:pt x="40088" y="53069"/>
                  </a:cubicBezTo>
                  <a:cubicBezTo>
                    <a:pt x="40754" y="53155"/>
                    <a:pt x="41422" y="53209"/>
                    <a:pt x="42093" y="53209"/>
                  </a:cubicBezTo>
                  <a:cubicBezTo>
                    <a:pt x="42211" y="53209"/>
                    <a:pt x="42329" y="53207"/>
                    <a:pt x="42448" y="53204"/>
                  </a:cubicBezTo>
                  <a:cubicBezTo>
                    <a:pt x="42969" y="53190"/>
                    <a:pt x="43469" y="53092"/>
                    <a:pt x="43940" y="52866"/>
                  </a:cubicBezTo>
                  <a:cubicBezTo>
                    <a:pt x="44000" y="52836"/>
                    <a:pt x="44057" y="52822"/>
                    <a:pt x="44120" y="52822"/>
                  </a:cubicBezTo>
                  <a:cubicBezTo>
                    <a:pt x="44140" y="52822"/>
                    <a:pt x="44161" y="52824"/>
                    <a:pt x="44183" y="52826"/>
                  </a:cubicBezTo>
                  <a:cubicBezTo>
                    <a:pt x="44308" y="52840"/>
                    <a:pt x="44431" y="52847"/>
                    <a:pt x="44553" y="52847"/>
                  </a:cubicBezTo>
                  <a:cubicBezTo>
                    <a:pt x="44975" y="52847"/>
                    <a:pt x="45379" y="52757"/>
                    <a:pt x="45763" y="52517"/>
                  </a:cubicBezTo>
                  <a:cubicBezTo>
                    <a:pt x="46220" y="52230"/>
                    <a:pt x="46620" y="51887"/>
                    <a:pt x="46979" y="51493"/>
                  </a:cubicBezTo>
                  <a:cubicBezTo>
                    <a:pt x="47426" y="51006"/>
                    <a:pt x="47865" y="50515"/>
                    <a:pt x="48296" y="50014"/>
                  </a:cubicBezTo>
                  <a:cubicBezTo>
                    <a:pt x="49476" y="48643"/>
                    <a:pt x="50661" y="47276"/>
                    <a:pt x="51813" y="45881"/>
                  </a:cubicBezTo>
                  <a:cubicBezTo>
                    <a:pt x="52180" y="45435"/>
                    <a:pt x="52486" y="44951"/>
                    <a:pt x="52749" y="44437"/>
                  </a:cubicBezTo>
                  <a:cubicBezTo>
                    <a:pt x="53131" y="43692"/>
                    <a:pt x="53353" y="42891"/>
                    <a:pt x="53579" y="42090"/>
                  </a:cubicBezTo>
                  <a:cubicBezTo>
                    <a:pt x="53668" y="41772"/>
                    <a:pt x="53664" y="41447"/>
                    <a:pt x="53644" y="41120"/>
                  </a:cubicBezTo>
                  <a:cubicBezTo>
                    <a:pt x="53621" y="40766"/>
                    <a:pt x="53423" y="40532"/>
                    <a:pt x="53158" y="40343"/>
                  </a:cubicBezTo>
                  <a:cubicBezTo>
                    <a:pt x="52989" y="40222"/>
                    <a:pt x="52981" y="40229"/>
                    <a:pt x="53030" y="40027"/>
                  </a:cubicBezTo>
                  <a:cubicBezTo>
                    <a:pt x="53333" y="38804"/>
                    <a:pt x="53610" y="37575"/>
                    <a:pt x="53840" y="36335"/>
                  </a:cubicBezTo>
                  <a:cubicBezTo>
                    <a:pt x="53984" y="35569"/>
                    <a:pt x="54147" y="34806"/>
                    <a:pt x="54232" y="34030"/>
                  </a:cubicBezTo>
                  <a:cubicBezTo>
                    <a:pt x="54337" y="33067"/>
                    <a:pt x="54481" y="32109"/>
                    <a:pt x="54617" y="31151"/>
                  </a:cubicBezTo>
                  <a:cubicBezTo>
                    <a:pt x="54787" y="29955"/>
                    <a:pt x="54957" y="28758"/>
                    <a:pt x="55093" y="27557"/>
                  </a:cubicBezTo>
                  <a:cubicBezTo>
                    <a:pt x="55250" y="26142"/>
                    <a:pt x="55313" y="24720"/>
                    <a:pt x="55402" y="23299"/>
                  </a:cubicBezTo>
                  <a:cubicBezTo>
                    <a:pt x="55461" y="22408"/>
                    <a:pt x="55450" y="21507"/>
                    <a:pt x="55447" y="20607"/>
                  </a:cubicBezTo>
                  <a:cubicBezTo>
                    <a:pt x="55445" y="19473"/>
                    <a:pt x="55435" y="18342"/>
                    <a:pt x="55393" y="17210"/>
                  </a:cubicBezTo>
                  <a:cubicBezTo>
                    <a:pt x="55344" y="15933"/>
                    <a:pt x="55250" y="14661"/>
                    <a:pt x="55114" y="13389"/>
                  </a:cubicBezTo>
                  <a:cubicBezTo>
                    <a:pt x="55010" y="12423"/>
                    <a:pt x="54869" y="11466"/>
                    <a:pt x="54620" y="10528"/>
                  </a:cubicBezTo>
                  <a:cubicBezTo>
                    <a:pt x="54360" y="9543"/>
                    <a:pt x="54066" y="8565"/>
                    <a:pt x="53787" y="7585"/>
                  </a:cubicBezTo>
                  <a:cubicBezTo>
                    <a:pt x="53553" y="6757"/>
                    <a:pt x="53206" y="5973"/>
                    <a:pt x="52913" y="5167"/>
                  </a:cubicBezTo>
                  <a:cubicBezTo>
                    <a:pt x="52637" y="4411"/>
                    <a:pt x="52271" y="3709"/>
                    <a:pt x="51818" y="3049"/>
                  </a:cubicBezTo>
                  <a:cubicBezTo>
                    <a:pt x="51532" y="2635"/>
                    <a:pt x="51190" y="2278"/>
                    <a:pt x="50754" y="2017"/>
                  </a:cubicBezTo>
                  <a:cubicBezTo>
                    <a:pt x="50149" y="1655"/>
                    <a:pt x="49516" y="1356"/>
                    <a:pt x="48850" y="1119"/>
                  </a:cubicBezTo>
                  <a:cubicBezTo>
                    <a:pt x="47779" y="739"/>
                    <a:pt x="46683" y="468"/>
                    <a:pt x="45558" y="318"/>
                  </a:cubicBezTo>
                  <a:cubicBezTo>
                    <a:pt x="45212" y="272"/>
                    <a:pt x="44866" y="244"/>
                    <a:pt x="44522" y="244"/>
                  </a:cubicBezTo>
                  <a:cubicBezTo>
                    <a:pt x="44050" y="244"/>
                    <a:pt x="43579" y="296"/>
                    <a:pt x="43109" y="422"/>
                  </a:cubicBezTo>
                  <a:cubicBezTo>
                    <a:pt x="42374" y="619"/>
                    <a:pt x="41685" y="922"/>
                    <a:pt x="41014" y="1267"/>
                  </a:cubicBezTo>
                  <a:cubicBezTo>
                    <a:pt x="39344" y="2124"/>
                    <a:pt x="37679" y="2994"/>
                    <a:pt x="36131" y="4065"/>
                  </a:cubicBezTo>
                  <a:cubicBezTo>
                    <a:pt x="36015" y="4146"/>
                    <a:pt x="35972" y="4189"/>
                    <a:pt x="35928" y="4189"/>
                  </a:cubicBezTo>
                  <a:cubicBezTo>
                    <a:pt x="35884" y="4189"/>
                    <a:pt x="35839" y="4146"/>
                    <a:pt x="35720" y="4053"/>
                  </a:cubicBezTo>
                  <a:cubicBezTo>
                    <a:pt x="34668" y="3236"/>
                    <a:pt x="33465" y="2846"/>
                    <a:pt x="32150" y="2752"/>
                  </a:cubicBezTo>
                  <a:cubicBezTo>
                    <a:pt x="31981" y="2740"/>
                    <a:pt x="31812" y="2734"/>
                    <a:pt x="31644" y="2734"/>
                  </a:cubicBezTo>
                  <a:cubicBezTo>
                    <a:pt x="31144" y="2734"/>
                    <a:pt x="30647" y="2784"/>
                    <a:pt x="30152" y="2864"/>
                  </a:cubicBezTo>
                  <a:cubicBezTo>
                    <a:pt x="30127" y="2868"/>
                    <a:pt x="30104" y="2871"/>
                    <a:pt x="30084" y="2871"/>
                  </a:cubicBezTo>
                  <a:cubicBezTo>
                    <a:pt x="29993" y="2871"/>
                    <a:pt x="29946" y="2826"/>
                    <a:pt x="29913" y="2715"/>
                  </a:cubicBezTo>
                  <a:cubicBezTo>
                    <a:pt x="29793" y="2304"/>
                    <a:pt x="29657" y="1898"/>
                    <a:pt x="29533" y="1486"/>
                  </a:cubicBezTo>
                  <a:cubicBezTo>
                    <a:pt x="29437" y="1171"/>
                    <a:pt x="29283" y="888"/>
                    <a:pt x="29101" y="616"/>
                  </a:cubicBezTo>
                  <a:cubicBezTo>
                    <a:pt x="28838" y="224"/>
                    <a:pt x="28431" y="105"/>
                    <a:pt x="28008" y="6"/>
                  </a:cubicBezTo>
                  <a:cubicBezTo>
                    <a:pt x="27992" y="2"/>
                    <a:pt x="27975" y="1"/>
                    <a:pt x="27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5" name="Google Shape;2865;p39"/>
          <p:cNvGrpSpPr/>
          <p:nvPr/>
        </p:nvGrpSpPr>
        <p:grpSpPr>
          <a:xfrm>
            <a:off x="7153291" y="4340301"/>
            <a:ext cx="201736" cy="526377"/>
            <a:chOff x="4641641" y="852713"/>
            <a:chExt cx="201736" cy="526377"/>
          </a:xfrm>
        </p:grpSpPr>
        <p:sp>
          <p:nvSpPr>
            <p:cNvPr id="2866" name="Google Shape;2866;p39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9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9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9" name="Google Shape;2869;p39"/>
          <p:cNvGrpSpPr/>
          <p:nvPr/>
        </p:nvGrpSpPr>
        <p:grpSpPr>
          <a:xfrm rot="2887999">
            <a:off x="2876314" y="383502"/>
            <a:ext cx="245941" cy="414400"/>
            <a:chOff x="3801586" y="1135617"/>
            <a:chExt cx="245941" cy="414400"/>
          </a:xfrm>
        </p:grpSpPr>
        <p:sp>
          <p:nvSpPr>
            <p:cNvPr id="2870" name="Google Shape;2870;p39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6" name="Google Shape;2876;p39"/>
          <p:cNvGrpSpPr/>
          <p:nvPr/>
        </p:nvGrpSpPr>
        <p:grpSpPr>
          <a:xfrm>
            <a:off x="7867828" y="4483361"/>
            <a:ext cx="247784" cy="327537"/>
            <a:chOff x="2621290" y="1216686"/>
            <a:chExt cx="247784" cy="327537"/>
          </a:xfrm>
        </p:grpSpPr>
        <p:sp>
          <p:nvSpPr>
            <p:cNvPr id="2877" name="Google Shape;2877;p39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8" name="Google Shape;2888;p39"/>
          <p:cNvGrpSpPr/>
          <p:nvPr/>
        </p:nvGrpSpPr>
        <p:grpSpPr>
          <a:xfrm>
            <a:off x="1584264" y="2047450"/>
            <a:ext cx="365324" cy="524303"/>
            <a:chOff x="2423439" y="2082150"/>
            <a:chExt cx="365324" cy="524303"/>
          </a:xfrm>
        </p:grpSpPr>
        <p:sp>
          <p:nvSpPr>
            <p:cNvPr id="2889" name="Google Shape;2889;p39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9"/>
          <p:cNvGrpSpPr/>
          <p:nvPr/>
        </p:nvGrpSpPr>
        <p:grpSpPr>
          <a:xfrm>
            <a:off x="7572881" y="4079738"/>
            <a:ext cx="135149" cy="444287"/>
            <a:chOff x="2880331" y="2010988"/>
            <a:chExt cx="135149" cy="444287"/>
          </a:xfrm>
        </p:grpSpPr>
        <p:sp>
          <p:nvSpPr>
            <p:cNvPr id="2899" name="Google Shape;2899;p39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9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9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9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9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39"/>
          <p:cNvGrpSpPr/>
          <p:nvPr/>
        </p:nvGrpSpPr>
        <p:grpSpPr>
          <a:xfrm>
            <a:off x="957250" y="2571741"/>
            <a:ext cx="394355" cy="421115"/>
            <a:chOff x="3569800" y="2151666"/>
            <a:chExt cx="394355" cy="421115"/>
          </a:xfrm>
        </p:grpSpPr>
        <p:sp>
          <p:nvSpPr>
            <p:cNvPr id="2908" name="Google Shape;2908;p39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0427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02DA0F-D98F-B90A-B079-761BAD07C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610" y="702674"/>
            <a:ext cx="6226477" cy="43425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D77EEF-AACF-4A9E-C078-AAEAA853BDED}"/>
              </a:ext>
            </a:extLst>
          </p:cNvPr>
          <p:cNvSpPr/>
          <p:nvPr/>
        </p:nvSpPr>
        <p:spPr>
          <a:xfrm>
            <a:off x="2533366" y="-64891"/>
            <a:ext cx="4687502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000" b="1" dirty="0">
                <a:solidFill>
                  <a:schemeClr val="tx1"/>
                </a:solidFill>
                <a:latin typeface="Comic Sans MS" panose="030F0702030302020204" pitchFamily="66" charset="0"/>
                <a:sym typeface="Barriecito"/>
              </a:rPr>
              <a:t>Work in pairs.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26CA9E5-B1E0-559C-FEC9-00C7DC6B5A21}"/>
              </a:ext>
            </a:extLst>
          </p:cNvPr>
          <p:cNvSpPr/>
          <p:nvPr/>
        </p:nvSpPr>
        <p:spPr>
          <a:xfrm>
            <a:off x="7281828" y="1501752"/>
            <a:ext cx="373769" cy="34096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8189CA7A-64DF-3F49-357C-F9DFDA96F5C0}"/>
              </a:ext>
            </a:extLst>
          </p:cNvPr>
          <p:cNvSpPr txBox="1">
            <a:spLocks/>
          </p:cNvSpPr>
          <p:nvPr/>
        </p:nvSpPr>
        <p:spPr>
          <a:xfrm>
            <a:off x="2298922" y="1238302"/>
            <a:ext cx="1109922" cy="40863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Yes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C48C82D-B96F-80CE-C7DB-59224495973B}"/>
              </a:ext>
            </a:extLst>
          </p:cNvPr>
          <p:cNvSpPr txBox="1">
            <a:spLocks/>
          </p:cNvSpPr>
          <p:nvPr/>
        </p:nvSpPr>
        <p:spPr>
          <a:xfrm>
            <a:off x="3480281" y="1238302"/>
            <a:ext cx="1286059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3C2FCB3-4770-90DE-69C2-3720A5439313}"/>
              </a:ext>
            </a:extLst>
          </p:cNvPr>
          <p:cNvSpPr/>
          <p:nvPr/>
        </p:nvSpPr>
        <p:spPr>
          <a:xfrm>
            <a:off x="7281828" y="2511275"/>
            <a:ext cx="433839" cy="3256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7FE74106-6AD9-B525-4558-14E9D86139ED}"/>
              </a:ext>
            </a:extLst>
          </p:cNvPr>
          <p:cNvSpPr txBox="1">
            <a:spLocks/>
          </p:cNvSpPr>
          <p:nvPr/>
        </p:nvSpPr>
        <p:spPr>
          <a:xfrm>
            <a:off x="2265108" y="2237645"/>
            <a:ext cx="1286059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0161335-6CA7-1B6F-A2F8-A4F15C1EB28D}"/>
              </a:ext>
            </a:extLst>
          </p:cNvPr>
          <p:cNvSpPr txBox="1">
            <a:spLocks/>
          </p:cNvSpPr>
          <p:nvPr/>
        </p:nvSpPr>
        <p:spPr>
          <a:xfrm>
            <a:off x="3381476" y="2260225"/>
            <a:ext cx="1376515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can’t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0DA4FA7-3C1B-4063-85B0-310662C8AB11}"/>
              </a:ext>
            </a:extLst>
          </p:cNvPr>
          <p:cNvSpPr/>
          <p:nvPr/>
        </p:nvSpPr>
        <p:spPr>
          <a:xfrm>
            <a:off x="6607708" y="3505479"/>
            <a:ext cx="1047890" cy="33942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44488A43-9923-4305-FBAF-13FA9DC2ED8E}"/>
              </a:ext>
            </a:extLst>
          </p:cNvPr>
          <p:cNvSpPr txBox="1">
            <a:spLocks/>
          </p:cNvSpPr>
          <p:nvPr/>
        </p:nvSpPr>
        <p:spPr>
          <a:xfrm>
            <a:off x="3504699" y="2779975"/>
            <a:ext cx="1286059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bike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905C410D-6F14-D171-EC29-5E8BD55469CE}"/>
              </a:ext>
            </a:extLst>
          </p:cNvPr>
          <p:cNvSpPr txBox="1">
            <a:spLocks/>
          </p:cNvSpPr>
          <p:nvPr/>
        </p:nvSpPr>
        <p:spPr>
          <a:xfrm>
            <a:off x="2257639" y="3322307"/>
            <a:ext cx="1286059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D3176E2-6202-3B4D-5A20-FD7863F94F59}"/>
              </a:ext>
            </a:extLst>
          </p:cNvPr>
          <p:cNvSpPr/>
          <p:nvPr/>
        </p:nvSpPr>
        <p:spPr>
          <a:xfrm>
            <a:off x="6534288" y="4499683"/>
            <a:ext cx="1181379" cy="3392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676A42-2D53-43B9-4C99-146837E8EB63}"/>
              </a:ext>
            </a:extLst>
          </p:cNvPr>
          <p:cNvSpPr txBox="1">
            <a:spLocks/>
          </p:cNvSpPr>
          <p:nvPr/>
        </p:nvSpPr>
        <p:spPr>
          <a:xfrm>
            <a:off x="2163760" y="3803952"/>
            <a:ext cx="1286059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200" dirty="0">
                <a:solidFill>
                  <a:srgbClr val="383838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Can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6522056-B285-ED20-80E1-14D0D6EE11E2}"/>
              </a:ext>
            </a:extLst>
          </p:cNvPr>
          <p:cNvSpPr txBox="1">
            <a:spLocks/>
          </p:cNvSpPr>
          <p:nvPr/>
        </p:nvSpPr>
        <p:spPr>
          <a:xfrm>
            <a:off x="3355939" y="4178694"/>
            <a:ext cx="1286059" cy="60441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but</a:t>
            </a:r>
          </a:p>
        </p:txBody>
      </p:sp>
    </p:spTree>
    <p:extLst>
      <p:ext uri="{BB962C8B-B14F-4D97-AF65-F5344CB8AC3E}">
        <p14:creationId xmlns:p14="http://schemas.microsoft.com/office/powerpoint/2010/main" val="99058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9" grpId="0"/>
      <p:bldP spid="10" grpId="0" animBg="1"/>
      <p:bldP spid="10" grpId="1" animBg="1"/>
      <p:bldP spid="11" grpId="0"/>
      <p:bldP spid="12" grpId="0"/>
      <p:bldP spid="13" grpId="0" animBg="1"/>
      <p:bldP spid="13" grpId="1" animBg="1"/>
      <p:bldP spid="14" grpId="0"/>
      <p:bldP spid="16" grpId="0"/>
      <p:bldP spid="17" grpId="0" animBg="1"/>
      <p:bldP spid="17" grpId="1" animBg="1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71;p37">
            <a:extLst>
              <a:ext uri="{FF2B5EF4-FFF2-40B4-BE49-F238E27FC236}">
                <a16:creationId xmlns:a16="http://schemas.microsoft.com/office/drawing/2014/main" id="{2858C5E1-AADB-CEE5-D6B1-738B9D9E37F4}"/>
              </a:ext>
            </a:extLst>
          </p:cNvPr>
          <p:cNvSpPr/>
          <p:nvPr/>
        </p:nvSpPr>
        <p:spPr>
          <a:xfrm>
            <a:off x="3630440" y="1083453"/>
            <a:ext cx="2107681" cy="1387211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657" name="Google Shape;2657;p39"/>
          <p:cNvSpPr txBox="1">
            <a:spLocks noGrp="1"/>
          </p:cNvSpPr>
          <p:nvPr>
            <p:ph type="title"/>
          </p:nvPr>
        </p:nvSpPr>
        <p:spPr>
          <a:xfrm>
            <a:off x="1765889" y="2661955"/>
            <a:ext cx="5612100" cy="17153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>Activity 6</a:t>
            </a:r>
            <a:b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</a:br>
            <a:r>
              <a:rPr lang="en-US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Let’s sing.</a:t>
            </a:r>
            <a:endParaRPr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658" name="Google Shape;2658;p39"/>
          <p:cNvSpPr txBox="1">
            <a:spLocks noGrp="1"/>
          </p:cNvSpPr>
          <p:nvPr>
            <p:ph type="title" idx="2"/>
          </p:nvPr>
        </p:nvSpPr>
        <p:spPr>
          <a:xfrm>
            <a:off x="3796800" y="1051462"/>
            <a:ext cx="15501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grpSp>
        <p:nvGrpSpPr>
          <p:cNvPr id="2660" name="Google Shape;2660;p39"/>
          <p:cNvGrpSpPr/>
          <p:nvPr/>
        </p:nvGrpSpPr>
        <p:grpSpPr>
          <a:xfrm rot="804465" flipH="1">
            <a:off x="381635" y="3530924"/>
            <a:ext cx="1394011" cy="1360358"/>
            <a:chOff x="3516247" y="2841168"/>
            <a:chExt cx="2042858" cy="1997710"/>
          </a:xfrm>
        </p:grpSpPr>
        <p:sp>
          <p:nvSpPr>
            <p:cNvPr id="2661" name="Google Shape;2661;p39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9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9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39"/>
          <p:cNvGrpSpPr/>
          <p:nvPr/>
        </p:nvGrpSpPr>
        <p:grpSpPr>
          <a:xfrm rot="-882383">
            <a:off x="7390486" y="189518"/>
            <a:ext cx="1133345" cy="1112833"/>
            <a:chOff x="1296300" y="3053732"/>
            <a:chExt cx="1825499" cy="1849724"/>
          </a:xfrm>
        </p:grpSpPr>
        <p:sp>
          <p:nvSpPr>
            <p:cNvPr id="2758" name="Google Shape;2758;p39"/>
            <p:cNvSpPr/>
            <p:nvPr/>
          </p:nvSpPr>
          <p:spPr>
            <a:xfrm>
              <a:off x="1309927" y="3265539"/>
              <a:ext cx="1521068" cy="1627976"/>
            </a:xfrm>
            <a:custGeom>
              <a:avLst/>
              <a:gdLst/>
              <a:ahLst/>
              <a:cxnLst/>
              <a:rect l="l" t="t" r="r" b="b"/>
              <a:pathLst>
                <a:path w="46212" h="49460" extrusionOk="0">
                  <a:moveTo>
                    <a:pt x="34178" y="1226"/>
                  </a:moveTo>
                  <a:cubicBezTo>
                    <a:pt x="34301" y="1226"/>
                    <a:pt x="34369" y="1307"/>
                    <a:pt x="34360" y="1474"/>
                  </a:cubicBezTo>
                  <a:cubicBezTo>
                    <a:pt x="34354" y="1550"/>
                    <a:pt x="34315" y="1625"/>
                    <a:pt x="34198" y="1630"/>
                  </a:cubicBezTo>
                  <a:cubicBezTo>
                    <a:pt x="34195" y="1631"/>
                    <a:pt x="34193" y="1631"/>
                    <a:pt x="34190" y="1631"/>
                  </a:cubicBezTo>
                  <a:cubicBezTo>
                    <a:pt x="34074" y="1631"/>
                    <a:pt x="33984" y="1520"/>
                    <a:pt x="33994" y="1391"/>
                  </a:cubicBezTo>
                  <a:cubicBezTo>
                    <a:pt x="34003" y="1279"/>
                    <a:pt x="34067" y="1226"/>
                    <a:pt x="34178" y="1226"/>
                  </a:cubicBezTo>
                  <a:close/>
                  <a:moveTo>
                    <a:pt x="36444" y="1289"/>
                  </a:moveTo>
                  <a:cubicBezTo>
                    <a:pt x="36448" y="1289"/>
                    <a:pt x="36453" y="1290"/>
                    <a:pt x="36458" y="1290"/>
                  </a:cubicBezTo>
                  <a:cubicBezTo>
                    <a:pt x="36555" y="1300"/>
                    <a:pt x="36631" y="1400"/>
                    <a:pt x="36626" y="1511"/>
                  </a:cubicBezTo>
                  <a:cubicBezTo>
                    <a:pt x="36621" y="1624"/>
                    <a:pt x="36553" y="1691"/>
                    <a:pt x="36443" y="1691"/>
                  </a:cubicBezTo>
                  <a:cubicBezTo>
                    <a:pt x="36438" y="1691"/>
                    <a:pt x="36432" y="1690"/>
                    <a:pt x="36426" y="1690"/>
                  </a:cubicBezTo>
                  <a:cubicBezTo>
                    <a:pt x="36310" y="1683"/>
                    <a:pt x="36246" y="1604"/>
                    <a:pt x="36258" y="1482"/>
                  </a:cubicBezTo>
                  <a:cubicBezTo>
                    <a:pt x="36268" y="1376"/>
                    <a:pt x="36353" y="1289"/>
                    <a:pt x="36444" y="1289"/>
                  </a:cubicBezTo>
                  <a:close/>
                  <a:moveTo>
                    <a:pt x="32477" y="1647"/>
                  </a:moveTo>
                  <a:cubicBezTo>
                    <a:pt x="32605" y="1647"/>
                    <a:pt x="32710" y="1753"/>
                    <a:pt x="32715" y="1891"/>
                  </a:cubicBezTo>
                  <a:cubicBezTo>
                    <a:pt x="32720" y="2041"/>
                    <a:pt x="32602" y="2187"/>
                    <a:pt x="32466" y="2195"/>
                  </a:cubicBezTo>
                  <a:cubicBezTo>
                    <a:pt x="32462" y="2196"/>
                    <a:pt x="32457" y="2196"/>
                    <a:pt x="32453" y="2196"/>
                  </a:cubicBezTo>
                  <a:cubicBezTo>
                    <a:pt x="32328" y="2196"/>
                    <a:pt x="32199" y="2066"/>
                    <a:pt x="32202" y="1939"/>
                  </a:cubicBezTo>
                  <a:cubicBezTo>
                    <a:pt x="32202" y="1800"/>
                    <a:pt x="32341" y="1651"/>
                    <a:pt x="32473" y="1647"/>
                  </a:cubicBezTo>
                  <a:cubicBezTo>
                    <a:pt x="32475" y="1647"/>
                    <a:pt x="32476" y="1647"/>
                    <a:pt x="32477" y="1647"/>
                  </a:cubicBezTo>
                  <a:close/>
                  <a:moveTo>
                    <a:pt x="37936" y="1750"/>
                  </a:moveTo>
                  <a:cubicBezTo>
                    <a:pt x="38020" y="1750"/>
                    <a:pt x="38063" y="1812"/>
                    <a:pt x="38055" y="1933"/>
                  </a:cubicBezTo>
                  <a:cubicBezTo>
                    <a:pt x="38044" y="1971"/>
                    <a:pt x="38030" y="2020"/>
                    <a:pt x="38016" y="2069"/>
                  </a:cubicBezTo>
                  <a:cubicBezTo>
                    <a:pt x="37981" y="2183"/>
                    <a:pt x="37993" y="2272"/>
                    <a:pt x="38085" y="2366"/>
                  </a:cubicBezTo>
                  <a:cubicBezTo>
                    <a:pt x="38211" y="2499"/>
                    <a:pt x="38168" y="2635"/>
                    <a:pt x="37987" y="2653"/>
                  </a:cubicBezTo>
                  <a:cubicBezTo>
                    <a:pt x="37833" y="2669"/>
                    <a:pt x="37756" y="2736"/>
                    <a:pt x="37704" y="2866"/>
                  </a:cubicBezTo>
                  <a:cubicBezTo>
                    <a:pt x="37691" y="2897"/>
                    <a:pt x="37672" y="2927"/>
                    <a:pt x="37650" y="2951"/>
                  </a:cubicBezTo>
                  <a:cubicBezTo>
                    <a:pt x="37617" y="2987"/>
                    <a:pt x="37583" y="3005"/>
                    <a:pt x="37551" y="3005"/>
                  </a:cubicBezTo>
                  <a:cubicBezTo>
                    <a:pt x="37511" y="3005"/>
                    <a:pt x="37475" y="2975"/>
                    <a:pt x="37455" y="2918"/>
                  </a:cubicBezTo>
                  <a:cubicBezTo>
                    <a:pt x="37440" y="2878"/>
                    <a:pt x="37444" y="2833"/>
                    <a:pt x="37435" y="2791"/>
                  </a:cubicBezTo>
                  <a:cubicBezTo>
                    <a:pt x="37406" y="2669"/>
                    <a:pt x="37355" y="2583"/>
                    <a:pt x="37205" y="2559"/>
                  </a:cubicBezTo>
                  <a:cubicBezTo>
                    <a:pt x="37007" y="2528"/>
                    <a:pt x="36982" y="2432"/>
                    <a:pt x="37132" y="2289"/>
                  </a:cubicBezTo>
                  <a:cubicBezTo>
                    <a:pt x="37237" y="2189"/>
                    <a:pt x="37312" y="2093"/>
                    <a:pt x="37299" y="1938"/>
                  </a:cubicBezTo>
                  <a:cubicBezTo>
                    <a:pt x="37292" y="1861"/>
                    <a:pt x="37339" y="1789"/>
                    <a:pt x="37399" y="1789"/>
                  </a:cubicBezTo>
                  <a:cubicBezTo>
                    <a:pt x="37417" y="1789"/>
                    <a:pt x="37436" y="1796"/>
                    <a:pt x="37456" y="1810"/>
                  </a:cubicBezTo>
                  <a:cubicBezTo>
                    <a:pt x="37507" y="1850"/>
                    <a:pt x="37553" y="1864"/>
                    <a:pt x="37595" y="1864"/>
                  </a:cubicBezTo>
                  <a:cubicBezTo>
                    <a:pt x="37678" y="1864"/>
                    <a:pt x="37748" y="1809"/>
                    <a:pt x="37827" y="1775"/>
                  </a:cubicBezTo>
                  <a:cubicBezTo>
                    <a:pt x="37868" y="1758"/>
                    <a:pt x="37905" y="1750"/>
                    <a:pt x="37936" y="1750"/>
                  </a:cubicBezTo>
                  <a:close/>
                  <a:moveTo>
                    <a:pt x="32007" y="3238"/>
                  </a:moveTo>
                  <a:cubicBezTo>
                    <a:pt x="32009" y="3238"/>
                    <a:pt x="32011" y="3238"/>
                    <a:pt x="32014" y="3238"/>
                  </a:cubicBezTo>
                  <a:cubicBezTo>
                    <a:pt x="32245" y="3242"/>
                    <a:pt x="32412" y="3430"/>
                    <a:pt x="32410" y="3679"/>
                  </a:cubicBezTo>
                  <a:cubicBezTo>
                    <a:pt x="32406" y="3929"/>
                    <a:pt x="32231" y="4109"/>
                    <a:pt x="31987" y="4109"/>
                  </a:cubicBezTo>
                  <a:cubicBezTo>
                    <a:pt x="31982" y="4109"/>
                    <a:pt x="31977" y="4108"/>
                    <a:pt x="31972" y="4108"/>
                  </a:cubicBezTo>
                  <a:cubicBezTo>
                    <a:pt x="31737" y="4102"/>
                    <a:pt x="31570" y="3918"/>
                    <a:pt x="31572" y="3668"/>
                  </a:cubicBezTo>
                  <a:cubicBezTo>
                    <a:pt x="31575" y="3414"/>
                    <a:pt x="31754" y="3238"/>
                    <a:pt x="32007" y="3238"/>
                  </a:cubicBezTo>
                  <a:close/>
                  <a:moveTo>
                    <a:pt x="37289" y="3957"/>
                  </a:moveTo>
                  <a:cubicBezTo>
                    <a:pt x="37382" y="3957"/>
                    <a:pt x="37443" y="4022"/>
                    <a:pt x="37447" y="4126"/>
                  </a:cubicBezTo>
                  <a:cubicBezTo>
                    <a:pt x="37450" y="4249"/>
                    <a:pt x="37363" y="4354"/>
                    <a:pt x="37264" y="4354"/>
                  </a:cubicBezTo>
                  <a:cubicBezTo>
                    <a:pt x="37262" y="4354"/>
                    <a:pt x="37260" y="4354"/>
                    <a:pt x="37258" y="4354"/>
                  </a:cubicBezTo>
                  <a:cubicBezTo>
                    <a:pt x="37171" y="4350"/>
                    <a:pt x="37088" y="4263"/>
                    <a:pt x="37086" y="4166"/>
                  </a:cubicBezTo>
                  <a:cubicBezTo>
                    <a:pt x="37082" y="4063"/>
                    <a:pt x="37166" y="3967"/>
                    <a:pt x="37270" y="3958"/>
                  </a:cubicBezTo>
                  <a:cubicBezTo>
                    <a:pt x="37276" y="3958"/>
                    <a:pt x="37283" y="3957"/>
                    <a:pt x="37289" y="3957"/>
                  </a:cubicBezTo>
                  <a:close/>
                  <a:moveTo>
                    <a:pt x="35577" y="1852"/>
                  </a:moveTo>
                  <a:cubicBezTo>
                    <a:pt x="35673" y="1852"/>
                    <a:pt x="35737" y="1931"/>
                    <a:pt x="35738" y="2073"/>
                  </a:cubicBezTo>
                  <a:cubicBezTo>
                    <a:pt x="35738" y="2252"/>
                    <a:pt x="35715" y="2431"/>
                    <a:pt x="35692" y="2609"/>
                  </a:cubicBezTo>
                  <a:cubicBezTo>
                    <a:pt x="35673" y="2753"/>
                    <a:pt x="35730" y="2826"/>
                    <a:pt x="35860" y="2882"/>
                  </a:cubicBezTo>
                  <a:cubicBezTo>
                    <a:pt x="35993" y="2938"/>
                    <a:pt x="36137" y="2976"/>
                    <a:pt x="36246" y="3082"/>
                  </a:cubicBezTo>
                  <a:cubicBezTo>
                    <a:pt x="36380" y="3211"/>
                    <a:pt x="36387" y="3280"/>
                    <a:pt x="36231" y="3387"/>
                  </a:cubicBezTo>
                  <a:cubicBezTo>
                    <a:pt x="36034" y="3523"/>
                    <a:pt x="35828" y="3652"/>
                    <a:pt x="35601" y="3729"/>
                  </a:cubicBezTo>
                  <a:cubicBezTo>
                    <a:pt x="35452" y="3781"/>
                    <a:pt x="35385" y="3857"/>
                    <a:pt x="35365" y="4017"/>
                  </a:cubicBezTo>
                  <a:cubicBezTo>
                    <a:pt x="35346" y="4184"/>
                    <a:pt x="35290" y="4349"/>
                    <a:pt x="35237" y="4513"/>
                  </a:cubicBezTo>
                  <a:cubicBezTo>
                    <a:pt x="35193" y="4654"/>
                    <a:pt x="35140" y="4724"/>
                    <a:pt x="35069" y="4724"/>
                  </a:cubicBezTo>
                  <a:cubicBezTo>
                    <a:pt x="35017" y="4724"/>
                    <a:pt x="34955" y="4686"/>
                    <a:pt x="34881" y="4609"/>
                  </a:cubicBezTo>
                  <a:cubicBezTo>
                    <a:pt x="34750" y="4476"/>
                    <a:pt x="34604" y="4350"/>
                    <a:pt x="34512" y="4184"/>
                  </a:cubicBezTo>
                  <a:cubicBezTo>
                    <a:pt x="34458" y="4089"/>
                    <a:pt x="34385" y="4055"/>
                    <a:pt x="34281" y="4055"/>
                  </a:cubicBezTo>
                  <a:cubicBezTo>
                    <a:pt x="34274" y="4055"/>
                    <a:pt x="34266" y="4055"/>
                    <a:pt x="34258" y="4055"/>
                  </a:cubicBezTo>
                  <a:cubicBezTo>
                    <a:pt x="34163" y="4060"/>
                    <a:pt x="34069" y="4063"/>
                    <a:pt x="33974" y="4063"/>
                  </a:cubicBezTo>
                  <a:cubicBezTo>
                    <a:pt x="33889" y="4063"/>
                    <a:pt x="33803" y="4061"/>
                    <a:pt x="33718" y="4055"/>
                  </a:cubicBezTo>
                  <a:cubicBezTo>
                    <a:pt x="33501" y="4041"/>
                    <a:pt x="33445" y="3935"/>
                    <a:pt x="33555" y="3748"/>
                  </a:cubicBezTo>
                  <a:cubicBezTo>
                    <a:pt x="33634" y="3616"/>
                    <a:pt x="33720" y="3483"/>
                    <a:pt x="33828" y="3376"/>
                  </a:cubicBezTo>
                  <a:cubicBezTo>
                    <a:pt x="33953" y="3254"/>
                    <a:pt x="33939" y="3149"/>
                    <a:pt x="33862" y="3016"/>
                  </a:cubicBezTo>
                  <a:cubicBezTo>
                    <a:pt x="33787" y="2891"/>
                    <a:pt x="33725" y="2758"/>
                    <a:pt x="33663" y="2626"/>
                  </a:cubicBezTo>
                  <a:cubicBezTo>
                    <a:pt x="33544" y="2372"/>
                    <a:pt x="33576" y="2300"/>
                    <a:pt x="33833" y="2300"/>
                  </a:cubicBezTo>
                  <a:cubicBezTo>
                    <a:pt x="33848" y="2300"/>
                    <a:pt x="33863" y="2300"/>
                    <a:pt x="33880" y="2301"/>
                  </a:cubicBezTo>
                  <a:cubicBezTo>
                    <a:pt x="34078" y="2301"/>
                    <a:pt x="34271" y="2344"/>
                    <a:pt x="34461" y="2387"/>
                  </a:cubicBezTo>
                  <a:cubicBezTo>
                    <a:pt x="34506" y="2397"/>
                    <a:pt x="34549" y="2403"/>
                    <a:pt x="34589" y="2403"/>
                  </a:cubicBezTo>
                  <a:cubicBezTo>
                    <a:pt x="34685" y="2403"/>
                    <a:pt x="34770" y="2371"/>
                    <a:pt x="34860" y="2294"/>
                  </a:cubicBezTo>
                  <a:cubicBezTo>
                    <a:pt x="35034" y="2145"/>
                    <a:pt x="35234" y="2021"/>
                    <a:pt x="35431" y="1901"/>
                  </a:cubicBezTo>
                  <a:cubicBezTo>
                    <a:pt x="35484" y="1868"/>
                    <a:pt x="35534" y="1852"/>
                    <a:pt x="35577" y="1852"/>
                  </a:cubicBezTo>
                  <a:close/>
                  <a:moveTo>
                    <a:pt x="36394" y="4625"/>
                  </a:moveTo>
                  <a:cubicBezTo>
                    <a:pt x="36529" y="4625"/>
                    <a:pt x="36658" y="4741"/>
                    <a:pt x="36665" y="4870"/>
                  </a:cubicBezTo>
                  <a:cubicBezTo>
                    <a:pt x="36671" y="4999"/>
                    <a:pt x="36545" y="5127"/>
                    <a:pt x="36406" y="5134"/>
                  </a:cubicBezTo>
                  <a:cubicBezTo>
                    <a:pt x="36401" y="5134"/>
                    <a:pt x="36397" y="5134"/>
                    <a:pt x="36393" y="5134"/>
                  </a:cubicBezTo>
                  <a:cubicBezTo>
                    <a:pt x="36249" y="5134"/>
                    <a:pt x="36155" y="5030"/>
                    <a:pt x="36156" y="4877"/>
                  </a:cubicBezTo>
                  <a:cubicBezTo>
                    <a:pt x="36157" y="4731"/>
                    <a:pt x="36247" y="4630"/>
                    <a:pt x="36385" y="4625"/>
                  </a:cubicBezTo>
                  <a:cubicBezTo>
                    <a:pt x="36388" y="4625"/>
                    <a:pt x="36391" y="4625"/>
                    <a:pt x="36394" y="4625"/>
                  </a:cubicBezTo>
                  <a:close/>
                  <a:moveTo>
                    <a:pt x="31948" y="5233"/>
                  </a:moveTo>
                  <a:lnTo>
                    <a:pt x="31948" y="5233"/>
                  </a:lnTo>
                  <a:cubicBezTo>
                    <a:pt x="31975" y="5486"/>
                    <a:pt x="31801" y="5663"/>
                    <a:pt x="31795" y="5897"/>
                  </a:cubicBezTo>
                  <a:cubicBezTo>
                    <a:pt x="31994" y="5866"/>
                    <a:pt x="32163" y="5776"/>
                    <a:pt x="32378" y="5769"/>
                  </a:cubicBezTo>
                  <a:lnTo>
                    <a:pt x="32378" y="5769"/>
                  </a:lnTo>
                  <a:cubicBezTo>
                    <a:pt x="32250" y="5937"/>
                    <a:pt x="32045" y="5950"/>
                    <a:pt x="31899" y="6081"/>
                  </a:cubicBezTo>
                  <a:cubicBezTo>
                    <a:pt x="32039" y="6215"/>
                    <a:pt x="32250" y="6227"/>
                    <a:pt x="32373" y="6401"/>
                  </a:cubicBezTo>
                  <a:cubicBezTo>
                    <a:pt x="32342" y="6409"/>
                    <a:pt x="32312" y="6413"/>
                    <a:pt x="32283" y="6413"/>
                  </a:cubicBezTo>
                  <a:cubicBezTo>
                    <a:pt x="32139" y="6413"/>
                    <a:pt x="32011" y="6332"/>
                    <a:pt x="31868" y="6332"/>
                  </a:cubicBezTo>
                  <a:cubicBezTo>
                    <a:pt x="31867" y="6332"/>
                    <a:pt x="31867" y="6332"/>
                    <a:pt x="31866" y="6332"/>
                  </a:cubicBezTo>
                  <a:cubicBezTo>
                    <a:pt x="31820" y="6480"/>
                    <a:pt x="31979" y="6601"/>
                    <a:pt x="31914" y="6754"/>
                  </a:cubicBezTo>
                  <a:cubicBezTo>
                    <a:pt x="31735" y="6679"/>
                    <a:pt x="31709" y="6487"/>
                    <a:pt x="31602" y="6354"/>
                  </a:cubicBezTo>
                  <a:cubicBezTo>
                    <a:pt x="31487" y="6473"/>
                    <a:pt x="31481" y="6648"/>
                    <a:pt x="31345" y="6768"/>
                  </a:cubicBezTo>
                  <a:cubicBezTo>
                    <a:pt x="31281" y="6593"/>
                    <a:pt x="31434" y="6467"/>
                    <a:pt x="31403" y="6304"/>
                  </a:cubicBezTo>
                  <a:lnTo>
                    <a:pt x="31403" y="6304"/>
                  </a:lnTo>
                  <a:cubicBezTo>
                    <a:pt x="31224" y="6337"/>
                    <a:pt x="31070" y="6435"/>
                    <a:pt x="30870" y="6456"/>
                  </a:cubicBezTo>
                  <a:cubicBezTo>
                    <a:pt x="30921" y="6243"/>
                    <a:pt x="31135" y="6247"/>
                    <a:pt x="31249" y="6119"/>
                  </a:cubicBezTo>
                  <a:cubicBezTo>
                    <a:pt x="31165" y="5986"/>
                    <a:pt x="30949" y="6002"/>
                    <a:pt x="30883" y="5832"/>
                  </a:cubicBezTo>
                  <a:cubicBezTo>
                    <a:pt x="30927" y="5812"/>
                    <a:pt x="30970" y="5804"/>
                    <a:pt x="31011" y="5804"/>
                  </a:cubicBezTo>
                  <a:cubicBezTo>
                    <a:pt x="31143" y="5804"/>
                    <a:pt x="31263" y="5883"/>
                    <a:pt x="31397" y="5885"/>
                  </a:cubicBezTo>
                  <a:cubicBezTo>
                    <a:pt x="31453" y="5684"/>
                    <a:pt x="31236" y="5533"/>
                    <a:pt x="31292" y="5313"/>
                  </a:cubicBezTo>
                  <a:lnTo>
                    <a:pt x="31292" y="5313"/>
                  </a:lnTo>
                  <a:cubicBezTo>
                    <a:pt x="31466" y="5432"/>
                    <a:pt x="31480" y="5634"/>
                    <a:pt x="31606" y="5780"/>
                  </a:cubicBezTo>
                  <a:cubicBezTo>
                    <a:pt x="31762" y="5635"/>
                    <a:pt x="31745" y="5382"/>
                    <a:pt x="31948" y="5233"/>
                  </a:cubicBezTo>
                  <a:close/>
                  <a:moveTo>
                    <a:pt x="33440" y="5779"/>
                  </a:moveTo>
                  <a:cubicBezTo>
                    <a:pt x="33492" y="5779"/>
                    <a:pt x="33532" y="5823"/>
                    <a:pt x="33569" y="5860"/>
                  </a:cubicBezTo>
                  <a:cubicBezTo>
                    <a:pt x="33661" y="5949"/>
                    <a:pt x="33752" y="6039"/>
                    <a:pt x="33838" y="6134"/>
                  </a:cubicBezTo>
                  <a:cubicBezTo>
                    <a:pt x="33884" y="6183"/>
                    <a:pt x="33928" y="6207"/>
                    <a:pt x="33977" y="6207"/>
                  </a:cubicBezTo>
                  <a:cubicBezTo>
                    <a:pt x="34011" y="6207"/>
                    <a:pt x="34048" y="6195"/>
                    <a:pt x="34087" y="6172"/>
                  </a:cubicBezTo>
                  <a:cubicBezTo>
                    <a:pt x="34168" y="6126"/>
                    <a:pt x="34257" y="6092"/>
                    <a:pt x="34342" y="6051"/>
                  </a:cubicBezTo>
                  <a:cubicBezTo>
                    <a:pt x="34384" y="6031"/>
                    <a:pt x="34428" y="6012"/>
                    <a:pt x="34471" y="6012"/>
                  </a:cubicBezTo>
                  <a:cubicBezTo>
                    <a:pt x="34501" y="6012"/>
                    <a:pt x="34530" y="6021"/>
                    <a:pt x="34559" y="6045"/>
                  </a:cubicBezTo>
                  <a:cubicBezTo>
                    <a:pt x="34631" y="6105"/>
                    <a:pt x="34603" y="6183"/>
                    <a:pt x="34575" y="6256"/>
                  </a:cubicBezTo>
                  <a:cubicBezTo>
                    <a:pt x="34546" y="6328"/>
                    <a:pt x="34529" y="6406"/>
                    <a:pt x="34486" y="6469"/>
                  </a:cubicBezTo>
                  <a:cubicBezTo>
                    <a:pt x="34376" y="6626"/>
                    <a:pt x="34417" y="6752"/>
                    <a:pt x="34538" y="6877"/>
                  </a:cubicBezTo>
                  <a:cubicBezTo>
                    <a:pt x="34580" y="6919"/>
                    <a:pt x="34617" y="6967"/>
                    <a:pt x="34649" y="7018"/>
                  </a:cubicBezTo>
                  <a:cubicBezTo>
                    <a:pt x="34766" y="7198"/>
                    <a:pt x="34724" y="7283"/>
                    <a:pt x="34513" y="7295"/>
                  </a:cubicBezTo>
                  <a:cubicBezTo>
                    <a:pt x="34504" y="7295"/>
                    <a:pt x="34496" y="7295"/>
                    <a:pt x="34487" y="7295"/>
                  </a:cubicBezTo>
                  <a:cubicBezTo>
                    <a:pt x="34470" y="7295"/>
                    <a:pt x="34453" y="7295"/>
                    <a:pt x="34436" y="7295"/>
                  </a:cubicBezTo>
                  <a:lnTo>
                    <a:pt x="34436" y="7294"/>
                  </a:lnTo>
                  <a:cubicBezTo>
                    <a:pt x="34426" y="7294"/>
                    <a:pt x="34415" y="7296"/>
                    <a:pt x="34405" y="7296"/>
                  </a:cubicBezTo>
                  <a:cubicBezTo>
                    <a:pt x="34398" y="7296"/>
                    <a:pt x="34391" y="7295"/>
                    <a:pt x="34385" y="7292"/>
                  </a:cubicBezTo>
                  <a:cubicBezTo>
                    <a:pt x="34323" y="7267"/>
                    <a:pt x="34267" y="7255"/>
                    <a:pt x="34217" y="7255"/>
                  </a:cubicBezTo>
                  <a:cubicBezTo>
                    <a:pt x="34053" y="7255"/>
                    <a:pt x="33953" y="7380"/>
                    <a:pt x="33876" y="7554"/>
                  </a:cubicBezTo>
                  <a:cubicBezTo>
                    <a:pt x="33842" y="7631"/>
                    <a:pt x="33788" y="7701"/>
                    <a:pt x="33720" y="7757"/>
                  </a:cubicBezTo>
                  <a:cubicBezTo>
                    <a:pt x="33675" y="7792"/>
                    <a:pt x="33634" y="7810"/>
                    <a:pt x="33599" y="7810"/>
                  </a:cubicBezTo>
                  <a:cubicBezTo>
                    <a:pt x="33543" y="7810"/>
                    <a:pt x="33502" y="7764"/>
                    <a:pt x="33486" y="7671"/>
                  </a:cubicBezTo>
                  <a:cubicBezTo>
                    <a:pt x="33461" y="7529"/>
                    <a:pt x="33439" y="7385"/>
                    <a:pt x="33431" y="7241"/>
                  </a:cubicBezTo>
                  <a:cubicBezTo>
                    <a:pt x="33423" y="7136"/>
                    <a:pt x="33380" y="7091"/>
                    <a:pt x="33283" y="7091"/>
                  </a:cubicBezTo>
                  <a:cubicBezTo>
                    <a:pt x="33278" y="7091"/>
                    <a:pt x="33274" y="7091"/>
                    <a:pt x="33269" y="7092"/>
                  </a:cubicBezTo>
                  <a:cubicBezTo>
                    <a:pt x="33245" y="7092"/>
                    <a:pt x="33222" y="7092"/>
                    <a:pt x="33198" y="7092"/>
                  </a:cubicBezTo>
                  <a:cubicBezTo>
                    <a:pt x="33136" y="7092"/>
                    <a:pt x="33075" y="7091"/>
                    <a:pt x="33013" y="7088"/>
                  </a:cubicBezTo>
                  <a:cubicBezTo>
                    <a:pt x="32948" y="7086"/>
                    <a:pt x="32897" y="7058"/>
                    <a:pt x="32878" y="6993"/>
                  </a:cubicBezTo>
                  <a:cubicBezTo>
                    <a:pt x="32857" y="6924"/>
                    <a:pt x="32897" y="6875"/>
                    <a:pt x="32947" y="6842"/>
                  </a:cubicBezTo>
                  <a:cubicBezTo>
                    <a:pt x="33023" y="6789"/>
                    <a:pt x="33106" y="6742"/>
                    <a:pt x="33192" y="6701"/>
                  </a:cubicBezTo>
                  <a:cubicBezTo>
                    <a:pt x="33298" y="6651"/>
                    <a:pt x="33343" y="6578"/>
                    <a:pt x="33335" y="6459"/>
                  </a:cubicBezTo>
                  <a:cubicBezTo>
                    <a:pt x="33325" y="6296"/>
                    <a:pt x="33326" y="6134"/>
                    <a:pt x="33322" y="5971"/>
                  </a:cubicBezTo>
                  <a:cubicBezTo>
                    <a:pt x="33321" y="5902"/>
                    <a:pt x="33319" y="5828"/>
                    <a:pt x="33392" y="5791"/>
                  </a:cubicBezTo>
                  <a:cubicBezTo>
                    <a:pt x="33409" y="5783"/>
                    <a:pt x="33425" y="5779"/>
                    <a:pt x="33440" y="5779"/>
                  </a:cubicBezTo>
                  <a:close/>
                  <a:moveTo>
                    <a:pt x="13806" y="306"/>
                  </a:moveTo>
                  <a:cubicBezTo>
                    <a:pt x="13883" y="306"/>
                    <a:pt x="13963" y="324"/>
                    <a:pt x="14047" y="344"/>
                  </a:cubicBezTo>
                  <a:cubicBezTo>
                    <a:pt x="13957" y="414"/>
                    <a:pt x="13871" y="494"/>
                    <a:pt x="13773" y="557"/>
                  </a:cubicBezTo>
                  <a:cubicBezTo>
                    <a:pt x="13076" y="1010"/>
                    <a:pt x="12436" y="1536"/>
                    <a:pt x="11808" y="2077"/>
                  </a:cubicBezTo>
                  <a:cubicBezTo>
                    <a:pt x="11580" y="2271"/>
                    <a:pt x="11349" y="2466"/>
                    <a:pt x="11137" y="2673"/>
                  </a:cubicBezTo>
                  <a:cubicBezTo>
                    <a:pt x="10858" y="2949"/>
                    <a:pt x="10578" y="3228"/>
                    <a:pt x="10324" y="3530"/>
                  </a:cubicBezTo>
                  <a:cubicBezTo>
                    <a:pt x="9867" y="4072"/>
                    <a:pt x="9445" y="4642"/>
                    <a:pt x="9062" y="5241"/>
                  </a:cubicBezTo>
                  <a:cubicBezTo>
                    <a:pt x="8578" y="5998"/>
                    <a:pt x="8091" y="6753"/>
                    <a:pt x="7673" y="7550"/>
                  </a:cubicBezTo>
                  <a:cubicBezTo>
                    <a:pt x="7453" y="7967"/>
                    <a:pt x="7235" y="8385"/>
                    <a:pt x="7027" y="8808"/>
                  </a:cubicBezTo>
                  <a:cubicBezTo>
                    <a:pt x="6590" y="9700"/>
                    <a:pt x="6208" y="10616"/>
                    <a:pt x="5850" y="11542"/>
                  </a:cubicBezTo>
                  <a:cubicBezTo>
                    <a:pt x="5563" y="12276"/>
                    <a:pt x="5296" y="13017"/>
                    <a:pt x="5059" y="13769"/>
                  </a:cubicBezTo>
                  <a:cubicBezTo>
                    <a:pt x="4902" y="14274"/>
                    <a:pt x="4761" y="14785"/>
                    <a:pt x="4643" y="15302"/>
                  </a:cubicBezTo>
                  <a:cubicBezTo>
                    <a:pt x="4474" y="16042"/>
                    <a:pt x="4269" y="16777"/>
                    <a:pt x="4086" y="17515"/>
                  </a:cubicBezTo>
                  <a:cubicBezTo>
                    <a:pt x="3841" y="18501"/>
                    <a:pt x="3648" y="19498"/>
                    <a:pt x="3472" y="20499"/>
                  </a:cubicBezTo>
                  <a:cubicBezTo>
                    <a:pt x="3362" y="21121"/>
                    <a:pt x="3245" y="21741"/>
                    <a:pt x="3141" y="22362"/>
                  </a:cubicBezTo>
                  <a:cubicBezTo>
                    <a:pt x="3083" y="22698"/>
                    <a:pt x="3059" y="23039"/>
                    <a:pt x="3018" y="23378"/>
                  </a:cubicBezTo>
                  <a:cubicBezTo>
                    <a:pt x="2974" y="23741"/>
                    <a:pt x="2928" y="24106"/>
                    <a:pt x="2881" y="24469"/>
                  </a:cubicBezTo>
                  <a:cubicBezTo>
                    <a:pt x="2856" y="24665"/>
                    <a:pt x="2840" y="24858"/>
                    <a:pt x="2818" y="25054"/>
                  </a:cubicBezTo>
                  <a:cubicBezTo>
                    <a:pt x="2758" y="25613"/>
                    <a:pt x="2675" y="26170"/>
                    <a:pt x="2621" y="26730"/>
                  </a:cubicBezTo>
                  <a:cubicBezTo>
                    <a:pt x="2596" y="26975"/>
                    <a:pt x="2556" y="27219"/>
                    <a:pt x="2550" y="27469"/>
                  </a:cubicBezTo>
                  <a:cubicBezTo>
                    <a:pt x="2545" y="27723"/>
                    <a:pt x="2499" y="27978"/>
                    <a:pt x="2467" y="28231"/>
                  </a:cubicBezTo>
                  <a:cubicBezTo>
                    <a:pt x="2441" y="28435"/>
                    <a:pt x="2419" y="28643"/>
                    <a:pt x="2414" y="28843"/>
                  </a:cubicBezTo>
                  <a:cubicBezTo>
                    <a:pt x="2405" y="29194"/>
                    <a:pt x="2364" y="29543"/>
                    <a:pt x="2340" y="29891"/>
                  </a:cubicBezTo>
                  <a:cubicBezTo>
                    <a:pt x="2319" y="30186"/>
                    <a:pt x="2327" y="30490"/>
                    <a:pt x="2258" y="30782"/>
                  </a:cubicBezTo>
                  <a:cubicBezTo>
                    <a:pt x="2244" y="30840"/>
                    <a:pt x="2247" y="30901"/>
                    <a:pt x="2247" y="30962"/>
                  </a:cubicBezTo>
                  <a:cubicBezTo>
                    <a:pt x="2247" y="31338"/>
                    <a:pt x="2190" y="31709"/>
                    <a:pt x="2155" y="32082"/>
                  </a:cubicBezTo>
                  <a:cubicBezTo>
                    <a:pt x="2128" y="32363"/>
                    <a:pt x="2158" y="32649"/>
                    <a:pt x="2141" y="32931"/>
                  </a:cubicBezTo>
                  <a:cubicBezTo>
                    <a:pt x="2052" y="34439"/>
                    <a:pt x="2094" y="35948"/>
                    <a:pt x="2099" y="37455"/>
                  </a:cubicBezTo>
                  <a:cubicBezTo>
                    <a:pt x="2100" y="37880"/>
                    <a:pt x="2138" y="38306"/>
                    <a:pt x="2181" y="38732"/>
                  </a:cubicBezTo>
                  <a:cubicBezTo>
                    <a:pt x="2208" y="39003"/>
                    <a:pt x="2238" y="39277"/>
                    <a:pt x="2245" y="39549"/>
                  </a:cubicBezTo>
                  <a:cubicBezTo>
                    <a:pt x="2250" y="39733"/>
                    <a:pt x="2254" y="39811"/>
                    <a:pt x="2315" y="39811"/>
                  </a:cubicBezTo>
                  <a:cubicBezTo>
                    <a:pt x="2356" y="39811"/>
                    <a:pt x="2425" y="39775"/>
                    <a:pt x="2538" y="39711"/>
                  </a:cubicBezTo>
                  <a:cubicBezTo>
                    <a:pt x="2798" y="39562"/>
                    <a:pt x="3063" y="39427"/>
                    <a:pt x="3341" y="39311"/>
                  </a:cubicBezTo>
                  <a:cubicBezTo>
                    <a:pt x="4085" y="39002"/>
                    <a:pt x="4835" y="38716"/>
                    <a:pt x="5605" y="38475"/>
                  </a:cubicBezTo>
                  <a:cubicBezTo>
                    <a:pt x="6400" y="38227"/>
                    <a:pt x="7214" y="38082"/>
                    <a:pt x="8030" y="37944"/>
                  </a:cubicBezTo>
                  <a:cubicBezTo>
                    <a:pt x="8490" y="37865"/>
                    <a:pt x="8961" y="37840"/>
                    <a:pt x="9431" y="37819"/>
                  </a:cubicBezTo>
                  <a:cubicBezTo>
                    <a:pt x="10209" y="37782"/>
                    <a:pt x="10987" y="37776"/>
                    <a:pt x="11765" y="37776"/>
                  </a:cubicBezTo>
                  <a:cubicBezTo>
                    <a:pt x="12132" y="37776"/>
                    <a:pt x="12499" y="37777"/>
                    <a:pt x="12866" y="37777"/>
                  </a:cubicBezTo>
                  <a:cubicBezTo>
                    <a:pt x="13015" y="37777"/>
                    <a:pt x="13163" y="37777"/>
                    <a:pt x="13312" y="37776"/>
                  </a:cubicBezTo>
                  <a:cubicBezTo>
                    <a:pt x="13320" y="37776"/>
                    <a:pt x="13329" y="37776"/>
                    <a:pt x="13337" y="37776"/>
                  </a:cubicBezTo>
                  <a:cubicBezTo>
                    <a:pt x="13695" y="37776"/>
                    <a:pt x="14051" y="37821"/>
                    <a:pt x="14408" y="37868"/>
                  </a:cubicBezTo>
                  <a:cubicBezTo>
                    <a:pt x="14475" y="37878"/>
                    <a:pt x="14544" y="37875"/>
                    <a:pt x="14612" y="37878"/>
                  </a:cubicBezTo>
                  <a:cubicBezTo>
                    <a:pt x="15091" y="37883"/>
                    <a:pt x="15563" y="37952"/>
                    <a:pt x="16037" y="38016"/>
                  </a:cubicBezTo>
                  <a:cubicBezTo>
                    <a:pt x="16383" y="38062"/>
                    <a:pt x="16729" y="38112"/>
                    <a:pt x="17078" y="38140"/>
                  </a:cubicBezTo>
                  <a:cubicBezTo>
                    <a:pt x="17459" y="38173"/>
                    <a:pt x="17836" y="38258"/>
                    <a:pt x="18212" y="38337"/>
                  </a:cubicBezTo>
                  <a:cubicBezTo>
                    <a:pt x="18704" y="38441"/>
                    <a:pt x="19208" y="38480"/>
                    <a:pt x="19699" y="38596"/>
                  </a:cubicBezTo>
                  <a:cubicBezTo>
                    <a:pt x="20747" y="38844"/>
                    <a:pt x="21803" y="39048"/>
                    <a:pt x="22841" y="39343"/>
                  </a:cubicBezTo>
                  <a:cubicBezTo>
                    <a:pt x="23649" y="39571"/>
                    <a:pt x="24445" y="39828"/>
                    <a:pt x="25225" y="40144"/>
                  </a:cubicBezTo>
                  <a:cubicBezTo>
                    <a:pt x="25701" y="40335"/>
                    <a:pt x="26188" y="40511"/>
                    <a:pt x="26643" y="40745"/>
                  </a:cubicBezTo>
                  <a:cubicBezTo>
                    <a:pt x="27509" y="41190"/>
                    <a:pt x="28405" y="41585"/>
                    <a:pt x="29210" y="42144"/>
                  </a:cubicBezTo>
                  <a:cubicBezTo>
                    <a:pt x="29278" y="42192"/>
                    <a:pt x="29329" y="42272"/>
                    <a:pt x="29438" y="42282"/>
                  </a:cubicBezTo>
                  <a:cubicBezTo>
                    <a:pt x="29497" y="42189"/>
                    <a:pt x="29474" y="42101"/>
                    <a:pt x="29474" y="42017"/>
                  </a:cubicBezTo>
                  <a:cubicBezTo>
                    <a:pt x="29475" y="41426"/>
                    <a:pt x="29475" y="40833"/>
                    <a:pt x="29474" y="40242"/>
                  </a:cubicBezTo>
                  <a:cubicBezTo>
                    <a:pt x="29474" y="40104"/>
                    <a:pt x="29485" y="39968"/>
                    <a:pt x="29435" y="39835"/>
                  </a:cubicBezTo>
                  <a:cubicBezTo>
                    <a:pt x="29423" y="39804"/>
                    <a:pt x="29423" y="39767"/>
                    <a:pt x="29426" y="39732"/>
                  </a:cubicBezTo>
                  <a:cubicBezTo>
                    <a:pt x="29482" y="39032"/>
                    <a:pt x="29401" y="38332"/>
                    <a:pt x="29419" y="37633"/>
                  </a:cubicBezTo>
                  <a:cubicBezTo>
                    <a:pt x="29438" y="36938"/>
                    <a:pt x="29391" y="36241"/>
                    <a:pt x="29432" y="35549"/>
                  </a:cubicBezTo>
                  <a:cubicBezTo>
                    <a:pt x="29487" y="34606"/>
                    <a:pt x="29428" y="33662"/>
                    <a:pt x="29487" y="32724"/>
                  </a:cubicBezTo>
                  <a:cubicBezTo>
                    <a:pt x="29531" y="32012"/>
                    <a:pt x="29482" y="31300"/>
                    <a:pt x="29535" y="30593"/>
                  </a:cubicBezTo>
                  <a:cubicBezTo>
                    <a:pt x="29571" y="30123"/>
                    <a:pt x="29540" y="29650"/>
                    <a:pt x="29588" y="29183"/>
                  </a:cubicBezTo>
                  <a:cubicBezTo>
                    <a:pt x="29630" y="28788"/>
                    <a:pt x="29584" y="28393"/>
                    <a:pt x="29639" y="28005"/>
                  </a:cubicBezTo>
                  <a:cubicBezTo>
                    <a:pt x="29694" y="27614"/>
                    <a:pt x="29661" y="27220"/>
                    <a:pt x="29716" y="26830"/>
                  </a:cubicBezTo>
                  <a:cubicBezTo>
                    <a:pt x="29755" y="26554"/>
                    <a:pt x="29782" y="26270"/>
                    <a:pt x="29784" y="25988"/>
                  </a:cubicBezTo>
                  <a:cubicBezTo>
                    <a:pt x="29788" y="25621"/>
                    <a:pt x="29841" y="25256"/>
                    <a:pt x="29875" y="24892"/>
                  </a:cubicBezTo>
                  <a:cubicBezTo>
                    <a:pt x="29901" y="24628"/>
                    <a:pt x="29903" y="24363"/>
                    <a:pt x="29932" y="24101"/>
                  </a:cubicBezTo>
                  <a:cubicBezTo>
                    <a:pt x="29983" y="23610"/>
                    <a:pt x="30038" y="23118"/>
                    <a:pt x="30078" y="22626"/>
                  </a:cubicBezTo>
                  <a:cubicBezTo>
                    <a:pt x="30126" y="22063"/>
                    <a:pt x="30230" y="21510"/>
                    <a:pt x="30306" y="20953"/>
                  </a:cubicBezTo>
                  <a:cubicBezTo>
                    <a:pt x="30366" y="20522"/>
                    <a:pt x="30470" y="20097"/>
                    <a:pt x="30565" y="19672"/>
                  </a:cubicBezTo>
                  <a:cubicBezTo>
                    <a:pt x="30799" y="18604"/>
                    <a:pt x="31025" y="17535"/>
                    <a:pt x="31280" y="16472"/>
                  </a:cubicBezTo>
                  <a:cubicBezTo>
                    <a:pt x="31545" y="15356"/>
                    <a:pt x="31887" y="14264"/>
                    <a:pt x="32226" y="13168"/>
                  </a:cubicBezTo>
                  <a:cubicBezTo>
                    <a:pt x="32528" y="12185"/>
                    <a:pt x="32885" y="11222"/>
                    <a:pt x="33242" y="10259"/>
                  </a:cubicBezTo>
                  <a:cubicBezTo>
                    <a:pt x="33433" y="9739"/>
                    <a:pt x="33613" y="9208"/>
                    <a:pt x="33949" y="8753"/>
                  </a:cubicBezTo>
                  <a:cubicBezTo>
                    <a:pt x="34000" y="8685"/>
                    <a:pt x="34042" y="8611"/>
                    <a:pt x="34130" y="8577"/>
                  </a:cubicBezTo>
                  <a:lnTo>
                    <a:pt x="34130" y="8577"/>
                  </a:lnTo>
                  <a:cubicBezTo>
                    <a:pt x="34177" y="8652"/>
                    <a:pt x="34138" y="8723"/>
                    <a:pt x="34099" y="8785"/>
                  </a:cubicBezTo>
                  <a:cubicBezTo>
                    <a:pt x="33789" y="9276"/>
                    <a:pt x="33625" y="9828"/>
                    <a:pt x="33432" y="10366"/>
                  </a:cubicBezTo>
                  <a:cubicBezTo>
                    <a:pt x="33009" y="11553"/>
                    <a:pt x="32657" y="12762"/>
                    <a:pt x="32284" y="13962"/>
                  </a:cubicBezTo>
                  <a:cubicBezTo>
                    <a:pt x="31989" y="14909"/>
                    <a:pt x="31715" y="15863"/>
                    <a:pt x="31500" y="16833"/>
                  </a:cubicBezTo>
                  <a:cubicBezTo>
                    <a:pt x="31282" y="17808"/>
                    <a:pt x="31069" y="18783"/>
                    <a:pt x="30869" y="19762"/>
                  </a:cubicBezTo>
                  <a:cubicBezTo>
                    <a:pt x="30734" y="20431"/>
                    <a:pt x="30608" y="21103"/>
                    <a:pt x="30513" y="21777"/>
                  </a:cubicBezTo>
                  <a:cubicBezTo>
                    <a:pt x="30463" y="22139"/>
                    <a:pt x="30412" y="22504"/>
                    <a:pt x="30389" y="22871"/>
                  </a:cubicBezTo>
                  <a:cubicBezTo>
                    <a:pt x="30363" y="23312"/>
                    <a:pt x="30297" y="23752"/>
                    <a:pt x="30250" y="24192"/>
                  </a:cubicBezTo>
                  <a:cubicBezTo>
                    <a:pt x="30223" y="24431"/>
                    <a:pt x="30217" y="24671"/>
                    <a:pt x="30204" y="24908"/>
                  </a:cubicBezTo>
                  <a:cubicBezTo>
                    <a:pt x="30184" y="25257"/>
                    <a:pt x="30134" y="25605"/>
                    <a:pt x="30131" y="25957"/>
                  </a:cubicBezTo>
                  <a:cubicBezTo>
                    <a:pt x="30130" y="26271"/>
                    <a:pt x="30077" y="26586"/>
                    <a:pt x="30046" y="26899"/>
                  </a:cubicBezTo>
                  <a:cubicBezTo>
                    <a:pt x="30025" y="27102"/>
                    <a:pt x="29996" y="27311"/>
                    <a:pt x="29993" y="27510"/>
                  </a:cubicBezTo>
                  <a:cubicBezTo>
                    <a:pt x="29991" y="28006"/>
                    <a:pt x="29917" y="28499"/>
                    <a:pt x="29926" y="28996"/>
                  </a:cubicBezTo>
                  <a:cubicBezTo>
                    <a:pt x="29934" y="29441"/>
                    <a:pt x="29921" y="29891"/>
                    <a:pt x="29864" y="30327"/>
                  </a:cubicBezTo>
                  <a:cubicBezTo>
                    <a:pt x="29761" y="31123"/>
                    <a:pt x="29790" y="31916"/>
                    <a:pt x="29775" y="32710"/>
                  </a:cubicBezTo>
                  <a:cubicBezTo>
                    <a:pt x="29772" y="32915"/>
                    <a:pt x="29794" y="33122"/>
                    <a:pt x="29734" y="33324"/>
                  </a:cubicBezTo>
                  <a:cubicBezTo>
                    <a:pt x="29716" y="33378"/>
                    <a:pt x="29721" y="33444"/>
                    <a:pt x="29732" y="33503"/>
                  </a:cubicBezTo>
                  <a:cubicBezTo>
                    <a:pt x="29800" y="33878"/>
                    <a:pt x="29799" y="34251"/>
                    <a:pt x="29732" y="34625"/>
                  </a:cubicBezTo>
                  <a:cubicBezTo>
                    <a:pt x="29719" y="34700"/>
                    <a:pt x="29726" y="34779"/>
                    <a:pt x="29726" y="34857"/>
                  </a:cubicBezTo>
                  <a:cubicBezTo>
                    <a:pt x="29725" y="36152"/>
                    <a:pt x="29730" y="37448"/>
                    <a:pt x="29722" y="38743"/>
                  </a:cubicBezTo>
                  <a:cubicBezTo>
                    <a:pt x="29721" y="38950"/>
                    <a:pt x="29793" y="39147"/>
                    <a:pt x="29777" y="39354"/>
                  </a:cubicBezTo>
                  <a:cubicBezTo>
                    <a:pt x="29731" y="39926"/>
                    <a:pt x="29791" y="40497"/>
                    <a:pt x="29782" y="41069"/>
                  </a:cubicBezTo>
                  <a:cubicBezTo>
                    <a:pt x="29769" y="41652"/>
                    <a:pt x="29778" y="42235"/>
                    <a:pt x="29777" y="42820"/>
                  </a:cubicBezTo>
                  <a:cubicBezTo>
                    <a:pt x="29777" y="43394"/>
                    <a:pt x="29783" y="43970"/>
                    <a:pt x="29775" y="44544"/>
                  </a:cubicBezTo>
                  <a:cubicBezTo>
                    <a:pt x="29769" y="45036"/>
                    <a:pt x="29668" y="45513"/>
                    <a:pt x="29483" y="45967"/>
                  </a:cubicBezTo>
                  <a:cubicBezTo>
                    <a:pt x="29308" y="46396"/>
                    <a:pt x="28969" y="46693"/>
                    <a:pt x="28588" y="46930"/>
                  </a:cubicBezTo>
                  <a:cubicBezTo>
                    <a:pt x="27975" y="47310"/>
                    <a:pt x="27290" y="47504"/>
                    <a:pt x="26582" y="47593"/>
                  </a:cubicBezTo>
                  <a:cubicBezTo>
                    <a:pt x="26152" y="47649"/>
                    <a:pt x="25719" y="47667"/>
                    <a:pt x="25285" y="47667"/>
                  </a:cubicBezTo>
                  <a:cubicBezTo>
                    <a:pt x="24982" y="47667"/>
                    <a:pt x="24679" y="47658"/>
                    <a:pt x="24376" y="47646"/>
                  </a:cubicBezTo>
                  <a:cubicBezTo>
                    <a:pt x="23857" y="47624"/>
                    <a:pt x="23336" y="47588"/>
                    <a:pt x="22817" y="47540"/>
                  </a:cubicBezTo>
                  <a:cubicBezTo>
                    <a:pt x="22309" y="47492"/>
                    <a:pt x="21795" y="47491"/>
                    <a:pt x="21289" y="47402"/>
                  </a:cubicBezTo>
                  <a:cubicBezTo>
                    <a:pt x="21253" y="47395"/>
                    <a:pt x="21215" y="47394"/>
                    <a:pt x="21178" y="47394"/>
                  </a:cubicBezTo>
                  <a:cubicBezTo>
                    <a:pt x="21129" y="47394"/>
                    <a:pt x="21081" y="47397"/>
                    <a:pt x="21033" y="47397"/>
                  </a:cubicBezTo>
                  <a:cubicBezTo>
                    <a:pt x="21029" y="47397"/>
                    <a:pt x="21025" y="47397"/>
                    <a:pt x="21021" y="47397"/>
                  </a:cubicBezTo>
                  <a:cubicBezTo>
                    <a:pt x="20674" y="47397"/>
                    <a:pt x="20332" y="47351"/>
                    <a:pt x="19989" y="47304"/>
                  </a:cubicBezTo>
                  <a:cubicBezTo>
                    <a:pt x="19803" y="47278"/>
                    <a:pt x="19615" y="47270"/>
                    <a:pt x="19429" y="47254"/>
                  </a:cubicBezTo>
                  <a:cubicBezTo>
                    <a:pt x="19013" y="47217"/>
                    <a:pt x="18597" y="47171"/>
                    <a:pt x="18182" y="47131"/>
                  </a:cubicBezTo>
                  <a:cubicBezTo>
                    <a:pt x="17784" y="47092"/>
                    <a:pt x="17385" y="47056"/>
                    <a:pt x="16987" y="46999"/>
                  </a:cubicBezTo>
                  <a:cubicBezTo>
                    <a:pt x="16702" y="46958"/>
                    <a:pt x="16409" y="46975"/>
                    <a:pt x="16119" y="46938"/>
                  </a:cubicBezTo>
                  <a:cubicBezTo>
                    <a:pt x="15721" y="46887"/>
                    <a:pt x="15322" y="46855"/>
                    <a:pt x="14925" y="46802"/>
                  </a:cubicBezTo>
                  <a:cubicBezTo>
                    <a:pt x="14527" y="46749"/>
                    <a:pt x="14132" y="46685"/>
                    <a:pt x="13735" y="46626"/>
                  </a:cubicBezTo>
                  <a:cubicBezTo>
                    <a:pt x="13239" y="46554"/>
                    <a:pt x="12741" y="46474"/>
                    <a:pt x="12244" y="46401"/>
                  </a:cubicBezTo>
                  <a:cubicBezTo>
                    <a:pt x="12024" y="46368"/>
                    <a:pt x="11804" y="46337"/>
                    <a:pt x="11584" y="46320"/>
                  </a:cubicBezTo>
                  <a:cubicBezTo>
                    <a:pt x="11277" y="46295"/>
                    <a:pt x="10979" y="46220"/>
                    <a:pt x="10671" y="46195"/>
                  </a:cubicBezTo>
                  <a:cubicBezTo>
                    <a:pt x="10350" y="46171"/>
                    <a:pt x="10031" y="46105"/>
                    <a:pt x="9710" y="46060"/>
                  </a:cubicBezTo>
                  <a:cubicBezTo>
                    <a:pt x="9246" y="45993"/>
                    <a:pt x="8782" y="45927"/>
                    <a:pt x="8318" y="45865"/>
                  </a:cubicBezTo>
                  <a:cubicBezTo>
                    <a:pt x="8005" y="45823"/>
                    <a:pt x="7690" y="45796"/>
                    <a:pt x="7378" y="45747"/>
                  </a:cubicBezTo>
                  <a:cubicBezTo>
                    <a:pt x="7092" y="45701"/>
                    <a:pt x="6809" y="45632"/>
                    <a:pt x="6525" y="45576"/>
                  </a:cubicBezTo>
                  <a:cubicBezTo>
                    <a:pt x="5885" y="45450"/>
                    <a:pt x="5266" y="45254"/>
                    <a:pt x="4654" y="45034"/>
                  </a:cubicBezTo>
                  <a:cubicBezTo>
                    <a:pt x="4241" y="44885"/>
                    <a:pt x="3861" y="44662"/>
                    <a:pt x="3527" y="44379"/>
                  </a:cubicBezTo>
                  <a:cubicBezTo>
                    <a:pt x="3249" y="44144"/>
                    <a:pt x="3073" y="43823"/>
                    <a:pt x="2899" y="43509"/>
                  </a:cubicBezTo>
                  <a:cubicBezTo>
                    <a:pt x="2596" y="42960"/>
                    <a:pt x="2346" y="42387"/>
                    <a:pt x="2228" y="41766"/>
                  </a:cubicBezTo>
                  <a:cubicBezTo>
                    <a:pt x="2155" y="41380"/>
                    <a:pt x="2096" y="40993"/>
                    <a:pt x="2035" y="40607"/>
                  </a:cubicBezTo>
                  <a:cubicBezTo>
                    <a:pt x="1984" y="40285"/>
                    <a:pt x="1942" y="39965"/>
                    <a:pt x="1897" y="39645"/>
                  </a:cubicBezTo>
                  <a:cubicBezTo>
                    <a:pt x="1861" y="39400"/>
                    <a:pt x="1860" y="39151"/>
                    <a:pt x="1840" y="38905"/>
                  </a:cubicBezTo>
                  <a:cubicBezTo>
                    <a:pt x="1794" y="38325"/>
                    <a:pt x="1745" y="37745"/>
                    <a:pt x="1778" y="37162"/>
                  </a:cubicBezTo>
                  <a:cubicBezTo>
                    <a:pt x="1792" y="36937"/>
                    <a:pt x="1711" y="36723"/>
                    <a:pt x="1725" y="36498"/>
                  </a:cubicBezTo>
                  <a:cubicBezTo>
                    <a:pt x="1802" y="35223"/>
                    <a:pt x="1757" y="33944"/>
                    <a:pt x="1791" y="32670"/>
                  </a:cubicBezTo>
                  <a:cubicBezTo>
                    <a:pt x="1799" y="32342"/>
                    <a:pt x="1808" y="32006"/>
                    <a:pt x="1866" y="31675"/>
                  </a:cubicBezTo>
                  <a:cubicBezTo>
                    <a:pt x="1914" y="31399"/>
                    <a:pt x="1893" y="31113"/>
                    <a:pt x="1926" y="30831"/>
                  </a:cubicBezTo>
                  <a:cubicBezTo>
                    <a:pt x="1969" y="30459"/>
                    <a:pt x="1985" y="30084"/>
                    <a:pt x="2026" y="29710"/>
                  </a:cubicBezTo>
                  <a:cubicBezTo>
                    <a:pt x="2054" y="29457"/>
                    <a:pt x="2062" y="29199"/>
                    <a:pt x="2081" y="28944"/>
                  </a:cubicBezTo>
                  <a:cubicBezTo>
                    <a:pt x="2121" y="28426"/>
                    <a:pt x="2190" y="27910"/>
                    <a:pt x="2230" y="27390"/>
                  </a:cubicBezTo>
                  <a:cubicBezTo>
                    <a:pt x="2262" y="26990"/>
                    <a:pt x="2319" y="26595"/>
                    <a:pt x="2350" y="26193"/>
                  </a:cubicBezTo>
                  <a:cubicBezTo>
                    <a:pt x="2379" y="25813"/>
                    <a:pt x="2451" y="25433"/>
                    <a:pt x="2488" y="25052"/>
                  </a:cubicBezTo>
                  <a:cubicBezTo>
                    <a:pt x="2520" y="24712"/>
                    <a:pt x="2560" y="24373"/>
                    <a:pt x="2599" y="24034"/>
                  </a:cubicBezTo>
                  <a:cubicBezTo>
                    <a:pt x="2665" y="23451"/>
                    <a:pt x="2720" y="22863"/>
                    <a:pt x="2818" y="22284"/>
                  </a:cubicBezTo>
                  <a:cubicBezTo>
                    <a:pt x="2932" y="21603"/>
                    <a:pt x="3043" y="20921"/>
                    <a:pt x="3177" y="20244"/>
                  </a:cubicBezTo>
                  <a:cubicBezTo>
                    <a:pt x="3334" y="19448"/>
                    <a:pt x="3490" y="18653"/>
                    <a:pt x="3677" y="17863"/>
                  </a:cubicBezTo>
                  <a:cubicBezTo>
                    <a:pt x="3935" y="16782"/>
                    <a:pt x="4169" y="15696"/>
                    <a:pt x="4456" y="14622"/>
                  </a:cubicBezTo>
                  <a:cubicBezTo>
                    <a:pt x="4688" y="13754"/>
                    <a:pt x="4990" y="12905"/>
                    <a:pt x="5292" y="12059"/>
                  </a:cubicBezTo>
                  <a:cubicBezTo>
                    <a:pt x="5488" y="11511"/>
                    <a:pt x="5683" y="10962"/>
                    <a:pt x="5897" y="10423"/>
                  </a:cubicBezTo>
                  <a:cubicBezTo>
                    <a:pt x="6084" y="9953"/>
                    <a:pt x="6291" y="9493"/>
                    <a:pt x="6500" y="9032"/>
                  </a:cubicBezTo>
                  <a:cubicBezTo>
                    <a:pt x="6676" y="8643"/>
                    <a:pt x="6856" y="8254"/>
                    <a:pt x="7054" y="7876"/>
                  </a:cubicBezTo>
                  <a:cubicBezTo>
                    <a:pt x="7367" y="7276"/>
                    <a:pt x="7687" y="6680"/>
                    <a:pt x="8047" y="6106"/>
                  </a:cubicBezTo>
                  <a:cubicBezTo>
                    <a:pt x="8405" y="5534"/>
                    <a:pt x="8775" y="4967"/>
                    <a:pt x="9187" y="4431"/>
                  </a:cubicBezTo>
                  <a:cubicBezTo>
                    <a:pt x="9515" y="4004"/>
                    <a:pt x="9841" y="3574"/>
                    <a:pt x="10230" y="3199"/>
                  </a:cubicBezTo>
                  <a:cubicBezTo>
                    <a:pt x="10409" y="3025"/>
                    <a:pt x="10577" y="2844"/>
                    <a:pt x="10734" y="2651"/>
                  </a:cubicBezTo>
                  <a:cubicBezTo>
                    <a:pt x="10954" y="2376"/>
                    <a:pt x="11244" y="2168"/>
                    <a:pt x="11505" y="1935"/>
                  </a:cubicBezTo>
                  <a:cubicBezTo>
                    <a:pt x="11773" y="1696"/>
                    <a:pt x="12057" y="1475"/>
                    <a:pt x="12335" y="1250"/>
                  </a:cubicBezTo>
                  <a:cubicBezTo>
                    <a:pt x="12734" y="927"/>
                    <a:pt x="13166" y="648"/>
                    <a:pt x="13595" y="366"/>
                  </a:cubicBezTo>
                  <a:cubicBezTo>
                    <a:pt x="13663" y="322"/>
                    <a:pt x="13733" y="306"/>
                    <a:pt x="13806" y="306"/>
                  </a:cubicBezTo>
                  <a:close/>
                  <a:moveTo>
                    <a:pt x="18340" y="1"/>
                  </a:moveTo>
                  <a:cubicBezTo>
                    <a:pt x="18251" y="1"/>
                    <a:pt x="18162" y="1"/>
                    <a:pt x="18073" y="2"/>
                  </a:cubicBezTo>
                  <a:cubicBezTo>
                    <a:pt x="17560" y="5"/>
                    <a:pt x="17048" y="31"/>
                    <a:pt x="16536" y="31"/>
                  </a:cubicBezTo>
                  <a:cubicBezTo>
                    <a:pt x="16499" y="31"/>
                    <a:pt x="16463" y="31"/>
                    <a:pt x="16426" y="30"/>
                  </a:cubicBezTo>
                  <a:cubicBezTo>
                    <a:pt x="16344" y="30"/>
                    <a:pt x="16262" y="29"/>
                    <a:pt x="16181" y="29"/>
                  </a:cubicBezTo>
                  <a:cubicBezTo>
                    <a:pt x="14975" y="29"/>
                    <a:pt x="13773" y="101"/>
                    <a:pt x="12573" y="207"/>
                  </a:cubicBezTo>
                  <a:cubicBezTo>
                    <a:pt x="12177" y="242"/>
                    <a:pt x="11785" y="302"/>
                    <a:pt x="11437" y="509"/>
                  </a:cubicBezTo>
                  <a:cubicBezTo>
                    <a:pt x="10648" y="980"/>
                    <a:pt x="9891" y="1499"/>
                    <a:pt x="9219" y="2130"/>
                  </a:cubicBezTo>
                  <a:cubicBezTo>
                    <a:pt x="8035" y="3249"/>
                    <a:pt x="7004" y="4493"/>
                    <a:pt x="6152" y="5885"/>
                  </a:cubicBezTo>
                  <a:cubicBezTo>
                    <a:pt x="5017" y="7737"/>
                    <a:pt x="4132" y="9701"/>
                    <a:pt x="3466" y="11767"/>
                  </a:cubicBezTo>
                  <a:cubicBezTo>
                    <a:pt x="2732" y="14038"/>
                    <a:pt x="2221" y="16366"/>
                    <a:pt x="1720" y="18696"/>
                  </a:cubicBezTo>
                  <a:cubicBezTo>
                    <a:pt x="1431" y="20036"/>
                    <a:pt x="1236" y="21395"/>
                    <a:pt x="978" y="22743"/>
                  </a:cubicBezTo>
                  <a:cubicBezTo>
                    <a:pt x="593" y="24759"/>
                    <a:pt x="383" y="26797"/>
                    <a:pt x="237" y="28841"/>
                  </a:cubicBezTo>
                  <a:cubicBezTo>
                    <a:pt x="130" y="30337"/>
                    <a:pt x="68" y="31838"/>
                    <a:pt x="39" y="33338"/>
                  </a:cubicBezTo>
                  <a:cubicBezTo>
                    <a:pt x="8" y="35037"/>
                    <a:pt x="0" y="36736"/>
                    <a:pt x="34" y="38433"/>
                  </a:cubicBezTo>
                  <a:cubicBezTo>
                    <a:pt x="51" y="39340"/>
                    <a:pt x="37" y="40252"/>
                    <a:pt x="175" y="41154"/>
                  </a:cubicBezTo>
                  <a:cubicBezTo>
                    <a:pt x="338" y="42226"/>
                    <a:pt x="601" y="43272"/>
                    <a:pt x="998" y="44280"/>
                  </a:cubicBezTo>
                  <a:cubicBezTo>
                    <a:pt x="1356" y="45194"/>
                    <a:pt x="2004" y="45822"/>
                    <a:pt x="2917" y="46172"/>
                  </a:cubicBezTo>
                  <a:cubicBezTo>
                    <a:pt x="3309" y="46322"/>
                    <a:pt x="3717" y="46426"/>
                    <a:pt x="4127" y="46521"/>
                  </a:cubicBezTo>
                  <a:cubicBezTo>
                    <a:pt x="5180" y="46765"/>
                    <a:pt x="6242" y="46959"/>
                    <a:pt x="7311" y="47114"/>
                  </a:cubicBezTo>
                  <a:cubicBezTo>
                    <a:pt x="8338" y="47263"/>
                    <a:pt x="9362" y="47422"/>
                    <a:pt x="10392" y="47550"/>
                  </a:cubicBezTo>
                  <a:cubicBezTo>
                    <a:pt x="11574" y="47696"/>
                    <a:pt x="12753" y="47868"/>
                    <a:pt x="13931" y="48043"/>
                  </a:cubicBezTo>
                  <a:cubicBezTo>
                    <a:pt x="15177" y="48227"/>
                    <a:pt x="16427" y="48395"/>
                    <a:pt x="17681" y="48533"/>
                  </a:cubicBezTo>
                  <a:cubicBezTo>
                    <a:pt x="18328" y="48604"/>
                    <a:pt x="18975" y="48676"/>
                    <a:pt x="19622" y="48753"/>
                  </a:cubicBezTo>
                  <a:cubicBezTo>
                    <a:pt x="20421" y="48849"/>
                    <a:pt x="21220" y="48949"/>
                    <a:pt x="22020" y="49048"/>
                  </a:cubicBezTo>
                  <a:cubicBezTo>
                    <a:pt x="22446" y="49101"/>
                    <a:pt x="22875" y="49103"/>
                    <a:pt x="23299" y="49173"/>
                  </a:cubicBezTo>
                  <a:cubicBezTo>
                    <a:pt x="24112" y="49312"/>
                    <a:pt x="24931" y="49395"/>
                    <a:pt x="25753" y="49433"/>
                  </a:cubicBezTo>
                  <a:cubicBezTo>
                    <a:pt x="26156" y="49452"/>
                    <a:pt x="26560" y="49460"/>
                    <a:pt x="26965" y="49460"/>
                  </a:cubicBezTo>
                  <a:cubicBezTo>
                    <a:pt x="27264" y="49460"/>
                    <a:pt x="27564" y="49456"/>
                    <a:pt x="27862" y="49448"/>
                  </a:cubicBezTo>
                  <a:cubicBezTo>
                    <a:pt x="28821" y="49422"/>
                    <a:pt x="29694" y="49150"/>
                    <a:pt x="30444" y="48516"/>
                  </a:cubicBezTo>
                  <a:cubicBezTo>
                    <a:pt x="30955" y="48083"/>
                    <a:pt x="31246" y="47538"/>
                    <a:pt x="31364" y="46897"/>
                  </a:cubicBezTo>
                  <a:cubicBezTo>
                    <a:pt x="31513" y="46089"/>
                    <a:pt x="31482" y="45273"/>
                    <a:pt x="31452" y="44459"/>
                  </a:cubicBezTo>
                  <a:cubicBezTo>
                    <a:pt x="31406" y="43267"/>
                    <a:pt x="31357" y="42077"/>
                    <a:pt x="31321" y="40885"/>
                  </a:cubicBezTo>
                  <a:cubicBezTo>
                    <a:pt x="31297" y="40088"/>
                    <a:pt x="31295" y="39290"/>
                    <a:pt x="31285" y="38493"/>
                  </a:cubicBezTo>
                  <a:cubicBezTo>
                    <a:pt x="31256" y="36091"/>
                    <a:pt x="31237" y="33689"/>
                    <a:pt x="31322" y="31289"/>
                  </a:cubicBezTo>
                  <a:cubicBezTo>
                    <a:pt x="31353" y="30441"/>
                    <a:pt x="31420" y="29593"/>
                    <a:pt x="31474" y="28746"/>
                  </a:cubicBezTo>
                  <a:cubicBezTo>
                    <a:pt x="31511" y="28198"/>
                    <a:pt x="31549" y="27651"/>
                    <a:pt x="31592" y="27105"/>
                  </a:cubicBezTo>
                  <a:cubicBezTo>
                    <a:pt x="31677" y="26063"/>
                    <a:pt x="31756" y="25020"/>
                    <a:pt x="31884" y="23980"/>
                  </a:cubicBezTo>
                  <a:cubicBezTo>
                    <a:pt x="31991" y="23096"/>
                    <a:pt x="32103" y="22212"/>
                    <a:pt x="32221" y="21329"/>
                  </a:cubicBezTo>
                  <a:cubicBezTo>
                    <a:pt x="32312" y="20658"/>
                    <a:pt x="32476" y="19999"/>
                    <a:pt x="32607" y="19335"/>
                  </a:cubicBezTo>
                  <a:cubicBezTo>
                    <a:pt x="32789" y="18419"/>
                    <a:pt x="32973" y="17504"/>
                    <a:pt x="33218" y="16601"/>
                  </a:cubicBezTo>
                  <a:cubicBezTo>
                    <a:pt x="33544" y="15392"/>
                    <a:pt x="33912" y="14197"/>
                    <a:pt x="34236" y="12988"/>
                  </a:cubicBezTo>
                  <a:cubicBezTo>
                    <a:pt x="34557" y="11793"/>
                    <a:pt x="34959" y="10626"/>
                    <a:pt x="35384" y="9468"/>
                  </a:cubicBezTo>
                  <a:cubicBezTo>
                    <a:pt x="35859" y="8180"/>
                    <a:pt x="36470" y="6951"/>
                    <a:pt x="37151" y="5759"/>
                  </a:cubicBezTo>
                  <a:cubicBezTo>
                    <a:pt x="37874" y="4493"/>
                    <a:pt x="38763" y="3376"/>
                    <a:pt x="39913" y="2471"/>
                  </a:cubicBezTo>
                  <a:cubicBezTo>
                    <a:pt x="40566" y="1957"/>
                    <a:pt x="41278" y="1622"/>
                    <a:pt x="42109" y="1553"/>
                  </a:cubicBezTo>
                  <a:cubicBezTo>
                    <a:pt x="42254" y="1541"/>
                    <a:pt x="42398" y="1534"/>
                    <a:pt x="42541" y="1534"/>
                  </a:cubicBezTo>
                  <a:cubicBezTo>
                    <a:pt x="42918" y="1534"/>
                    <a:pt x="43288" y="1584"/>
                    <a:pt x="43652" y="1730"/>
                  </a:cubicBezTo>
                  <a:cubicBezTo>
                    <a:pt x="44217" y="1957"/>
                    <a:pt x="44655" y="2302"/>
                    <a:pt x="44914" y="2871"/>
                  </a:cubicBezTo>
                  <a:cubicBezTo>
                    <a:pt x="45067" y="3207"/>
                    <a:pt x="45127" y="3558"/>
                    <a:pt x="45155" y="3917"/>
                  </a:cubicBezTo>
                  <a:cubicBezTo>
                    <a:pt x="45210" y="4617"/>
                    <a:pt x="45155" y="5322"/>
                    <a:pt x="45204" y="6024"/>
                  </a:cubicBezTo>
                  <a:cubicBezTo>
                    <a:pt x="45233" y="6461"/>
                    <a:pt x="45205" y="6899"/>
                    <a:pt x="45230" y="7335"/>
                  </a:cubicBezTo>
                  <a:cubicBezTo>
                    <a:pt x="45284" y="8381"/>
                    <a:pt x="45292" y="9428"/>
                    <a:pt x="45302" y="10473"/>
                  </a:cubicBezTo>
                  <a:cubicBezTo>
                    <a:pt x="45327" y="12883"/>
                    <a:pt x="45318" y="15293"/>
                    <a:pt x="45315" y="17703"/>
                  </a:cubicBezTo>
                  <a:cubicBezTo>
                    <a:pt x="45312" y="19599"/>
                    <a:pt x="45292" y="21495"/>
                    <a:pt x="45285" y="23390"/>
                  </a:cubicBezTo>
                  <a:cubicBezTo>
                    <a:pt x="45283" y="24240"/>
                    <a:pt x="45300" y="25089"/>
                    <a:pt x="45296" y="25937"/>
                  </a:cubicBezTo>
                  <a:cubicBezTo>
                    <a:pt x="45294" y="26692"/>
                    <a:pt x="45281" y="27447"/>
                    <a:pt x="45264" y="28202"/>
                  </a:cubicBezTo>
                  <a:cubicBezTo>
                    <a:pt x="45238" y="29257"/>
                    <a:pt x="45304" y="30313"/>
                    <a:pt x="45258" y="31367"/>
                  </a:cubicBezTo>
                  <a:cubicBezTo>
                    <a:pt x="45235" y="31882"/>
                    <a:pt x="45203" y="32395"/>
                    <a:pt x="45211" y="32910"/>
                  </a:cubicBezTo>
                  <a:cubicBezTo>
                    <a:pt x="45227" y="34180"/>
                    <a:pt x="45246" y="35449"/>
                    <a:pt x="45221" y="36719"/>
                  </a:cubicBezTo>
                  <a:cubicBezTo>
                    <a:pt x="45189" y="38416"/>
                    <a:pt x="45169" y="40115"/>
                    <a:pt x="44906" y="41798"/>
                  </a:cubicBezTo>
                  <a:cubicBezTo>
                    <a:pt x="44799" y="42484"/>
                    <a:pt x="44658" y="43162"/>
                    <a:pt x="44352" y="43796"/>
                  </a:cubicBezTo>
                  <a:cubicBezTo>
                    <a:pt x="44127" y="44264"/>
                    <a:pt x="43807" y="44656"/>
                    <a:pt x="43386" y="44944"/>
                  </a:cubicBezTo>
                  <a:cubicBezTo>
                    <a:pt x="43063" y="45167"/>
                    <a:pt x="42709" y="45348"/>
                    <a:pt x="42339" y="45490"/>
                  </a:cubicBezTo>
                  <a:cubicBezTo>
                    <a:pt x="41579" y="45779"/>
                    <a:pt x="40828" y="46099"/>
                    <a:pt x="40056" y="46358"/>
                  </a:cubicBezTo>
                  <a:cubicBezTo>
                    <a:pt x="39987" y="46381"/>
                    <a:pt x="39918" y="46406"/>
                    <a:pt x="39850" y="46429"/>
                  </a:cubicBezTo>
                  <a:cubicBezTo>
                    <a:pt x="39853" y="46445"/>
                    <a:pt x="39857" y="46461"/>
                    <a:pt x="39859" y="46477"/>
                  </a:cubicBezTo>
                  <a:cubicBezTo>
                    <a:pt x="40013" y="46477"/>
                    <a:pt x="40167" y="46469"/>
                    <a:pt x="40321" y="46469"/>
                  </a:cubicBezTo>
                  <a:cubicBezTo>
                    <a:pt x="40412" y="46469"/>
                    <a:pt x="40503" y="46472"/>
                    <a:pt x="40593" y="46482"/>
                  </a:cubicBezTo>
                  <a:cubicBezTo>
                    <a:pt x="40888" y="46515"/>
                    <a:pt x="41184" y="46526"/>
                    <a:pt x="41479" y="46526"/>
                  </a:cubicBezTo>
                  <a:cubicBezTo>
                    <a:pt x="41689" y="46526"/>
                    <a:pt x="41899" y="46521"/>
                    <a:pt x="42109" y="46514"/>
                  </a:cubicBezTo>
                  <a:cubicBezTo>
                    <a:pt x="43100" y="46479"/>
                    <a:pt x="43863" y="46019"/>
                    <a:pt x="44429" y="45230"/>
                  </a:cubicBezTo>
                  <a:cubicBezTo>
                    <a:pt x="44767" y="44763"/>
                    <a:pt x="45017" y="44246"/>
                    <a:pt x="45216" y="43704"/>
                  </a:cubicBezTo>
                  <a:cubicBezTo>
                    <a:pt x="45652" y="42517"/>
                    <a:pt x="45860" y="41286"/>
                    <a:pt x="45936" y="40032"/>
                  </a:cubicBezTo>
                  <a:cubicBezTo>
                    <a:pt x="46023" y="38662"/>
                    <a:pt x="46015" y="37288"/>
                    <a:pt x="46076" y="35917"/>
                  </a:cubicBezTo>
                  <a:cubicBezTo>
                    <a:pt x="46123" y="34821"/>
                    <a:pt x="46108" y="33722"/>
                    <a:pt x="46121" y="32624"/>
                  </a:cubicBezTo>
                  <a:cubicBezTo>
                    <a:pt x="46152" y="30300"/>
                    <a:pt x="46142" y="27974"/>
                    <a:pt x="46168" y="25652"/>
                  </a:cubicBezTo>
                  <a:cubicBezTo>
                    <a:pt x="46184" y="24253"/>
                    <a:pt x="46178" y="22855"/>
                    <a:pt x="46189" y="21457"/>
                  </a:cubicBezTo>
                  <a:cubicBezTo>
                    <a:pt x="46212" y="18429"/>
                    <a:pt x="46195" y="15401"/>
                    <a:pt x="46158" y="12374"/>
                  </a:cubicBezTo>
                  <a:cubicBezTo>
                    <a:pt x="46143" y="11156"/>
                    <a:pt x="46144" y="9938"/>
                    <a:pt x="46106" y="8720"/>
                  </a:cubicBezTo>
                  <a:cubicBezTo>
                    <a:pt x="46061" y="7288"/>
                    <a:pt x="46061" y="5855"/>
                    <a:pt x="46024" y="4423"/>
                  </a:cubicBezTo>
                  <a:cubicBezTo>
                    <a:pt x="46003" y="3640"/>
                    <a:pt x="45886" y="2875"/>
                    <a:pt x="45574" y="2141"/>
                  </a:cubicBezTo>
                  <a:cubicBezTo>
                    <a:pt x="45312" y="1525"/>
                    <a:pt x="44875" y="1169"/>
                    <a:pt x="44234" y="1021"/>
                  </a:cubicBezTo>
                  <a:cubicBezTo>
                    <a:pt x="43722" y="903"/>
                    <a:pt x="43204" y="840"/>
                    <a:pt x="42683" y="811"/>
                  </a:cubicBezTo>
                  <a:cubicBezTo>
                    <a:pt x="41784" y="762"/>
                    <a:pt x="40886" y="701"/>
                    <a:pt x="39985" y="682"/>
                  </a:cubicBezTo>
                  <a:cubicBezTo>
                    <a:pt x="38363" y="647"/>
                    <a:pt x="36745" y="563"/>
                    <a:pt x="35124" y="525"/>
                  </a:cubicBezTo>
                  <a:cubicBezTo>
                    <a:pt x="33092" y="476"/>
                    <a:pt x="31059" y="451"/>
                    <a:pt x="29027" y="363"/>
                  </a:cubicBezTo>
                  <a:cubicBezTo>
                    <a:pt x="27742" y="307"/>
                    <a:pt x="26455" y="279"/>
                    <a:pt x="25168" y="236"/>
                  </a:cubicBezTo>
                  <a:cubicBezTo>
                    <a:pt x="24689" y="220"/>
                    <a:pt x="24209" y="206"/>
                    <a:pt x="23730" y="174"/>
                  </a:cubicBezTo>
                  <a:cubicBezTo>
                    <a:pt x="22729" y="108"/>
                    <a:pt x="21726" y="73"/>
                    <a:pt x="20723" y="44"/>
                  </a:cubicBezTo>
                  <a:cubicBezTo>
                    <a:pt x="19929" y="21"/>
                    <a:pt x="19135" y="1"/>
                    <a:pt x="1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2342435" y="3363296"/>
              <a:ext cx="432141" cy="1484368"/>
            </a:xfrm>
            <a:custGeom>
              <a:avLst/>
              <a:gdLst/>
              <a:ahLst/>
              <a:cxnLst/>
              <a:rect l="l" t="t" r="r" b="b"/>
              <a:pathLst>
                <a:path w="13129" h="45097" extrusionOk="0">
                  <a:moveTo>
                    <a:pt x="8547" y="30113"/>
                  </a:moveTo>
                  <a:cubicBezTo>
                    <a:pt x="8662" y="30113"/>
                    <a:pt x="8779" y="30124"/>
                    <a:pt x="8894" y="30124"/>
                  </a:cubicBezTo>
                  <a:cubicBezTo>
                    <a:pt x="8955" y="30120"/>
                    <a:pt x="9014" y="30118"/>
                    <a:pt x="9073" y="30118"/>
                  </a:cubicBezTo>
                  <a:cubicBezTo>
                    <a:pt x="9800" y="30118"/>
                    <a:pt x="10430" y="30405"/>
                    <a:pt x="11001" y="30851"/>
                  </a:cubicBezTo>
                  <a:cubicBezTo>
                    <a:pt x="11795" y="31472"/>
                    <a:pt x="12257" y="32303"/>
                    <a:pt x="12501" y="33268"/>
                  </a:cubicBezTo>
                  <a:cubicBezTo>
                    <a:pt x="12601" y="33657"/>
                    <a:pt x="12667" y="34057"/>
                    <a:pt x="12655" y="34456"/>
                  </a:cubicBezTo>
                  <a:cubicBezTo>
                    <a:pt x="12635" y="35109"/>
                    <a:pt x="12507" y="35738"/>
                    <a:pt x="12257" y="36350"/>
                  </a:cubicBezTo>
                  <a:cubicBezTo>
                    <a:pt x="11983" y="37021"/>
                    <a:pt x="11550" y="37568"/>
                    <a:pt x="11004" y="38015"/>
                  </a:cubicBezTo>
                  <a:cubicBezTo>
                    <a:pt x="10437" y="38478"/>
                    <a:pt x="9778" y="38742"/>
                    <a:pt x="9026" y="38772"/>
                  </a:cubicBezTo>
                  <a:cubicBezTo>
                    <a:pt x="8973" y="38774"/>
                    <a:pt x="8920" y="38775"/>
                    <a:pt x="8867" y="38775"/>
                  </a:cubicBezTo>
                  <a:cubicBezTo>
                    <a:pt x="8118" y="38775"/>
                    <a:pt x="7450" y="38550"/>
                    <a:pt x="6832" y="38121"/>
                  </a:cubicBezTo>
                  <a:cubicBezTo>
                    <a:pt x="6204" y="37680"/>
                    <a:pt x="5776" y="37082"/>
                    <a:pt x="5467" y="36393"/>
                  </a:cubicBezTo>
                  <a:cubicBezTo>
                    <a:pt x="5128" y="35642"/>
                    <a:pt x="5027" y="34841"/>
                    <a:pt x="5107" y="34034"/>
                  </a:cubicBezTo>
                  <a:cubicBezTo>
                    <a:pt x="5203" y="33079"/>
                    <a:pt x="5474" y="32180"/>
                    <a:pt x="6122" y="31423"/>
                  </a:cubicBezTo>
                  <a:cubicBezTo>
                    <a:pt x="6720" y="30725"/>
                    <a:pt x="7454" y="30285"/>
                    <a:pt x="8356" y="30127"/>
                  </a:cubicBezTo>
                  <a:cubicBezTo>
                    <a:pt x="8419" y="30117"/>
                    <a:pt x="8483" y="30113"/>
                    <a:pt x="8547" y="30113"/>
                  </a:cubicBezTo>
                  <a:close/>
                  <a:moveTo>
                    <a:pt x="10383" y="1"/>
                  </a:moveTo>
                  <a:cubicBezTo>
                    <a:pt x="10097" y="1"/>
                    <a:pt x="9812" y="19"/>
                    <a:pt x="9537" y="112"/>
                  </a:cubicBezTo>
                  <a:cubicBezTo>
                    <a:pt x="8896" y="329"/>
                    <a:pt x="8275" y="591"/>
                    <a:pt x="7750" y="1037"/>
                  </a:cubicBezTo>
                  <a:cubicBezTo>
                    <a:pt x="7484" y="1263"/>
                    <a:pt x="7209" y="1479"/>
                    <a:pt x="6940" y="1698"/>
                  </a:cubicBezTo>
                  <a:cubicBezTo>
                    <a:pt x="6895" y="1750"/>
                    <a:pt x="6846" y="1798"/>
                    <a:pt x="6808" y="1853"/>
                  </a:cubicBezTo>
                  <a:cubicBezTo>
                    <a:pt x="6080" y="2911"/>
                    <a:pt x="5468" y="4033"/>
                    <a:pt x="4921" y="5193"/>
                  </a:cubicBezTo>
                  <a:cubicBezTo>
                    <a:pt x="4826" y="5393"/>
                    <a:pt x="4740" y="5597"/>
                    <a:pt x="4680" y="5813"/>
                  </a:cubicBezTo>
                  <a:cubicBezTo>
                    <a:pt x="4619" y="6329"/>
                    <a:pt x="4559" y="6846"/>
                    <a:pt x="4498" y="7362"/>
                  </a:cubicBezTo>
                  <a:cubicBezTo>
                    <a:pt x="4493" y="7405"/>
                    <a:pt x="4486" y="7447"/>
                    <a:pt x="4487" y="7490"/>
                  </a:cubicBezTo>
                  <a:cubicBezTo>
                    <a:pt x="4510" y="8082"/>
                    <a:pt x="4455" y="8671"/>
                    <a:pt x="4425" y="9260"/>
                  </a:cubicBezTo>
                  <a:cubicBezTo>
                    <a:pt x="4339" y="10863"/>
                    <a:pt x="4429" y="12465"/>
                    <a:pt x="4369" y="14066"/>
                  </a:cubicBezTo>
                  <a:cubicBezTo>
                    <a:pt x="4304" y="15832"/>
                    <a:pt x="4382" y="17598"/>
                    <a:pt x="4317" y="19362"/>
                  </a:cubicBezTo>
                  <a:cubicBezTo>
                    <a:pt x="4280" y="20373"/>
                    <a:pt x="4325" y="21385"/>
                    <a:pt x="4265" y="22393"/>
                  </a:cubicBezTo>
                  <a:cubicBezTo>
                    <a:pt x="4217" y="23216"/>
                    <a:pt x="4278" y="24039"/>
                    <a:pt x="4213" y="24859"/>
                  </a:cubicBezTo>
                  <a:cubicBezTo>
                    <a:pt x="4170" y="25414"/>
                    <a:pt x="4207" y="25971"/>
                    <a:pt x="4138" y="26525"/>
                  </a:cubicBezTo>
                  <a:cubicBezTo>
                    <a:pt x="4097" y="26838"/>
                    <a:pt x="4126" y="27158"/>
                    <a:pt x="4124" y="27476"/>
                  </a:cubicBezTo>
                  <a:cubicBezTo>
                    <a:pt x="4123" y="27939"/>
                    <a:pt x="4145" y="28404"/>
                    <a:pt x="4115" y="28865"/>
                  </a:cubicBezTo>
                  <a:cubicBezTo>
                    <a:pt x="4042" y="29954"/>
                    <a:pt x="4115" y="31042"/>
                    <a:pt x="4060" y="32128"/>
                  </a:cubicBezTo>
                  <a:cubicBezTo>
                    <a:pt x="3996" y="33404"/>
                    <a:pt x="4057" y="34681"/>
                    <a:pt x="4011" y="35958"/>
                  </a:cubicBezTo>
                  <a:cubicBezTo>
                    <a:pt x="3986" y="36669"/>
                    <a:pt x="3991" y="37380"/>
                    <a:pt x="3958" y="38089"/>
                  </a:cubicBezTo>
                  <a:cubicBezTo>
                    <a:pt x="3938" y="38522"/>
                    <a:pt x="3943" y="38956"/>
                    <a:pt x="3927" y="39389"/>
                  </a:cubicBezTo>
                  <a:cubicBezTo>
                    <a:pt x="3904" y="40047"/>
                    <a:pt x="3856" y="40705"/>
                    <a:pt x="3824" y="41361"/>
                  </a:cubicBezTo>
                  <a:cubicBezTo>
                    <a:pt x="3805" y="41767"/>
                    <a:pt x="3730" y="42158"/>
                    <a:pt x="3640" y="42549"/>
                  </a:cubicBezTo>
                  <a:cubicBezTo>
                    <a:pt x="3495" y="43179"/>
                    <a:pt x="3133" y="43657"/>
                    <a:pt x="2631" y="44052"/>
                  </a:cubicBezTo>
                  <a:cubicBezTo>
                    <a:pt x="2027" y="44527"/>
                    <a:pt x="1338" y="44778"/>
                    <a:pt x="588" y="44876"/>
                  </a:cubicBezTo>
                  <a:cubicBezTo>
                    <a:pt x="559" y="44879"/>
                    <a:pt x="530" y="44881"/>
                    <a:pt x="500" y="44881"/>
                  </a:cubicBezTo>
                  <a:cubicBezTo>
                    <a:pt x="362" y="44881"/>
                    <a:pt x="219" y="44846"/>
                    <a:pt x="79" y="44834"/>
                  </a:cubicBezTo>
                  <a:lnTo>
                    <a:pt x="79" y="44834"/>
                  </a:lnTo>
                  <a:cubicBezTo>
                    <a:pt x="0" y="45023"/>
                    <a:pt x="1" y="45035"/>
                    <a:pt x="181" y="45070"/>
                  </a:cubicBezTo>
                  <a:cubicBezTo>
                    <a:pt x="271" y="45088"/>
                    <a:pt x="362" y="45096"/>
                    <a:pt x="454" y="45096"/>
                  </a:cubicBezTo>
                  <a:cubicBezTo>
                    <a:pt x="551" y="45096"/>
                    <a:pt x="648" y="45087"/>
                    <a:pt x="744" y="45071"/>
                  </a:cubicBezTo>
                  <a:cubicBezTo>
                    <a:pt x="1157" y="45004"/>
                    <a:pt x="1574" y="44943"/>
                    <a:pt x="1984" y="44854"/>
                  </a:cubicBezTo>
                  <a:cubicBezTo>
                    <a:pt x="2846" y="44665"/>
                    <a:pt x="3707" y="44469"/>
                    <a:pt x="4563" y="44260"/>
                  </a:cubicBezTo>
                  <a:cubicBezTo>
                    <a:pt x="5920" y="43928"/>
                    <a:pt x="7275" y="43590"/>
                    <a:pt x="8596" y="43129"/>
                  </a:cubicBezTo>
                  <a:cubicBezTo>
                    <a:pt x="9241" y="42905"/>
                    <a:pt x="9884" y="42668"/>
                    <a:pt x="10502" y="42368"/>
                  </a:cubicBezTo>
                  <a:cubicBezTo>
                    <a:pt x="10582" y="42234"/>
                    <a:pt x="10735" y="42198"/>
                    <a:pt x="10853" y="42119"/>
                  </a:cubicBezTo>
                  <a:cubicBezTo>
                    <a:pt x="11723" y="41549"/>
                    <a:pt x="12299" y="40777"/>
                    <a:pt x="12510" y="39750"/>
                  </a:cubicBezTo>
                  <a:cubicBezTo>
                    <a:pt x="12607" y="39273"/>
                    <a:pt x="12661" y="38791"/>
                    <a:pt x="12724" y="38309"/>
                  </a:cubicBezTo>
                  <a:cubicBezTo>
                    <a:pt x="12781" y="37868"/>
                    <a:pt x="12792" y="37426"/>
                    <a:pt x="12864" y="36989"/>
                  </a:cubicBezTo>
                  <a:cubicBezTo>
                    <a:pt x="12868" y="36963"/>
                    <a:pt x="12871" y="36936"/>
                    <a:pt x="12869" y="36912"/>
                  </a:cubicBezTo>
                  <a:cubicBezTo>
                    <a:pt x="12857" y="36339"/>
                    <a:pt x="12936" y="35769"/>
                    <a:pt x="12927" y="35195"/>
                  </a:cubicBezTo>
                  <a:cubicBezTo>
                    <a:pt x="12911" y="34217"/>
                    <a:pt x="12883" y="33238"/>
                    <a:pt x="12932" y="32264"/>
                  </a:cubicBezTo>
                  <a:cubicBezTo>
                    <a:pt x="13006" y="30824"/>
                    <a:pt x="12926" y="29386"/>
                    <a:pt x="12979" y="27949"/>
                  </a:cubicBezTo>
                  <a:cubicBezTo>
                    <a:pt x="13075" y="25370"/>
                    <a:pt x="12995" y="22792"/>
                    <a:pt x="13027" y="20215"/>
                  </a:cubicBezTo>
                  <a:cubicBezTo>
                    <a:pt x="13032" y="19805"/>
                    <a:pt x="13098" y="19396"/>
                    <a:pt x="13076" y="18986"/>
                  </a:cubicBezTo>
                  <a:cubicBezTo>
                    <a:pt x="13065" y="18790"/>
                    <a:pt x="13078" y="18594"/>
                    <a:pt x="13033" y="18397"/>
                  </a:cubicBezTo>
                  <a:cubicBezTo>
                    <a:pt x="12980" y="18169"/>
                    <a:pt x="13075" y="17940"/>
                    <a:pt x="13075" y="17710"/>
                  </a:cubicBezTo>
                  <a:cubicBezTo>
                    <a:pt x="13074" y="16596"/>
                    <a:pt x="13075" y="15481"/>
                    <a:pt x="13075" y="14367"/>
                  </a:cubicBezTo>
                  <a:lnTo>
                    <a:pt x="13075" y="14367"/>
                  </a:lnTo>
                  <a:cubicBezTo>
                    <a:pt x="12818" y="14432"/>
                    <a:pt x="12559" y="14468"/>
                    <a:pt x="12292" y="14475"/>
                  </a:cubicBezTo>
                  <a:cubicBezTo>
                    <a:pt x="11798" y="14488"/>
                    <a:pt x="11303" y="14507"/>
                    <a:pt x="10811" y="14564"/>
                  </a:cubicBezTo>
                  <a:cubicBezTo>
                    <a:pt x="10753" y="14571"/>
                    <a:pt x="10696" y="14572"/>
                    <a:pt x="10638" y="14572"/>
                  </a:cubicBezTo>
                  <a:cubicBezTo>
                    <a:pt x="10585" y="14572"/>
                    <a:pt x="10531" y="14571"/>
                    <a:pt x="10478" y="14570"/>
                  </a:cubicBezTo>
                  <a:cubicBezTo>
                    <a:pt x="10445" y="14570"/>
                    <a:pt x="10412" y="14570"/>
                    <a:pt x="10379" y="14570"/>
                  </a:cubicBezTo>
                  <a:cubicBezTo>
                    <a:pt x="9865" y="14570"/>
                    <a:pt x="9354" y="14601"/>
                    <a:pt x="8843" y="14668"/>
                  </a:cubicBezTo>
                  <a:cubicBezTo>
                    <a:pt x="8825" y="14671"/>
                    <a:pt x="8805" y="14671"/>
                    <a:pt x="8786" y="14671"/>
                  </a:cubicBezTo>
                  <a:cubicBezTo>
                    <a:pt x="8762" y="14671"/>
                    <a:pt x="8739" y="14671"/>
                    <a:pt x="8716" y="14671"/>
                  </a:cubicBezTo>
                  <a:cubicBezTo>
                    <a:pt x="8675" y="14816"/>
                    <a:pt x="8699" y="14980"/>
                    <a:pt x="8598" y="15110"/>
                  </a:cubicBezTo>
                  <a:cubicBezTo>
                    <a:pt x="8574" y="15141"/>
                    <a:pt x="8576" y="15173"/>
                    <a:pt x="8604" y="15202"/>
                  </a:cubicBezTo>
                  <a:cubicBezTo>
                    <a:pt x="8792" y="15406"/>
                    <a:pt x="8812" y="15673"/>
                    <a:pt x="8841" y="15922"/>
                  </a:cubicBezTo>
                  <a:cubicBezTo>
                    <a:pt x="8955" y="16926"/>
                    <a:pt x="9050" y="17931"/>
                    <a:pt x="9148" y="18937"/>
                  </a:cubicBezTo>
                  <a:cubicBezTo>
                    <a:pt x="9172" y="19200"/>
                    <a:pt x="9186" y="19466"/>
                    <a:pt x="9202" y="19732"/>
                  </a:cubicBezTo>
                  <a:cubicBezTo>
                    <a:pt x="9206" y="19800"/>
                    <a:pt x="9206" y="19869"/>
                    <a:pt x="9206" y="19937"/>
                  </a:cubicBezTo>
                  <a:cubicBezTo>
                    <a:pt x="9198" y="20493"/>
                    <a:pt x="8989" y="20712"/>
                    <a:pt x="8437" y="20753"/>
                  </a:cubicBezTo>
                  <a:cubicBezTo>
                    <a:pt x="8104" y="20779"/>
                    <a:pt x="7771" y="20804"/>
                    <a:pt x="7439" y="20838"/>
                  </a:cubicBezTo>
                  <a:cubicBezTo>
                    <a:pt x="7386" y="20844"/>
                    <a:pt x="7337" y="20846"/>
                    <a:pt x="7292" y="20846"/>
                  </a:cubicBezTo>
                  <a:cubicBezTo>
                    <a:pt x="6982" y="20846"/>
                    <a:pt x="6849" y="20709"/>
                    <a:pt x="6799" y="20307"/>
                  </a:cubicBezTo>
                  <a:cubicBezTo>
                    <a:pt x="6776" y="20121"/>
                    <a:pt x="6787" y="19932"/>
                    <a:pt x="6791" y="19742"/>
                  </a:cubicBezTo>
                  <a:cubicBezTo>
                    <a:pt x="6804" y="18878"/>
                    <a:pt x="6847" y="18013"/>
                    <a:pt x="6823" y="17147"/>
                  </a:cubicBezTo>
                  <a:cubicBezTo>
                    <a:pt x="6809" y="16690"/>
                    <a:pt x="6816" y="16224"/>
                    <a:pt x="6892" y="15764"/>
                  </a:cubicBezTo>
                  <a:cubicBezTo>
                    <a:pt x="6894" y="15747"/>
                    <a:pt x="6899" y="15731"/>
                    <a:pt x="6901" y="15714"/>
                  </a:cubicBezTo>
                  <a:cubicBezTo>
                    <a:pt x="6921" y="15559"/>
                    <a:pt x="7044" y="15424"/>
                    <a:pt x="7055" y="15290"/>
                  </a:cubicBezTo>
                  <a:cubicBezTo>
                    <a:pt x="7065" y="15162"/>
                    <a:pt x="6923" y="15025"/>
                    <a:pt x="6932" y="14865"/>
                  </a:cubicBezTo>
                  <a:cubicBezTo>
                    <a:pt x="6898" y="14776"/>
                    <a:pt x="6850" y="14723"/>
                    <a:pt x="6749" y="14723"/>
                  </a:cubicBezTo>
                  <a:cubicBezTo>
                    <a:pt x="6741" y="14723"/>
                    <a:pt x="6733" y="14723"/>
                    <a:pt x="6725" y="14724"/>
                  </a:cubicBezTo>
                  <a:cubicBezTo>
                    <a:pt x="6631" y="14730"/>
                    <a:pt x="6536" y="14731"/>
                    <a:pt x="6441" y="14731"/>
                  </a:cubicBezTo>
                  <a:cubicBezTo>
                    <a:pt x="6344" y="14731"/>
                    <a:pt x="6247" y="14730"/>
                    <a:pt x="6150" y="14730"/>
                  </a:cubicBezTo>
                  <a:cubicBezTo>
                    <a:pt x="5966" y="14730"/>
                    <a:pt x="5782" y="14736"/>
                    <a:pt x="5598" y="14769"/>
                  </a:cubicBezTo>
                  <a:cubicBezTo>
                    <a:pt x="5538" y="14780"/>
                    <a:pt x="5477" y="14784"/>
                    <a:pt x="5415" y="14784"/>
                  </a:cubicBezTo>
                  <a:cubicBezTo>
                    <a:pt x="5340" y="14784"/>
                    <a:pt x="5264" y="14779"/>
                    <a:pt x="5189" y="14779"/>
                  </a:cubicBezTo>
                  <a:cubicBezTo>
                    <a:pt x="5174" y="14779"/>
                    <a:pt x="5160" y="14779"/>
                    <a:pt x="5147" y="14779"/>
                  </a:cubicBezTo>
                  <a:cubicBezTo>
                    <a:pt x="4912" y="14779"/>
                    <a:pt x="4925" y="14764"/>
                    <a:pt x="4886" y="14512"/>
                  </a:cubicBezTo>
                  <a:cubicBezTo>
                    <a:pt x="4806" y="14000"/>
                    <a:pt x="4858" y="13486"/>
                    <a:pt x="4845" y="12975"/>
                  </a:cubicBezTo>
                  <a:cubicBezTo>
                    <a:pt x="4838" y="12734"/>
                    <a:pt x="4938" y="12625"/>
                    <a:pt x="5181" y="12622"/>
                  </a:cubicBezTo>
                  <a:cubicBezTo>
                    <a:pt x="5575" y="12617"/>
                    <a:pt x="5965" y="12575"/>
                    <a:pt x="6358" y="12555"/>
                  </a:cubicBezTo>
                  <a:cubicBezTo>
                    <a:pt x="7034" y="12522"/>
                    <a:pt x="7709" y="12545"/>
                    <a:pt x="8384" y="12505"/>
                  </a:cubicBezTo>
                  <a:cubicBezTo>
                    <a:pt x="9004" y="12468"/>
                    <a:pt x="9623" y="12458"/>
                    <a:pt x="10242" y="12458"/>
                  </a:cubicBezTo>
                  <a:cubicBezTo>
                    <a:pt x="10956" y="12458"/>
                    <a:pt x="11671" y="12472"/>
                    <a:pt x="12385" y="12472"/>
                  </a:cubicBezTo>
                  <a:cubicBezTo>
                    <a:pt x="12506" y="12472"/>
                    <a:pt x="12626" y="12471"/>
                    <a:pt x="12747" y="12470"/>
                  </a:cubicBezTo>
                  <a:cubicBezTo>
                    <a:pt x="12749" y="12470"/>
                    <a:pt x="12751" y="12470"/>
                    <a:pt x="12753" y="12470"/>
                  </a:cubicBezTo>
                  <a:cubicBezTo>
                    <a:pt x="12879" y="12470"/>
                    <a:pt x="13003" y="12500"/>
                    <a:pt x="13129" y="12514"/>
                  </a:cubicBezTo>
                  <a:cubicBezTo>
                    <a:pt x="13054" y="11918"/>
                    <a:pt x="13115" y="11316"/>
                    <a:pt x="13066" y="10721"/>
                  </a:cubicBezTo>
                  <a:cubicBezTo>
                    <a:pt x="13023" y="10199"/>
                    <a:pt x="13070" y="9676"/>
                    <a:pt x="13019" y="9159"/>
                  </a:cubicBezTo>
                  <a:cubicBezTo>
                    <a:pt x="12961" y="8551"/>
                    <a:pt x="13007" y="7943"/>
                    <a:pt x="12969" y="7338"/>
                  </a:cubicBezTo>
                  <a:cubicBezTo>
                    <a:pt x="12936" y="6793"/>
                    <a:pt x="12908" y="6247"/>
                    <a:pt x="12860" y="5705"/>
                  </a:cubicBezTo>
                  <a:cubicBezTo>
                    <a:pt x="12809" y="5113"/>
                    <a:pt x="12795" y="4522"/>
                    <a:pt x="12835" y="3936"/>
                  </a:cubicBezTo>
                  <a:cubicBezTo>
                    <a:pt x="12884" y="3234"/>
                    <a:pt x="12862" y="2533"/>
                    <a:pt x="12869" y="1832"/>
                  </a:cubicBezTo>
                  <a:cubicBezTo>
                    <a:pt x="12873" y="1517"/>
                    <a:pt x="12816" y="1204"/>
                    <a:pt x="12716" y="901"/>
                  </a:cubicBezTo>
                  <a:cubicBezTo>
                    <a:pt x="12635" y="654"/>
                    <a:pt x="12486" y="467"/>
                    <a:pt x="12242" y="361"/>
                  </a:cubicBezTo>
                  <a:cubicBezTo>
                    <a:pt x="11767" y="155"/>
                    <a:pt x="11277" y="17"/>
                    <a:pt x="10756" y="6"/>
                  </a:cubicBezTo>
                  <a:cubicBezTo>
                    <a:pt x="10632" y="4"/>
                    <a:pt x="10508" y="1"/>
                    <a:pt x="10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2851168" y="3146058"/>
              <a:ext cx="261674" cy="1318344"/>
            </a:xfrm>
            <a:custGeom>
              <a:avLst/>
              <a:gdLst/>
              <a:ahLst/>
              <a:cxnLst/>
              <a:rect l="l" t="t" r="r" b="b"/>
              <a:pathLst>
                <a:path w="7950" h="40053" extrusionOk="0">
                  <a:moveTo>
                    <a:pt x="1997" y="0"/>
                  </a:moveTo>
                  <a:cubicBezTo>
                    <a:pt x="1525" y="0"/>
                    <a:pt x="1052" y="45"/>
                    <a:pt x="581" y="133"/>
                  </a:cubicBezTo>
                  <a:cubicBezTo>
                    <a:pt x="384" y="171"/>
                    <a:pt x="182" y="208"/>
                    <a:pt x="7" y="308"/>
                  </a:cubicBezTo>
                  <a:cubicBezTo>
                    <a:pt x="1" y="383"/>
                    <a:pt x="51" y="412"/>
                    <a:pt x="86" y="445"/>
                  </a:cubicBezTo>
                  <a:cubicBezTo>
                    <a:pt x="358" y="699"/>
                    <a:pt x="581" y="993"/>
                    <a:pt x="779" y="1304"/>
                  </a:cubicBezTo>
                  <a:cubicBezTo>
                    <a:pt x="1023" y="1687"/>
                    <a:pt x="1274" y="2067"/>
                    <a:pt x="1504" y="2458"/>
                  </a:cubicBezTo>
                  <a:cubicBezTo>
                    <a:pt x="1804" y="2968"/>
                    <a:pt x="2124" y="3468"/>
                    <a:pt x="2357" y="4014"/>
                  </a:cubicBezTo>
                  <a:cubicBezTo>
                    <a:pt x="3184" y="5952"/>
                    <a:pt x="3767" y="7966"/>
                    <a:pt x="4207" y="10023"/>
                  </a:cubicBezTo>
                  <a:cubicBezTo>
                    <a:pt x="4381" y="10835"/>
                    <a:pt x="4501" y="11658"/>
                    <a:pt x="4616" y="12480"/>
                  </a:cubicBezTo>
                  <a:cubicBezTo>
                    <a:pt x="4706" y="13117"/>
                    <a:pt x="4833" y="13749"/>
                    <a:pt x="4844" y="14393"/>
                  </a:cubicBezTo>
                  <a:cubicBezTo>
                    <a:pt x="4847" y="14590"/>
                    <a:pt x="4866" y="14787"/>
                    <a:pt x="4893" y="14983"/>
                  </a:cubicBezTo>
                  <a:cubicBezTo>
                    <a:pt x="5051" y="16113"/>
                    <a:pt x="5074" y="17253"/>
                    <a:pt x="5132" y="18390"/>
                  </a:cubicBezTo>
                  <a:cubicBezTo>
                    <a:pt x="5166" y="19032"/>
                    <a:pt x="5150" y="19677"/>
                    <a:pt x="5164" y="20319"/>
                  </a:cubicBezTo>
                  <a:cubicBezTo>
                    <a:pt x="5187" y="21322"/>
                    <a:pt x="5178" y="22326"/>
                    <a:pt x="5173" y="23330"/>
                  </a:cubicBezTo>
                  <a:cubicBezTo>
                    <a:pt x="5172" y="23646"/>
                    <a:pt x="5153" y="23965"/>
                    <a:pt x="5118" y="24279"/>
                  </a:cubicBezTo>
                  <a:cubicBezTo>
                    <a:pt x="5029" y="25062"/>
                    <a:pt x="5008" y="25853"/>
                    <a:pt x="4940" y="26637"/>
                  </a:cubicBezTo>
                  <a:cubicBezTo>
                    <a:pt x="4898" y="27124"/>
                    <a:pt x="4863" y="27610"/>
                    <a:pt x="4799" y="28095"/>
                  </a:cubicBezTo>
                  <a:cubicBezTo>
                    <a:pt x="4693" y="28902"/>
                    <a:pt x="4570" y="29706"/>
                    <a:pt x="4526" y="30520"/>
                  </a:cubicBezTo>
                  <a:cubicBezTo>
                    <a:pt x="4467" y="31619"/>
                    <a:pt x="4237" y="32694"/>
                    <a:pt x="4076" y="33778"/>
                  </a:cubicBezTo>
                  <a:cubicBezTo>
                    <a:pt x="3981" y="34404"/>
                    <a:pt x="3859" y="35025"/>
                    <a:pt x="3747" y="35651"/>
                  </a:cubicBezTo>
                  <a:cubicBezTo>
                    <a:pt x="3541" y="36813"/>
                    <a:pt x="3326" y="37976"/>
                    <a:pt x="3012" y="39117"/>
                  </a:cubicBezTo>
                  <a:cubicBezTo>
                    <a:pt x="2940" y="39370"/>
                    <a:pt x="2873" y="39625"/>
                    <a:pt x="2853" y="39896"/>
                  </a:cubicBezTo>
                  <a:cubicBezTo>
                    <a:pt x="3350" y="39972"/>
                    <a:pt x="3836" y="40011"/>
                    <a:pt x="4321" y="40051"/>
                  </a:cubicBezTo>
                  <a:cubicBezTo>
                    <a:pt x="4331" y="40052"/>
                    <a:pt x="4340" y="40052"/>
                    <a:pt x="4349" y="40052"/>
                  </a:cubicBezTo>
                  <a:cubicBezTo>
                    <a:pt x="4466" y="40052"/>
                    <a:pt x="4527" y="39989"/>
                    <a:pt x="4576" y="39885"/>
                  </a:cubicBezTo>
                  <a:cubicBezTo>
                    <a:pt x="4744" y="39508"/>
                    <a:pt x="4919" y="39136"/>
                    <a:pt x="5040" y="38741"/>
                  </a:cubicBezTo>
                  <a:cubicBezTo>
                    <a:pt x="5540" y="37090"/>
                    <a:pt x="5939" y="35418"/>
                    <a:pt x="6255" y="33723"/>
                  </a:cubicBezTo>
                  <a:cubicBezTo>
                    <a:pt x="6417" y="32856"/>
                    <a:pt x="6595" y="31992"/>
                    <a:pt x="6694" y="31114"/>
                  </a:cubicBezTo>
                  <a:cubicBezTo>
                    <a:pt x="6758" y="30552"/>
                    <a:pt x="6828" y="29992"/>
                    <a:pt x="6906" y="29432"/>
                  </a:cubicBezTo>
                  <a:cubicBezTo>
                    <a:pt x="7029" y="28523"/>
                    <a:pt x="7175" y="27619"/>
                    <a:pt x="7286" y="26709"/>
                  </a:cubicBezTo>
                  <a:cubicBezTo>
                    <a:pt x="7406" y="25715"/>
                    <a:pt x="7540" y="24721"/>
                    <a:pt x="7625" y="23722"/>
                  </a:cubicBezTo>
                  <a:cubicBezTo>
                    <a:pt x="7720" y="22620"/>
                    <a:pt x="7823" y="21517"/>
                    <a:pt x="7844" y="20415"/>
                  </a:cubicBezTo>
                  <a:cubicBezTo>
                    <a:pt x="7903" y="17346"/>
                    <a:pt x="7949" y="14274"/>
                    <a:pt x="7648" y="11213"/>
                  </a:cubicBezTo>
                  <a:cubicBezTo>
                    <a:pt x="7599" y="10695"/>
                    <a:pt x="7560" y="10172"/>
                    <a:pt x="7483" y="9656"/>
                  </a:cubicBezTo>
                  <a:cubicBezTo>
                    <a:pt x="7354" y="8775"/>
                    <a:pt x="7171" y="7903"/>
                    <a:pt x="6900" y="7051"/>
                  </a:cubicBezTo>
                  <a:cubicBezTo>
                    <a:pt x="6659" y="6291"/>
                    <a:pt x="6467" y="5516"/>
                    <a:pt x="6243" y="4753"/>
                  </a:cubicBezTo>
                  <a:cubicBezTo>
                    <a:pt x="5961" y="3798"/>
                    <a:pt x="5568" y="2883"/>
                    <a:pt x="5207" y="1956"/>
                  </a:cubicBezTo>
                  <a:cubicBezTo>
                    <a:pt x="5039" y="1522"/>
                    <a:pt x="4808" y="1121"/>
                    <a:pt x="4573" y="722"/>
                  </a:cubicBezTo>
                  <a:cubicBezTo>
                    <a:pt x="4477" y="561"/>
                    <a:pt x="4350" y="434"/>
                    <a:pt x="4177" y="371"/>
                  </a:cubicBezTo>
                  <a:cubicBezTo>
                    <a:pt x="3944" y="284"/>
                    <a:pt x="3710" y="192"/>
                    <a:pt x="3467" y="144"/>
                  </a:cubicBezTo>
                  <a:cubicBezTo>
                    <a:pt x="2978" y="48"/>
                    <a:pt x="2488" y="0"/>
                    <a:pt x="1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2347899" y="3578691"/>
              <a:ext cx="139461" cy="1253831"/>
            </a:xfrm>
            <a:custGeom>
              <a:avLst/>
              <a:gdLst/>
              <a:ahLst/>
              <a:cxnLst/>
              <a:rect l="l" t="t" r="r" b="b"/>
              <a:pathLst>
                <a:path w="4237" h="38093" extrusionOk="0">
                  <a:moveTo>
                    <a:pt x="4181" y="0"/>
                  </a:moveTo>
                  <a:cubicBezTo>
                    <a:pt x="3946" y="597"/>
                    <a:pt x="3745" y="1208"/>
                    <a:pt x="3541" y="1817"/>
                  </a:cubicBezTo>
                  <a:cubicBezTo>
                    <a:pt x="3165" y="2939"/>
                    <a:pt x="2901" y="4092"/>
                    <a:pt x="2561" y="5224"/>
                  </a:cubicBezTo>
                  <a:cubicBezTo>
                    <a:pt x="2462" y="5552"/>
                    <a:pt x="2350" y="5876"/>
                    <a:pt x="2303" y="6218"/>
                  </a:cubicBezTo>
                  <a:cubicBezTo>
                    <a:pt x="2306" y="6879"/>
                    <a:pt x="2345" y="7541"/>
                    <a:pt x="2297" y="8198"/>
                  </a:cubicBezTo>
                  <a:cubicBezTo>
                    <a:pt x="2253" y="8815"/>
                    <a:pt x="2306" y="9433"/>
                    <a:pt x="2250" y="10047"/>
                  </a:cubicBezTo>
                  <a:cubicBezTo>
                    <a:pt x="2183" y="10818"/>
                    <a:pt x="2250" y="11590"/>
                    <a:pt x="2195" y="12358"/>
                  </a:cubicBezTo>
                  <a:cubicBezTo>
                    <a:pt x="2154" y="12906"/>
                    <a:pt x="2194" y="13457"/>
                    <a:pt x="2144" y="14000"/>
                  </a:cubicBezTo>
                  <a:cubicBezTo>
                    <a:pt x="2091" y="14582"/>
                    <a:pt x="2143" y="15167"/>
                    <a:pt x="2094" y="15746"/>
                  </a:cubicBezTo>
                  <a:cubicBezTo>
                    <a:pt x="2020" y="16620"/>
                    <a:pt x="2095" y="17495"/>
                    <a:pt x="2041" y="18366"/>
                  </a:cubicBezTo>
                  <a:cubicBezTo>
                    <a:pt x="1999" y="19035"/>
                    <a:pt x="2037" y="19704"/>
                    <a:pt x="1987" y="20369"/>
                  </a:cubicBezTo>
                  <a:cubicBezTo>
                    <a:pt x="1954" y="20806"/>
                    <a:pt x="1988" y="21246"/>
                    <a:pt x="1936" y="21677"/>
                  </a:cubicBezTo>
                  <a:cubicBezTo>
                    <a:pt x="1893" y="22042"/>
                    <a:pt x="1896" y="22409"/>
                    <a:pt x="1859" y="22777"/>
                  </a:cubicBezTo>
                  <a:cubicBezTo>
                    <a:pt x="1808" y="23277"/>
                    <a:pt x="1780" y="23782"/>
                    <a:pt x="1791" y="24290"/>
                  </a:cubicBezTo>
                  <a:cubicBezTo>
                    <a:pt x="1806" y="25026"/>
                    <a:pt x="1763" y="25763"/>
                    <a:pt x="1727" y="26497"/>
                  </a:cubicBezTo>
                  <a:cubicBezTo>
                    <a:pt x="1674" y="27594"/>
                    <a:pt x="1682" y="28691"/>
                    <a:pt x="1708" y="29787"/>
                  </a:cubicBezTo>
                  <a:cubicBezTo>
                    <a:pt x="1720" y="30271"/>
                    <a:pt x="1687" y="30764"/>
                    <a:pt x="1786" y="31247"/>
                  </a:cubicBezTo>
                  <a:cubicBezTo>
                    <a:pt x="1791" y="31263"/>
                    <a:pt x="1788" y="31281"/>
                    <a:pt x="1788" y="31298"/>
                  </a:cubicBezTo>
                  <a:cubicBezTo>
                    <a:pt x="1793" y="32455"/>
                    <a:pt x="1890" y="33611"/>
                    <a:pt x="1840" y="34768"/>
                  </a:cubicBezTo>
                  <a:cubicBezTo>
                    <a:pt x="1812" y="35399"/>
                    <a:pt x="1761" y="36032"/>
                    <a:pt x="1452" y="36610"/>
                  </a:cubicBezTo>
                  <a:cubicBezTo>
                    <a:pt x="1270" y="36951"/>
                    <a:pt x="1046" y="37242"/>
                    <a:pt x="673" y="37393"/>
                  </a:cubicBezTo>
                  <a:cubicBezTo>
                    <a:pt x="499" y="37466"/>
                    <a:pt x="329" y="37546"/>
                    <a:pt x="157" y="37623"/>
                  </a:cubicBezTo>
                  <a:cubicBezTo>
                    <a:pt x="101" y="37776"/>
                    <a:pt x="26" y="37924"/>
                    <a:pt x="0" y="38088"/>
                  </a:cubicBezTo>
                  <a:cubicBezTo>
                    <a:pt x="60" y="38091"/>
                    <a:pt x="119" y="38093"/>
                    <a:pt x="178" y="38093"/>
                  </a:cubicBezTo>
                  <a:cubicBezTo>
                    <a:pt x="1112" y="38093"/>
                    <a:pt x="1879" y="37684"/>
                    <a:pt x="2580" y="37076"/>
                  </a:cubicBezTo>
                  <a:cubicBezTo>
                    <a:pt x="3091" y="36631"/>
                    <a:pt x="3266" y="36062"/>
                    <a:pt x="3345" y="35423"/>
                  </a:cubicBezTo>
                  <a:cubicBezTo>
                    <a:pt x="3399" y="34977"/>
                    <a:pt x="3364" y="34533"/>
                    <a:pt x="3392" y="34089"/>
                  </a:cubicBezTo>
                  <a:cubicBezTo>
                    <a:pt x="3461" y="32985"/>
                    <a:pt x="3396" y="31877"/>
                    <a:pt x="3455" y="30774"/>
                  </a:cubicBezTo>
                  <a:cubicBezTo>
                    <a:pt x="3509" y="29730"/>
                    <a:pt x="3442" y="28683"/>
                    <a:pt x="3504" y="27640"/>
                  </a:cubicBezTo>
                  <a:cubicBezTo>
                    <a:pt x="3567" y="26543"/>
                    <a:pt x="3495" y="25445"/>
                    <a:pt x="3557" y="24351"/>
                  </a:cubicBezTo>
                  <a:cubicBezTo>
                    <a:pt x="3597" y="23623"/>
                    <a:pt x="3549" y="22894"/>
                    <a:pt x="3607" y="22168"/>
                  </a:cubicBezTo>
                  <a:cubicBezTo>
                    <a:pt x="3665" y="21432"/>
                    <a:pt x="3606" y="20694"/>
                    <a:pt x="3656" y="19960"/>
                  </a:cubicBezTo>
                  <a:cubicBezTo>
                    <a:pt x="3690" y="19481"/>
                    <a:pt x="3662" y="19000"/>
                    <a:pt x="3711" y="18523"/>
                  </a:cubicBezTo>
                  <a:cubicBezTo>
                    <a:pt x="3760" y="18035"/>
                    <a:pt x="3733" y="17548"/>
                    <a:pt x="3750" y="17060"/>
                  </a:cubicBezTo>
                  <a:cubicBezTo>
                    <a:pt x="3796" y="15741"/>
                    <a:pt x="3768" y="14421"/>
                    <a:pt x="3817" y="13103"/>
                  </a:cubicBezTo>
                  <a:cubicBezTo>
                    <a:pt x="3865" y="11809"/>
                    <a:pt x="3802" y="10513"/>
                    <a:pt x="3861" y="9222"/>
                  </a:cubicBezTo>
                  <a:cubicBezTo>
                    <a:pt x="3918" y="7970"/>
                    <a:pt x="3861" y="6719"/>
                    <a:pt x="3918" y="5470"/>
                  </a:cubicBezTo>
                  <a:cubicBezTo>
                    <a:pt x="3956" y="4664"/>
                    <a:pt x="3913" y="3858"/>
                    <a:pt x="3968" y="3057"/>
                  </a:cubicBezTo>
                  <a:cubicBezTo>
                    <a:pt x="3995" y="2682"/>
                    <a:pt x="3972" y="2304"/>
                    <a:pt x="4047" y="1932"/>
                  </a:cubicBezTo>
                  <a:cubicBezTo>
                    <a:pt x="4070" y="1825"/>
                    <a:pt x="4056" y="1711"/>
                    <a:pt x="4059" y="1599"/>
                  </a:cubicBezTo>
                  <a:cubicBezTo>
                    <a:pt x="4073" y="1180"/>
                    <a:pt x="4138" y="766"/>
                    <a:pt x="4192" y="352"/>
                  </a:cubicBezTo>
                  <a:cubicBezTo>
                    <a:pt x="4208" y="233"/>
                    <a:pt x="4237" y="116"/>
                    <a:pt x="4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2484792" y="3071638"/>
              <a:ext cx="503237" cy="205620"/>
            </a:xfrm>
            <a:custGeom>
              <a:avLst/>
              <a:gdLst/>
              <a:ahLst/>
              <a:cxnLst/>
              <a:rect l="l" t="t" r="r" b="b"/>
              <a:pathLst>
                <a:path w="15289" h="6247" extrusionOk="0">
                  <a:moveTo>
                    <a:pt x="8524" y="1"/>
                  </a:moveTo>
                  <a:cubicBezTo>
                    <a:pt x="7808" y="1"/>
                    <a:pt x="7107" y="110"/>
                    <a:pt x="6419" y="373"/>
                  </a:cubicBezTo>
                  <a:cubicBezTo>
                    <a:pt x="5382" y="769"/>
                    <a:pt x="4394" y="1261"/>
                    <a:pt x="3426" y="1795"/>
                  </a:cubicBezTo>
                  <a:cubicBezTo>
                    <a:pt x="2541" y="2282"/>
                    <a:pt x="1669" y="2795"/>
                    <a:pt x="793" y="3301"/>
                  </a:cubicBezTo>
                  <a:cubicBezTo>
                    <a:pt x="660" y="3377"/>
                    <a:pt x="533" y="3467"/>
                    <a:pt x="411" y="3561"/>
                  </a:cubicBezTo>
                  <a:cubicBezTo>
                    <a:pt x="292" y="3652"/>
                    <a:pt x="145" y="3706"/>
                    <a:pt x="1" y="3855"/>
                  </a:cubicBezTo>
                  <a:cubicBezTo>
                    <a:pt x="82" y="3915"/>
                    <a:pt x="150" y="3953"/>
                    <a:pt x="206" y="4006"/>
                  </a:cubicBezTo>
                  <a:cubicBezTo>
                    <a:pt x="849" y="4617"/>
                    <a:pt x="1440" y="5269"/>
                    <a:pt x="1828" y="6079"/>
                  </a:cubicBezTo>
                  <a:cubicBezTo>
                    <a:pt x="1867" y="6161"/>
                    <a:pt x="1925" y="6186"/>
                    <a:pt x="2010" y="6188"/>
                  </a:cubicBezTo>
                  <a:cubicBezTo>
                    <a:pt x="2661" y="6206"/>
                    <a:pt x="3312" y="6226"/>
                    <a:pt x="3963" y="6246"/>
                  </a:cubicBezTo>
                  <a:cubicBezTo>
                    <a:pt x="3969" y="6246"/>
                    <a:pt x="3974" y="6246"/>
                    <a:pt x="3980" y="6246"/>
                  </a:cubicBezTo>
                  <a:cubicBezTo>
                    <a:pt x="4052" y="6246"/>
                    <a:pt x="4114" y="6226"/>
                    <a:pt x="4174" y="6176"/>
                  </a:cubicBezTo>
                  <a:cubicBezTo>
                    <a:pt x="4913" y="5547"/>
                    <a:pt x="5706" y="4994"/>
                    <a:pt x="6531" y="4481"/>
                  </a:cubicBezTo>
                  <a:cubicBezTo>
                    <a:pt x="7202" y="4066"/>
                    <a:pt x="7846" y="3605"/>
                    <a:pt x="8552" y="3252"/>
                  </a:cubicBezTo>
                  <a:cubicBezTo>
                    <a:pt x="9824" y="2618"/>
                    <a:pt x="11158" y="2158"/>
                    <a:pt x="12587" y="2042"/>
                  </a:cubicBezTo>
                  <a:cubicBezTo>
                    <a:pt x="12838" y="2022"/>
                    <a:pt x="13088" y="2011"/>
                    <a:pt x="13339" y="2011"/>
                  </a:cubicBezTo>
                  <a:cubicBezTo>
                    <a:pt x="13730" y="2011"/>
                    <a:pt x="14121" y="2038"/>
                    <a:pt x="14511" y="2102"/>
                  </a:cubicBezTo>
                  <a:cubicBezTo>
                    <a:pt x="14763" y="2143"/>
                    <a:pt x="14999" y="2243"/>
                    <a:pt x="15289" y="2328"/>
                  </a:cubicBezTo>
                  <a:cubicBezTo>
                    <a:pt x="15088" y="2052"/>
                    <a:pt x="14856" y="1891"/>
                    <a:pt x="14619" y="1738"/>
                  </a:cubicBezTo>
                  <a:cubicBezTo>
                    <a:pt x="14027" y="1355"/>
                    <a:pt x="13384" y="1070"/>
                    <a:pt x="12720" y="836"/>
                  </a:cubicBezTo>
                  <a:cubicBezTo>
                    <a:pt x="11625" y="451"/>
                    <a:pt x="10507" y="170"/>
                    <a:pt x="9351" y="46"/>
                  </a:cubicBezTo>
                  <a:cubicBezTo>
                    <a:pt x="9073" y="17"/>
                    <a:pt x="8798" y="1"/>
                    <a:pt x="8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2349347" y="3803336"/>
              <a:ext cx="70109" cy="1003545"/>
            </a:xfrm>
            <a:custGeom>
              <a:avLst/>
              <a:gdLst/>
              <a:ahLst/>
              <a:cxnLst/>
              <a:rect l="l" t="t" r="r" b="b"/>
              <a:pathLst>
                <a:path w="2130" h="30489" extrusionOk="0">
                  <a:moveTo>
                    <a:pt x="2099" y="0"/>
                  </a:moveTo>
                  <a:lnTo>
                    <a:pt x="2099" y="0"/>
                  </a:lnTo>
                  <a:cubicBezTo>
                    <a:pt x="1967" y="335"/>
                    <a:pt x="1889" y="687"/>
                    <a:pt x="1801" y="1034"/>
                  </a:cubicBezTo>
                  <a:cubicBezTo>
                    <a:pt x="1604" y="1808"/>
                    <a:pt x="1480" y="2595"/>
                    <a:pt x="1328" y="3377"/>
                  </a:cubicBezTo>
                  <a:cubicBezTo>
                    <a:pt x="1210" y="3990"/>
                    <a:pt x="1066" y="4601"/>
                    <a:pt x="983" y="5220"/>
                  </a:cubicBezTo>
                  <a:cubicBezTo>
                    <a:pt x="821" y="6452"/>
                    <a:pt x="650" y="7681"/>
                    <a:pt x="549" y="8919"/>
                  </a:cubicBezTo>
                  <a:cubicBezTo>
                    <a:pt x="460" y="9985"/>
                    <a:pt x="342" y="11050"/>
                    <a:pt x="263" y="12117"/>
                  </a:cubicBezTo>
                  <a:cubicBezTo>
                    <a:pt x="205" y="12921"/>
                    <a:pt x="155" y="13725"/>
                    <a:pt x="112" y="14528"/>
                  </a:cubicBezTo>
                  <a:cubicBezTo>
                    <a:pt x="60" y="15529"/>
                    <a:pt x="19" y="16533"/>
                    <a:pt x="11" y="17535"/>
                  </a:cubicBezTo>
                  <a:cubicBezTo>
                    <a:pt x="1" y="18881"/>
                    <a:pt x="7" y="20227"/>
                    <a:pt x="25" y="21575"/>
                  </a:cubicBezTo>
                  <a:cubicBezTo>
                    <a:pt x="51" y="23349"/>
                    <a:pt x="86" y="25124"/>
                    <a:pt x="152" y="26898"/>
                  </a:cubicBezTo>
                  <a:cubicBezTo>
                    <a:pt x="160" y="27113"/>
                    <a:pt x="167" y="27326"/>
                    <a:pt x="181" y="27540"/>
                  </a:cubicBezTo>
                  <a:cubicBezTo>
                    <a:pt x="216" y="28045"/>
                    <a:pt x="196" y="28548"/>
                    <a:pt x="248" y="29053"/>
                  </a:cubicBezTo>
                  <a:cubicBezTo>
                    <a:pt x="294" y="29530"/>
                    <a:pt x="231" y="30011"/>
                    <a:pt x="178" y="30488"/>
                  </a:cubicBezTo>
                  <a:cubicBezTo>
                    <a:pt x="342" y="30435"/>
                    <a:pt x="491" y="30349"/>
                    <a:pt x="641" y="30268"/>
                  </a:cubicBezTo>
                  <a:cubicBezTo>
                    <a:pt x="995" y="30081"/>
                    <a:pt x="1156" y="29752"/>
                    <a:pt x="1281" y="29400"/>
                  </a:cubicBezTo>
                  <a:cubicBezTo>
                    <a:pt x="1414" y="29028"/>
                    <a:pt x="1474" y="28647"/>
                    <a:pt x="1502" y="28248"/>
                  </a:cubicBezTo>
                  <a:cubicBezTo>
                    <a:pt x="1539" y="27725"/>
                    <a:pt x="1561" y="27203"/>
                    <a:pt x="1533" y="26683"/>
                  </a:cubicBezTo>
                  <a:cubicBezTo>
                    <a:pt x="1502" y="26129"/>
                    <a:pt x="1509" y="25573"/>
                    <a:pt x="1448" y="25020"/>
                  </a:cubicBezTo>
                  <a:cubicBezTo>
                    <a:pt x="1411" y="24689"/>
                    <a:pt x="1458" y="24349"/>
                    <a:pt x="1434" y="24018"/>
                  </a:cubicBezTo>
                  <a:cubicBezTo>
                    <a:pt x="1327" y="22535"/>
                    <a:pt x="1405" y="21053"/>
                    <a:pt x="1391" y="19570"/>
                  </a:cubicBezTo>
                  <a:cubicBezTo>
                    <a:pt x="1386" y="18905"/>
                    <a:pt x="1424" y="18239"/>
                    <a:pt x="1453" y="17575"/>
                  </a:cubicBezTo>
                  <a:cubicBezTo>
                    <a:pt x="1469" y="17183"/>
                    <a:pt x="1449" y="16785"/>
                    <a:pt x="1498" y="16397"/>
                  </a:cubicBezTo>
                  <a:cubicBezTo>
                    <a:pt x="1546" y="16023"/>
                    <a:pt x="1514" y="15647"/>
                    <a:pt x="1581" y="15273"/>
                  </a:cubicBezTo>
                  <a:cubicBezTo>
                    <a:pt x="1630" y="15006"/>
                    <a:pt x="1587" y="14728"/>
                    <a:pt x="1618" y="14455"/>
                  </a:cubicBezTo>
                  <a:cubicBezTo>
                    <a:pt x="1661" y="14067"/>
                    <a:pt x="1631" y="13674"/>
                    <a:pt x="1680" y="13285"/>
                  </a:cubicBezTo>
                  <a:cubicBezTo>
                    <a:pt x="1714" y="13015"/>
                    <a:pt x="1677" y="12736"/>
                    <a:pt x="1698" y="12463"/>
                  </a:cubicBezTo>
                  <a:cubicBezTo>
                    <a:pt x="1759" y="11598"/>
                    <a:pt x="1709" y="10733"/>
                    <a:pt x="1758" y="9869"/>
                  </a:cubicBezTo>
                  <a:cubicBezTo>
                    <a:pt x="1789" y="9337"/>
                    <a:pt x="1754" y="8805"/>
                    <a:pt x="1805" y="8279"/>
                  </a:cubicBezTo>
                  <a:cubicBezTo>
                    <a:pt x="1859" y="7714"/>
                    <a:pt x="1810" y="7148"/>
                    <a:pt x="1858" y="6586"/>
                  </a:cubicBezTo>
                  <a:cubicBezTo>
                    <a:pt x="1892" y="6183"/>
                    <a:pt x="1860" y="5779"/>
                    <a:pt x="1908" y="5383"/>
                  </a:cubicBezTo>
                  <a:cubicBezTo>
                    <a:pt x="1981" y="4783"/>
                    <a:pt x="1939" y="4185"/>
                    <a:pt x="1949" y="3586"/>
                  </a:cubicBezTo>
                  <a:cubicBezTo>
                    <a:pt x="1958" y="3012"/>
                    <a:pt x="1998" y="2441"/>
                    <a:pt x="2018" y="1868"/>
                  </a:cubicBezTo>
                  <a:cubicBezTo>
                    <a:pt x="2031" y="1475"/>
                    <a:pt x="2038" y="1081"/>
                    <a:pt x="2056" y="689"/>
                  </a:cubicBezTo>
                  <a:cubicBezTo>
                    <a:pt x="2068" y="459"/>
                    <a:pt x="2130" y="233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2761508" y="4389945"/>
              <a:ext cx="291857" cy="394783"/>
            </a:xfrm>
            <a:custGeom>
              <a:avLst/>
              <a:gdLst/>
              <a:ahLst/>
              <a:cxnLst/>
              <a:rect l="l" t="t" r="r" b="b"/>
              <a:pathLst>
                <a:path w="8867" h="11994" extrusionOk="0">
                  <a:moveTo>
                    <a:pt x="8404" y="0"/>
                  </a:moveTo>
                  <a:cubicBezTo>
                    <a:pt x="8321" y="117"/>
                    <a:pt x="8305" y="239"/>
                    <a:pt x="8274" y="355"/>
                  </a:cubicBezTo>
                  <a:cubicBezTo>
                    <a:pt x="8096" y="1019"/>
                    <a:pt x="7843" y="1655"/>
                    <a:pt x="7537" y="2272"/>
                  </a:cubicBezTo>
                  <a:cubicBezTo>
                    <a:pt x="7444" y="2458"/>
                    <a:pt x="7320" y="2548"/>
                    <a:pt x="7113" y="2548"/>
                  </a:cubicBezTo>
                  <a:cubicBezTo>
                    <a:pt x="7107" y="2548"/>
                    <a:pt x="7100" y="2547"/>
                    <a:pt x="7094" y="2547"/>
                  </a:cubicBezTo>
                  <a:cubicBezTo>
                    <a:pt x="6555" y="2536"/>
                    <a:pt x="6018" y="2490"/>
                    <a:pt x="5480" y="2435"/>
                  </a:cubicBezTo>
                  <a:cubicBezTo>
                    <a:pt x="5289" y="2414"/>
                    <a:pt x="5232" y="2343"/>
                    <a:pt x="5228" y="2146"/>
                  </a:cubicBezTo>
                  <a:cubicBezTo>
                    <a:pt x="5225" y="1946"/>
                    <a:pt x="5276" y="1755"/>
                    <a:pt x="5317" y="1562"/>
                  </a:cubicBezTo>
                  <a:cubicBezTo>
                    <a:pt x="5397" y="1159"/>
                    <a:pt x="5493" y="761"/>
                    <a:pt x="5584" y="361"/>
                  </a:cubicBezTo>
                  <a:cubicBezTo>
                    <a:pt x="5567" y="353"/>
                    <a:pt x="5551" y="345"/>
                    <a:pt x="5533" y="338"/>
                  </a:cubicBezTo>
                  <a:cubicBezTo>
                    <a:pt x="5514" y="366"/>
                    <a:pt x="5498" y="397"/>
                    <a:pt x="5478" y="424"/>
                  </a:cubicBezTo>
                  <a:cubicBezTo>
                    <a:pt x="5024" y="1027"/>
                    <a:pt x="4590" y="1643"/>
                    <a:pt x="4247" y="2319"/>
                  </a:cubicBezTo>
                  <a:cubicBezTo>
                    <a:pt x="4026" y="2755"/>
                    <a:pt x="3817" y="3196"/>
                    <a:pt x="3576" y="3622"/>
                  </a:cubicBezTo>
                  <a:cubicBezTo>
                    <a:pt x="3254" y="4185"/>
                    <a:pt x="2840" y="4675"/>
                    <a:pt x="2386" y="5134"/>
                  </a:cubicBezTo>
                  <a:cubicBezTo>
                    <a:pt x="2282" y="5239"/>
                    <a:pt x="2238" y="5349"/>
                    <a:pt x="2229" y="5494"/>
                  </a:cubicBezTo>
                  <a:cubicBezTo>
                    <a:pt x="2202" y="5948"/>
                    <a:pt x="2158" y="6399"/>
                    <a:pt x="2103" y="6851"/>
                  </a:cubicBezTo>
                  <a:cubicBezTo>
                    <a:pt x="1988" y="7824"/>
                    <a:pt x="1793" y="8781"/>
                    <a:pt x="1470" y="9707"/>
                  </a:cubicBezTo>
                  <a:cubicBezTo>
                    <a:pt x="1185" y="10517"/>
                    <a:pt x="774" y="11253"/>
                    <a:pt x="125" y="11836"/>
                  </a:cubicBezTo>
                  <a:cubicBezTo>
                    <a:pt x="78" y="11878"/>
                    <a:pt x="4" y="11904"/>
                    <a:pt x="0" y="11982"/>
                  </a:cubicBezTo>
                  <a:cubicBezTo>
                    <a:pt x="58" y="11990"/>
                    <a:pt x="116" y="11994"/>
                    <a:pt x="172" y="11994"/>
                  </a:cubicBezTo>
                  <a:cubicBezTo>
                    <a:pt x="474" y="11994"/>
                    <a:pt x="748" y="11887"/>
                    <a:pt x="1013" y="11743"/>
                  </a:cubicBezTo>
                  <a:cubicBezTo>
                    <a:pt x="1263" y="11607"/>
                    <a:pt x="1492" y="11442"/>
                    <a:pt x="1701" y="11250"/>
                  </a:cubicBezTo>
                  <a:cubicBezTo>
                    <a:pt x="2302" y="10698"/>
                    <a:pt x="2858" y="10102"/>
                    <a:pt x="3391" y="9485"/>
                  </a:cubicBezTo>
                  <a:cubicBezTo>
                    <a:pt x="4658" y="8020"/>
                    <a:pt x="5855" y="6494"/>
                    <a:pt x="7102" y="5013"/>
                  </a:cubicBezTo>
                  <a:cubicBezTo>
                    <a:pt x="7419" y="4637"/>
                    <a:pt x="7684" y="4226"/>
                    <a:pt x="7909" y="3792"/>
                  </a:cubicBezTo>
                  <a:cubicBezTo>
                    <a:pt x="8320" y="3005"/>
                    <a:pt x="8574" y="2159"/>
                    <a:pt x="8796" y="1303"/>
                  </a:cubicBezTo>
                  <a:cubicBezTo>
                    <a:pt x="8867" y="1022"/>
                    <a:pt x="8853" y="740"/>
                    <a:pt x="8801" y="461"/>
                  </a:cubicBezTo>
                  <a:cubicBezTo>
                    <a:pt x="8759" y="234"/>
                    <a:pt x="8612" y="91"/>
                    <a:pt x="8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2570667" y="3324391"/>
              <a:ext cx="221189" cy="1433382"/>
            </a:xfrm>
            <a:custGeom>
              <a:avLst/>
              <a:gdLst/>
              <a:ahLst/>
              <a:cxnLst/>
              <a:rect l="l" t="t" r="r" b="b"/>
              <a:pathLst>
                <a:path w="6720" h="43548" extrusionOk="0">
                  <a:moveTo>
                    <a:pt x="4382" y="1"/>
                  </a:moveTo>
                  <a:cubicBezTo>
                    <a:pt x="4184" y="1"/>
                    <a:pt x="3987" y="21"/>
                    <a:pt x="3790" y="50"/>
                  </a:cubicBezTo>
                  <a:cubicBezTo>
                    <a:pt x="3100" y="151"/>
                    <a:pt x="2459" y="370"/>
                    <a:pt x="1938" y="863"/>
                  </a:cubicBezTo>
                  <a:cubicBezTo>
                    <a:pt x="1732" y="1056"/>
                    <a:pt x="1514" y="1237"/>
                    <a:pt x="1302" y="1426"/>
                  </a:cubicBezTo>
                  <a:cubicBezTo>
                    <a:pt x="813" y="1859"/>
                    <a:pt x="384" y="2344"/>
                    <a:pt x="1" y="2874"/>
                  </a:cubicBezTo>
                  <a:cubicBezTo>
                    <a:pt x="592" y="2186"/>
                    <a:pt x="1306" y="1676"/>
                    <a:pt x="2157" y="1351"/>
                  </a:cubicBezTo>
                  <a:cubicBezTo>
                    <a:pt x="2640" y="1166"/>
                    <a:pt x="3119" y="1079"/>
                    <a:pt x="3593" y="1079"/>
                  </a:cubicBezTo>
                  <a:cubicBezTo>
                    <a:pt x="4194" y="1079"/>
                    <a:pt x="4788" y="1219"/>
                    <a:pt x="5377" y="1480"/>
                  </a:cubicBezTo>
                  <a:cubicBezTo>
                    <a:pt x="5635" y="1594"/>
                    <a:pt x="5785" y="1814"/>
                    <a:pt x="5870" y="2077"/>
                  </a:cubicBezTo>
                  <a:cubicBezTo>
                    <a:pt x="5981" y="2413"/>
                    <a:pt x="6028" y="2762"/>
                    <a:pt x="6028" y="3114"/>
                  </a:cubicBezTo>
                  <a:cubicBezTo>
                    <a:pt x="6028" y="3851"/>
                    <a:pt x="6020" y="4587"/>
                    <a:pt x="5985" y="5323"/>
                  </a:cubicBezTo>
                  <a:cubicBezTo>
                    <a:pt x="5934" y="6368"/>
                    <a:pt x="6031" y="7411"/>
                    <a:pt x="6120" y="8451"/>
                  </a:cubicBezTo>
                  <a:cubicBezTo>
                    <a:pt x="6126" y="8511"/>
                    <a:pt x="6131" y="8571"/>
                    <a:pt x="6130" y="8631"/>
                  </a:cubicBezTo>
                  <a:cubicBezTo>
                    <a:pt x="6098" y="9549"/>
                    <a:pt x="6167" y="10464"/>
                    <a:pt x="6197" y="11379"/>
                  </a:cubicBezTo>
                  <a:cubicBezTo>
                    <a:pt x="6222" y="12062"/>
                    <a:pt x="6195" y="12749"/>
                    <a:pt x="6264" y="13432"/>
                  </a:cubicBezTo>
                  <a:cubicBezTo>
                    <a:pt x="6275" y="13531"/>
                    <a:pt x="6274" y="13631"/>
                    <a:pt x="6199" y="13711"/>
                  </a:cubicBezTo>
                  <a:cubicBezTo>
                    <a:pt x="6233" y="13783"/>
                    <a:pt x="6248" y="13859"/>
                    <a:pt x="6243" y="13940"/>
                  </a:cubicBezTo>
                  <a:cubicBezTo>
                    <a:pt x="6224" y="14304"/>
                    <a:pt x="6285" y="14672"/>
                    <a:pt x="6196" y="15033"/>
                  </a:cubicBezTo>
                  <a:cubicBezTo>
                    <a:pt x="6183" y="15089"/>
                    <a:pt x="6178" y="15159"/>
                    <a:pt x="6199" y="15210"/>
                  </a:cubicBezTo>
                  <a:cubicBezTo>
                    <a:pt x="6249" y="15333"/>
                    <a:pt x="6200" y="15430"/>
                    <a:pt x="6147" y="15531"/>
                  </a:cubicBezTo>
                  <a:cubicBezTo>
                    <a:pt x="6148" y="15533"/>
                    <a:pt x="6149" y="15533"/>
                    <a:pt x="6151" y="15533"/>
                  </a:cubicBezTo>
                  <a:cubicBezTo>
                    <a:pt x="6244" y="15640"/>
                    <a:pt x="6236" y="15773"/>
                    <a:pt x="6236" y="15900"/>
                  </a:cubicBezTo>
                  <a:cubicBezTo>
                    <a:pt x="6237" y="16877"/>
                    <a:pt x="6259" y="17856"/>
                    <a:pt x="6227" y="18833"/>
                  </a:cubicBezTo>
                  <a:cubicBezTo>
                    <a:pt x="6214" y="19260"/>
                    <a:pt x="6247" y="19688"/>
                    <a:pt x="6232" y="20114"/>
                  </a:cubicBezTo>
                  <a:cubicBezTo>
                    <a:pt x="6142" y="22924"/>
                    <a:pt x="6237" y="25736"/>
                    <a:pt x="6173" y="28547"/>
                  </a:cubicBezTo>
                  <a:cubicBezTo>
                    <a:pt x="6141" y="29961"/>
                    <a:pt x="6190" y="31376"/>
                    <a:pt x="6126" y="32788"/>
                  </a:cubicBezTo>
                  <a:cubicBezTo>
                    <a:pt x="6062" y="34202"/>
                    <a:pt x="6125" y="35617"/>
                    <a:pt x="6077" y="37030"/>
                  </a:cubicBezTo>
                  <a:cubicBezTo>
                    <a:pt x="6034" y="38280"/>
                    <a:pt x="5914" y="39525"/>
                    <a:pt x="5710" y="40760"/>
                  </a:cubicBezTo>
                  <a:cubicBezTo>
                    <a:pt x="5563" y="41640"/>
                    <a:pt x="5147" y="42368"/>
                    <a:pt x="4506" y="42979"/>
                  </a:cubicBezTo>
                  <a:cubicBezTo>
                    <a:pt x="4233" y="43239"/>
                    <a:pt x="3879" y="43357"/>
                    <a:pt x="3566" y="43548"/>
                  </a:cubicBezTo>
                  <a:cubicBezTo>
                    <a:pt x="3946" y="43437"/>
                    <a:pt x="4300" y="43266"/>
                    <a:pt x="4643" y="43070"/>
                  </a:cubicBezTo>
                  <a:cubicBezTo>
                    <a:pt x="4891" y="42931"/>
                    <a:pt x="5118" y="42767"/>
                    <a:pt x="5307" y="42549"/>
                  </a:cubicBezTo>
                  <a:cubicBezTo>
                    <a:pt x="5674" y="42123"/>
                    <a:pt x="5896" y="41628"/>
                    <a:pt x="6036" y="41092"/>
                  </a:cubicBezTo>
                  <a:cubicBezTo>
                    <a:pt x="6187" y="40520"/>
                    <a:pt x="6252" y="39931"/>
                    <a:pt x="6339" y="39346"/>
                  </a:cubicBezTo>
                  <a:cubicBezTo>
                    <a:pt x="6470" y="38463"/>
                    <a:pt x="6505" y="37573"/>
                    <a:pt x="6535" y="36681"/>
                  </a:cubicBezTo>
                  <a:cubicBezTo>
                    <a:pt x="6567" y="35730"/>
                    <a:pt x="6576" y="34778"/>
                    <a:pt x="6590" y="33826"/>
                  </a:cubicBezTo>
                  <a:cubicBezTo>
                    <a:pt x="6597" y="33381"/>
                    <a:pt x="6579" y="32935"/>
                    <a:pt x="6572" y="32489"/>
                  </a:cubicBezTo>
                  <a:cubicBezTo>
                    <a:pt x="6558" y="31658"/>
                    <a:pt x="6541" y="30827"/>
                    <a:pt x="6589" y="29994"/>
                  </a:cubicBezTo>
                  <a:cubicBezTo>
                    <a:pt x="6631" y="29258"/>
                    <a:pt x="6615" y="28520"/>
                    <a:pt x="6602" y="27781"/>
                  </a:cubicBezTo>
                  <a:cubicBezTo>
                    <a:pt x="6593" y="27232"/>
                    <a:pt x="6608" y="26684"/>
                    <a:pt x="6624" y="26135"/>
                  </a:cubicBezTo>
                  <a:cubicBezTo>
                    <a:pt x="6648" y="25286"/>
                    <a:pt x="6694" y="24438"/>
                    <a:pt x="6682" y="23589"/>
                  </a:cubicBezTo>
                  <a:cubicBezTo>
                    <a:pt x="6674" y="22972"/>
                    <a:pt x="6656" y="22355"/>
                    <a:pt x="6664" y="21738"/>
                  </a:cubicBezTo>
                  <a:cubicBezTo>
                    <a:pt x="6677" y="20890"/>
                    <a:pt x="6717" y="20041"/>
                    <a:pt x="6693" y="19191"/>
                  </a:cubicBezTo>
                  <a:cubicBezTo>
                    <a:pt x="6678" y="18712"/>
                    <a:pt x="6643" y="18234"/>
                    <a:pt x="6651" y="17753"/>
                  </a:cubicBezTo>
                  <a:cubicBezTo>
                    <a:pt x="6672" y="16595"/>
                    <a:pt x="6675" y="15439"/>
                    <a:pt x="6696" y="14283"/>
                  </a:cubicBezTo>
                  <a:cubicBezTo>
                    <a:pt x="6709" y="13598"/>
                    <a:pt x="6666" y="12913"/>
                    <a:pt x="6684" y="12227"/>
                  </a:cubicBezTo>
                  <a:cubicBezTo>
                    <a:pt x="6719" y="10958"/>
                    <a:pt x="6711" y="9689"/>
                    <a:pt x="6664" y="8419"/>
                  </a:cubicBezTo>
                  <a:cubicBezTo>
                    <a:pt x="6634" y="7580"/>
                    <a:pt x="6656" y="6740"/>
                    <a:pt x="6619" y="5899"/>
                  </a:cubicBezTo>
                  <a:cubicBezTo>
                    <a:pt x="6571" y="4761"/>
                    <a:pt x="6611" y="3620"/>
                    <a:pt x="6557" y="2482"/>
                  </a:cubicBezTo>
                  <a:cubicBezTo>
                    <a:pt x="6531" y="1949"/>
                    <a:pt x="6467" y="1428"/>
                    <a:pt x="6175" y="955"/>
                  </a:cubicBezTo>
                  <a:cubicBezTo>
                    <a:pt x="5866" y="458"/>
                    <a:pt x="5428" y="166"/>
                    <a:pt x="4864" y="48"/>
                  </a:cubicBezTo>
                  <a:cubicBezTo>
                    <a:pt x="4703" y="14"/>
                    <a:pt x="4543" y="1"/>
                    <a:pt x="4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2688150" y="3835650"/>
              <a:ext cx="88627" cy="917944"/>
            </a:xfrm>
            <a:custGeom>
              <a:avLst/>
              <a:gdLst/>
              <a:ahLst/>
              <a:cxnLst/>
              <a:rect l="l" t="t" r="r" b="b"/>
              <a:pathLst>
                <a:path w="2693" h="28016" extrusionOk="0">
                  <a:moveTo>
                    <a:pt x="2580" y="0"/>
                  </a:moveTo>
                  <a:cubicBezTo>
                    <a:pt x="2578" y="6"/>
                    <a:pt x="2575" y="11"/>
                    <a:pt x="2573" y="14"/>
                  </a:cubicBezTo>
                  <a:cubicBezTo>
                    <a:pt x="2573" y="1129"/>
                    <a:pt x="2572" y="2243"/>
                    <a:pt x="2573" y="3358"/>
                  </a:cubicBezTo>
                  <a:cubicBezTo>
                    <a:pt x="2573" y="3588"/>
                    <a:pt x="2478" y="3817"/>
                    <a:pt x="2531" y="4045"/>
                  </a:cubicBezTo>
                  <a:cubicBezTo>
                    <a:pt x="2577" y="4241"/>
                    <a:pt x="2563" y="4437"/>
                    <a:pt x="2574" y="4634"/>
                  </a:cubicBezTo>
                  <a:cubicBezTo>
                    <a:pt x="2596" y="5044"/>
                    <a:pt x="2530" y="5453"/>
                    <a:pt x="2525" y="5863"/>
                  </a:cubicBezTo>
                  <a:cubicBezTo>
                    <a:pt x="2492" y="8439"/>
                    <a:pt x="2573" y="11018"/>
                    <a:pt x="2477" y="13597"/>
                  </a:cubicBezTo>
                  <a:cubicBezTo>
                    <a:pt x="2424" y="15035"/>
                    <a:pt x="2504" y="16473"/>
                    <a:pt x="2430" y="17912"/>
                  </a:cubicBezTo>
                  <a:cubicBezTo>
                    <a:pt x="2381" y="18886"/>
                    <a:pt x="2408" y="19865"/>
                    <a:pt x="2425" y="20843"/>
                  </a:cubicBezTo>
                  <a:cubicBezTo>
                    <a:pt x="2434" y="21417"/>
                    <a:pt x="2355" y="21986"/>
                    <a:pt x="2367" y="22559"/>
                  </a:cubicBezTo>
                  <a:cubicBezTo>
                    <a:pt x="2367" y="22584"/>
                    <a:pt x="2366" y="22611"/>
                    <a:pt x="2362" y="22637"/>
                  </a:cubicBezTo>
                  <a:cubicBezTo>
                    <a:pt x="2290" y="23074"/>
                    <a:pt x="2279" y="23519"/>
                    <a:pt x="2222" y="23957"/>
                  </a:cubicBezTo>
                  <a:cubicBezTo>
                    <a:pt x="2159" y="24439"/>
                    <a:pt x="2105" y="24921"/>
                    <a:pt x="2008" y="25397"/>
                  </a:cubicBezTo>
                  <a:cubicBezTo>
                    <a:pt x="1798" y="26425"/>
                    <a:pt x="1222" y="27197"/>
                    <a:pt x="351" y="27767"/>
                  </a:cubicBezTo>
                  <a:cubicBezTo>
                    <a:pt x="232" y="27846"/>
                    <a:pt x="80" y="27881"/>
                    <a:pt x="0" y="28016"/>
                  </a:cubicBezTo>
                  <a:cubicBezTo>
                    <a:pt x="313" y="27825"/>
                    <a:pt x="668" y="27707"/>
                    <a:pt x="941" y="27447"/>
                  </a:cubicBezTo>
                  <a:cubicBezTo>
                    <a:pt x="1581" y="26836"/>
                    <a:pt x="1997" y="26109"/>
                    <a:pt x="2143" y="25228"/>
                  </a:cubicBezTo>
                  <a:cubicBezTo>
                    <a:pt x="2348" y="23993"/>
                    <a:pt x="2467" y="22747"/>
                    <a:pt x="2510" y="21498"/>
                  </a:cubicBezTo>
                  <a:cubicBezTo>
                    <a:pt x="2560" y="20084"/>
                    <a:pt x="2497" y="18670"/>
                    <a:pt x="2560" y="17257"/>
                  </a:cubicBezTo>
                  <a:cubicBezTo>
                    <a:pt x="2622" y="15844"/>
                    <a:pt x="2573" y="14429"/>
                    <a:pt x="2606" y="13015"/>
                  </a:cubicBezTo>
                  <a:cubicBezTo>
                    <a:pt x="2672" y="10206"/>
                    <a:pt x="2575" y="7393"/>
                    <a:pt x="2666" y="4582"/>
                  </a:cubicBezTo>
                  <a:cubicBezTo>
                    <a:pt x="2680" y="4156"/>
                    <a:pt x="2646" y="3729"/>
                    <a:pt x="2661" y="3301"/>
                  </a:cubicBezTo>
                  <a:cubicBezTo>
                    <a:pt x="2693" y="2325"/>
                    <a:pt x="2673" y="1346"/>
                    <a:pt x="2670" y="368"/>
                  </a:cubicBezTo>
                  <a:cubicBezTo>
                    <a:pt x="2670" y="241"/>
                    <a:pt x="2678" y="109"/>
                    <a:pt x="2584" y="1"/>
                  </a:cubicBezTo>
                  <a:cubicBezTo>
                    <a:pt x="2583" y="0"/>
                    <a:pt x="2582" y="0"/>
                    <a:pt x="258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2570733" y="3359873"/>
              <a:ext cx="206509" cy="415815"/>
            </a:xfrm>
            <a:custGeom>
              <a:avLst/>
              <a:gdLst/>
              <a:ahLst/>
              <a:cxnLst/>
              <a:rect l="l" t="t" r="r" b="b"/>
              <a:pathLst>
                <a:path w="6274" h="12633" extrusionOk="0">
                  <a:moveTo>
                    <a:pt x="3591" y="0"/>
                  </a:moveTo>
                  <a:cubicBezTo>
                    <a:pt x="3117" y="0"/>
                    <a:pt x="2639" y="88"/>
                    <a:pt x="2156" y="272"/>
                  </a:cubicBezTo>
                  <a:cubicBezTo>
                    <a:pt x="1305" y="599"/>
                    <a:pt x="590" y="1107"/>
                    <a:pt x="1" y="1799"/>
                  </a:cubicBezTo>
                  <a:lnTo>
                    <a:pt x="1" y="1801"/>
                  </a:lnTo>
                  <a:cubicBezTo>
                    <a:pt x="270" y="1580"/>
                    <a:pt x="545" y="1365"/>
                    <a:pt x="811" y="1138"/>
                  </a:cubicBezTo>
                  <a:cubicBezTo>
                    <a:pt x="1336" y="693"/>
                    <a:pt x="1957" y="430"/>
                    <a:pt x="2598" y="212"/>
                  </a:cubicBezTo>
                  <a:cubicBezTo>
                    <a:pt x="2870" y="121"/>
                    <a:pt x="3153" y="102"/>
                    <a:pt x="3437" y="102"/>
                  </a:cubicBezTo>
                  <a:cubicBezTo>
                    <a:pt x="3564" y="102"/>
                    <a:pt x="3692" y="106"/>
                    <a:pt x="3818" y="108"/>
                  </a:cubicBezTo>
                  <a:cubicBezTo>
                    <a:pt x="4337" y="117"/>
                    <a:pt x="4829" y="255"/>
                    <a:pt x="5303" y="461"/>
                  </a:cubicBezTo>
                  <a:cubicBezTo>
                    <a:pt x="5549" y="568"/>
                    <a:pt x="5698" y="754"/>
                    <a:pt x="5778" y="1003"/>
                  </a:cubicBezTo>
                  <a:cubicBezTo>
                    <a:pt x="5876" y="1305"/>
                    <a:pt x="5933" y="1619"/>
                    <a:pt x="5931" y="1934"/>
                  </a:cubicBezTo>
                  <a:cubicBezTo>
                    <a:pt x="5923" y="2635"/>
                    <a:pt x="5945" y="3335"/>
                    <a:pt x="5896" y="4037"/>
                  </a:cubicBezTo>
                  <a:cubicBezTo>
                    <a:pt x="5857" y="4622"/>
                    <a:pt x="5868" y="5215"/>
                    <a:pt x="5922" y="5807"/>
                  </a:cubicBezTo>
                  <a:cubicBezTo>
                    <a:pt x="5970" y="6349"/>
                    <a:pt x="5997" y="6896"/>
                    <a:pt x="6030" y="7440"/>
                  </a:cubicBezTo>
                  <a:cubicBezTo>
                    <a:pt x="6068" y="8045"/>
                    <a:pt x="6023" y="8653"/>
                    <a:pt x="6081" y="9260"/>
                  </a:cubicBezTo>
                  <a:cubicBezTo>
                    <a:pt x="6132" y="9777"/>
                    <a:pt x="6083" y="10301"/>
                    <a:pt x="6128" y="10823"/>
                  </a:cubicBezTo>
                  <a:cubicBezTo>
                    <a:pt x="6177" y="11418"/>
                    <a:pt x="6115" y="12020"/>
                    <a:pt x="6190" y="12616"/>
                  </a:cubicBezTo>
                  <a:cubicBezTo>
                    <a:pt x="6193" y="12621"/>
                    <a:pt x="6195" y="12627"/>
                    <a:pt x="6198" y="12633"/>
                  </a:cubicBezTo>
                  <a:cubicBezTo>
                    <a:pt x="6274" y="12553"/>
                    <a:pt x="6274" y="12453"/>
                    <a:pt x="6263" y="12353"/>
                  </a:cubicBezTo>
                  <a:cubicBezTo>
                    <a:pt x="6193" y="11671"/>
                    <a:pt x="6220" y="10985"/>
                    <a:pt x="6197" y="10301"/>
                  </a:cubicBezTo>
                  <a:cubicBezTo>
                    <a:pt x="6166" y="9386"/>
                    <a:pt x="6097" y="8469"/>
                    <a:pt x="6129" y="7553"/>
                  </a:cubicBezTo>
                  <a:cubicBezTo>
                    <a:pt x="6131" y="7493"/>
                    <a:pt x="6125" y="7432"/>
                    <a:pt x="6120" y="7373"/>
                  </a:cubicBezTo>
                  <a:cubicBezTo>
                    <a:pt x="6031" y="6332"/>
                    <a:pt x="5933" y="5288"/>
                    <a:pt x="5984" y="4245"/>
                  </a:cubicBezTo>
                  <a:cubicBezTo>
                    <a:pt x="6021" y="3509"/>
                    <a:pt x="6027" y="2772"/>
                    <a:pt x="6027" y="2036"/>
                  </a:cubicBezTo>
                  <a:cubicBezTo>
                    <a:pt x="6027" y="1684"/>
                    <a:pt x="5979" y="1335"/>
                    <a:pt x="5870" y="999"/>
                  </a:cubicBezTo>
                  <a:cubicBezTo>
                    <a:pt x="5784" y="735"/>
                    <a:pt x="5633" y="516"/>
                    <a:pt x="5377" y="402"/>
                  </a:cubicBezTo>
                  <a:cubicBezTo>
                    <a:pt x="4787" y="141"/>
                    <a:pt x="4192" y="0"/>
                    <a:pt x="359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2037544" y="3063804"/>
              <a:ext cx="236659" cy="193046"/>
            </a:xfrm>
            <a:custGeom>
              <a:avLst/>
              <a:gdLst/>
              <a:ahLst/>
              <a:cxnLst/>
              <a:rect l="l" t="t" r="r" b="b"/>
              <a:pathLst>
                <a:path w="7190" h="5865" extrusionOk="0">
                  <a:moveTo>
                    <a:pt x="5376" y="1"/>
                  </a:moveTo>
                  <a:cubicBezTo>
                    <a:pt x="5308" y="1"/>
                    <a:pt x="5239" y="6"/>
                    <a:pt x="5168" y="17"/>
                  </a:cubicBezTo>
                  <a:cubicBezTo>
                    <a:pt x="4619" y="108"/>
                    <a:pt x="4077" y="233"/>
                    <a:pt x="3532" y="336"/>
                  </a:cubicBezTo>
                  <a:cubicBezTo>
                    <a:pt x="2580" y="514"/>
                    <a:pt x="1630" y="694"/>
                    <a:pt x="691" y="925"/>
                  </a:cubicBezTo>
                  <a:cubicBezTo>
                    <a:pt x="453" y="983"/>
                    <a:pt x="208" y="1029"/>
                    <a:pt x="0" y="1175"/>
                  </a:cubicBezTo>
                  <a:cubicBezTo>
                    <a:pt x="266" y="1316"/>
                    <a:pt x="447" y="1529"/>
                    <a:pt x="596" y="1788"/>
                  </a:cubicBezTo>
                  <a:cubicBezTo>
                    <a:pt x="909" y="2332"/>
                    <a:pt x="1097" y="2928"/>
                    <a:pt x="1335" y="3503"/>
                  </a:cubicBezTo>
                  <a:cubicBezTo>
                    <a:pt x="1643" y="4253"/>
                    <a:pt x="1966" y="4995"/>
                    <a:pt x="2246" y="5756"/>
                  </a:cubicBezTo>
                  <a:cubicBezTo>
                    <a:pt x="2261" y="5795"/>
                    <a:pt x="2290" y="5828"/>
                    <a:pt x="2311" y="5865"/>
                  </a:cubicBezTo>
                  <a:cubicBezTo>
                    <a:pt x="2332" y="5849"/>
                    <a:pt x="2354" y="5834"/>
                    <a:pt x="2369" y="5814"/>
                  </a:cubicBezTo>
                  <a:cubicBezTo>
                    <a:pt x="2912" y="5062"/>
                    <a:pt x="3586" y="4450"/>
                    <a:pt x="4352" y="3930"/>
                  </a:cubicBezTo>
                  <a:cubicBezTo>
                    <a:pt x="4808" y="3621"/>
                    <a:pt x="5316" y="3412"/>
                    <a:pt x="5801" y="3158"/>
                  </a:cubicBezTo>
                  <a:cubicBezTo>
                    <a:pt x="6120" y="2990"/>
                    <a:pt x="6457" y="2864"/>
                    <a:pt x="6804" y="2765"/>
                  </a:cubicBezTo>
                  <a:cubicBezTo>
                    <a:pt x="6933" y="2728"/>
                    <a:pt x="7070" y="2710"/>
                    <a:pt x="7189" y="2634"/>
                  </a:cubicBezTo>
                  <a:cubicBezTo>
                    <a:pt x="7001" y="2092"/>
                    <a:pt x="6819" y="1557"/>
                    <a:pt x="6628" y="1026"/>
                  </a:cubicBezTo>
                  <a:cubicBezTo>
                    <a:pt x="6537" y="776"/>
                    <a:pt x="6410" y="542"/>
                    <a:pt x="6248" y="329"/>
                  </a:cubicBezTo>
                  <a:cubicBezTo>
                    <a:pt x="6181" y="241"/>
                    <a:pt x="6112" y="147"/>
                    <a:pt x="6000" y="114"/>
                  </a:cubicBezTo>
                  <a:cubicBezTo>
                    <a:pt x="5794" y="52"/>
                    <a:pt x="5591" y="1"/>
                    <a:pt x="5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2344838" y="3554532"/>
              <a:ext cx="151475" cy="1284541"/>
            </a:xfrm>
            <a:custGeom>
              <a:avLst/>
              <a:gdLst/>
              <a:ahLst/>
              <a:cxnLst/>
              <a:rect l="l" t="t" r="r" b="b"/>
              <a:pathLst>
                <a:path w="4602" h="39026" extrusionOk="0">
                  <a:moveTo>
                    <a:pt x="4602" y="0"/>
                  </a:moveTo>
                  <a:cubicBezTo>
                    <a:pt x="4468" y="233"/>
                    <a:pt x="4373" y="483"/>
                    <a:pt x="4272" y="732"/>
                  </a:cubicBezTo>
                  <a:cubicBezTo>
                    <a:pt x="4413" y="799"/>
                    <a:pt x="4393" y="930"/>
                    <a:pt x="4379" y="1044"/>
                  </a:cubicBezTo>
                  <a:cubicBezTo>
                    <a:pt x="4189" y="2551"/>
                    <a:pt x="4166" y="4065"/>
                    <a:pt x="4130" y="5584"/>
                  </a:cubicBezTo>
                  <a:cubicBezTo>
                    <a:pt x="4102" y="6775"/>
                    <a:pt x="4144" y="7968"/>
                    <a:pt x="4083" y="9156"/>
                  </a:cubicBezTo>
                  <a:cubicBezTo>
                    <a:pt x="4016" y="10486"/>
                    <a:pt x="4091" y="11815"/>
                    <a:pt x="4033" y="13143"/>
                  </a:cubicBezTo>
                  <a:cubicBezTo>
                    <a:pt x="3985" y="14214"/>
                    <a:pt x="4033" y="15287"/>
                    <a:pt x="3978" y="16356"/>
                  </a:cubicBezTo>
                  <a:cubicBezTo>
                    <a:pt x="3937" y="17154"/>
                    <a:pt x="3973" y="17950"/>
                    <a:pt x="3933" y="18747"/>
                  </a:cubicBezTo>
                  <a:cubicBezTo>
                    <a:pt x="3872" y="19987"/>
                    <a:pt x="3852" y="21230"/>
                    <a:pt x="3820" y="22471"/>
                  </a:cubicBezTo>
                  <a:cubicBezTo>
                    <a:pt x="3803" y="23131"/>
                    <a:pt x="3821" y="23793"/>
                    <a:pt x="3777" y="24449"/>
                  </a:cubicBezTo>
                  <a:cubicBezTo>
                    <a:pt x="3703" y="25572"/>
                    <a:pt x="3780" y="26697"/>
                    <a:pt x="3720" y="27817"/>
                  </a:cubicBezTo>
                  <a:cubicBezTo>
                    <a:pt x="3666" y="28846"/>
                    <a:pt x="3726" y="29875"/>
                    <a:pt x="3672" y="30902"/>
                  </a:cubicBezTo>
                  <a:cubicBezTo>
                    <a:pt x="3618" y="31897"/>
                    <a:pt x="3681" y="32893"/>
                    <a:pt x="3615" y="33884"/>
                  </a:cubicBezTo>
                  <a:cubicBezTo>
                    <a:pt x="3566" y="34636"/>
                    <a:pt x="3598" y="35391"/>
                    <a:pt x="3539" y="36145"/>
                  </a:cubicBezTo>
                  <a:cubicBezTo>
                    <a:pt x="3460" y="37170"/>
                    <a:pt x="2928" y="37874"/>
                    <a:pt x="2088" y="38374"/>
                  </a:cubicBezTo>
                  <a:cubicBezTo>
                    <a:pt x="1587" y="38673"/>
                    <a:pt x="1053" y="38913"/>
                    <a:pt x="447" y="38918"/>
                  </a:cubicBezTo>
                  <a:cubicBezTo>
                    <a:pt x="420" y="38918"/>
                    <a:pt x="393" y="38919"/>
                    <a:pt x="365" y="38919"/>
                  </a:cubicBezTo>
                  <a:cubicBezTo>
                    <a:pt x="265" y="38919"/>
                    <a:pt x="166" y="38908"/>
                    <a:pt x="91" y="38817"/>
                  </a:cubicBezTo>
                  <a:cubicBezTo>
                    <a:pt x="45" y="38879"/>
                    <a:pt x="15" y="38949"/>
                    <a:pt x="0" y="39025"/>
                  </a:cubicBezTo>
                  <a:cubicBezTo>
                    <a:pt x="82" y="38962"/>
                    <a:pt x="173" y="38956"/>
                    <a:pt x="271" y="38954"/>
                  </a:cubicBezTo>
                  <a:cubicBezTo>
                    <a:pt x="1481" y="38927"/>
                    <a:pt x="2465" y="38429"/>
                    <a:pt x="3162" y="37445"/>
                  </a:cubicBezTo>
                  <a:cubicBezTo>
                    <a:pt x="3506" y="36961"/>
                    <a:pt x="3580" y="36361"/>
                    <a:pt x="3635" y="35779"/>
                  </a:cubicBezTo>
                  <a:cubicBezTo>
                    <a:pt x="3721" y="34866"/>
                    <a:pt x="3736" y="33949"/>
                    <a:pt x="3777" y="33033"/>
                  </a:cubicBezTo>
                  <a:cubicBezTo>
                    <a:pt x="3790" y="32736"/>
                    <a:pt x="3783" y="32435"/>
                    <a:pt x="3790" y="32136"/>
                  </a:cubicBezTo>
                  <a:cubicBezTo>
                    <a:pt x="3835" y="30448"/>
                    <a:pt x="3830" y="28758"/>
                    <a:pt x="3858" y="27070"/>
                  </a:cubicBezTo>
                  <a:cubicBezTo>
                    <a:pt x="3878" y="25921"/>
                    <a:pt x="3856" y="24772"/>
                    <a:pt x="3909" y="23624"/>
                  </a:cubicBezTo>
                  <a:cubicBezTo>
                    <a:pt x="3949" y="22758"/>
                    <a:pt x="3911" y="21890"/>
                    <a:pt x="3954" y="21027"/>
                  </a:cubicBezTo>
                  <a:cubicBezTo>
                    <a:pt x="4018" y="19689"/>
                    <a:pt x="4038" y="18353"/>
                    <a:pt x="4067" y="17017"/>
                  </a:cubicBezTo>
                  <a:cubicBezTo>
                    <a:pt x="4082" y="16357"/>
                    <a:pt x="4082" y="15697"/>
                    <a:pt x="4104" y="15038"/>
                  </a:cubicBezTo>
                  <a:cubicBezTo>
                    <a:pt x="4175" y="12989"/>
                    <a:pt x="4109" y="10937"/>
                    <a:pt x="4167" y="8889"/>
                  </a:cubicBezTo>
                  <a:cubicBezTo>
                    <a:pt x="4213" y="7310"/>
                    <a:pt x="4152" y="5734"/>
                    <a:pt x="4214" y="4158"/>
                  </a:cubicBezTo>
                  <a:cubicBezTo>
                    <a:pt x="4258" y="3012"/>
                    <a:pt x="4267" y="1862"/>
                    <a:pt x="4425" y="722"/>
                  </a:cubicBezTo>
                  <a:cubicBezTo>
                    <a:pt x="4459" y="478"/>
                    <a:pt x="4518" y="235"/>
                    <a:pt x="46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2345035" y="3554664"/>
              <a:ext cx="151376" cy="1285956"/>
            </a:xfrm>
            <a:custGeom>
              <a:avLst/>
              <a:gdLst/>
              <a:ahLst/>
              <a:cxnLst/>
              <a:rect l="l" t="t" r="r" b="b"/>
              <a:pathLst>
                <a:path w="4599" h="39069" extrusionOk="0">
                  <a:moveTo>
                    <a:pt x="4598" y="0"/>
                  </a:moveTo>
                  <a:lnTo>
                    <a:pt x="4598" y="0"/>
                  </a:lnTo>
                  <a:cubicBezTo>
                    <a:pt x="4514" y="234"/>
                    <a:pt x="4457" y="476"/>
                    <a:pt x="4421" y="723"/>
                  </a:cubicBezTo>
                  <a:cubicBezTo>
                    <a:pt x="4263" y="1861"/>
                    <a:pt x="4255" y="3011"/>
                    <a:pt x="4210" y="4157"/>
                  </a:cubicBezTo>
                  <a:cubicBezTo>
                    <a:pt x="4148" y="5734"/>
                    <a:pt x="4208" y="7312"/>
                    <a:pt x="4163" y="8889"/>
                  </a:cubicBezTo>
                  <a:cubicBezTo>
                    <a:pt x="4104" y="10938"/>
                    <a:pt x="4171" y="12988"/>
                    <a:pt x="4101" y="15038"/>
                  </a:cubicBezTo>
                  <a:cubicBezTo>
                    <a:pt x="4079" y="15698"/>
                    <a:pt x="4079" y="16357"/>
                    <a:pt x="4064" y="17017"/>
                  </a:cubicBezTo>
                  <a:cubicBezTo>
                    <a:pt x="4033" y="18353"/>
                    <a:pt x="4015" y="19689"/>
                    <a:pt x="3950" y="21026"/>
                  </a:cubicBezTo>
                  <a:cubicBezTo>
                    <a:pt x="3910" y="21891"/>
                    <a:pt x="3947" y="22757"/>
                    <a:pt x="3905" y="23623"/>
                  </a:cubicBezTo>
                  <a:cubicBezTo>
                    <a:pt x="3852" y="24770"/>
                    <a:pt x="3874" y="25920"/>
                    <a:pt x="3854" y="27069"/>
                  </a:cubicBezTo>
                  <a:cubicBezTo>
                    <a:pt x="3826" y="28758"/>
                    <a:pt x="3831" y="30447"/>
                    <a:pt x="3787" y="32136"/>
                  </a:cubicBezTo>
                  <a:cubicBezTo>
                    <a:pt x="3779" y="32435"/>
                    <a:pt x="3787" y="32736"/>
                    <a:pt x="3774" y="33032"/>
                  </a:cubicBezTo>
                  <a:cubicBezTo>
                    <a:pt x="3732" y="33947"/>
                    <a:pt x="3718" y="34865"/>
                    <a:pt x="3631" y="35778"/>
                  </a:cubicBezTo>
                  <a:cubicBezTo>
                    <a:pt x="3576" y="36361"/>
                    <a:pt x="3502" y="36962"/>
                    <a:pt x="3160" y="37445"/>
                  </a:cubicBezTo>
                  <a:cubicBezTo>
                    <a:pt x="2461" y="38430"/>
                    <a:pt x="1480" y="38926"/>
                    <a:pt x="267" y="38953"/>
                  </a:cubicBezTo>
                  <a:cubicBezTo>
                    <a:pt x="170" y="38956"/>
                    <a:pt x="80" y="38963"/>
                    <a:pt x="1" y="39025"/>
                  </a:cubicBezTo>
                  <a:cubicBezTo>
                    <a:pt x="137" y="39035"/>
                    <a:pt x="278" y="39068"/>
                    <a:pt x="416" y="39068"/>
                  </a:cubicBezTo>
                  <a:cubicBezTo>
                    <a:pt x="446" y="39068"/>
                    <a:pt x="476" y="39066"/>
                    <a:pt x="506" y="39063"/>
                  </a:cubicBezTo>
                  <a:cubicBezTo>
                    <a:pt x="1256" y="38966"/>
                    <a:pt x="1946" y="38714"/>
                    <a:pt x="2549" y="38239"/>
                  </a:cubicBezTo>
                  <a:cubicBezTo>
                    <a:pt x="3050" y="37844"/>
                    <a:pt x="3414" y="37366"/>
                    <a:pt x="3559" y="36737"/>
                  </a:cubicBezTo>
                  <a:cubicBezTo>
                    <a:pt x="3649" y="36345"/>
                    <a:pt x="3722" y="35955"/>
                    <a:pt x="3742" y="35548"/>
                  </a:cubicBezTo>
                  <a:cubicBezTo>
                    <a:pt x="3772" y="34892"/>
                    <a:pt x="3820" y="34234"/>
                    <a:pt x="3846" y="33577"/>
                  </a:cubicBezTo>
                  <a:cubicBezTo>
                    <a:pt x="3862" y="33143"/>
                    <a:pt x="3857" y="32710"/>
                    <a:pt x="3877" y="32276"/>
                  </a:cubicBezTo>
                  <a:cubicBezTo>
                    <a:pt x="3910" y="31566"/>
                    <a:pt x="3904" y="30855"/>
                    <a:pt x="3930" y="30146"/>
                  </a:cubicBezTo>
                  <a:cubicBezTo>
                    <a:pt x="3975" y="28870"/>
                    <a:pt x="3915" y="27593"/>
                    <a:pt x="3979" y="26316"/>
                  </a:cubicBezTo>
                  <a:cubicBezTo>
                    <a:pt x="4033" y="25228"/>
                    <a:pt x="3960" y="24140"/>
                    <a:pt x="4033" y="23053"/>
                  </a:cubicBezTo>
                  <a:cubicBezTo>
                    <a:pt x="4064" y="22592"/>
                    <a:pt x="4040" y="22127"/>
                    <a:pt x="4043" y="21663"/>
                  </a:cubicBezTo>
                  <a:cubicBezTo>
                    <a:pt x="4044" y="21345"/>
                    <a:pt x="4017" y="21025"/>
                    <a:pt x="4055" y="20712"/>
                  </a:cubicBezTo>
                  <a:cubicBezTo>
                    <a:pt x="4127" y="20159"/>
                    <a:pt x="4087" y="19602"/>
                    <a:pt x="4132" y="19046"/>
                  </a:cubicBezTo>
                  <a:cubicBezTo>
                    <a:pt x="4197" y="18228"/>
                    <a:pt x="4135" y="17403"/>
                    <a:pt x="4183" y="16581"/>
                  </a:cubicBezTo>
                  <a:cubicBezTo>
                    <a:pt x="4242" y="15572"/>
                    <a:pt x="4198" y="14560"/>
                    <a:pt x="4235" y="13550"/>
                  </a:cubicBezTo>
                  <a:cubicBezTo>
                    <a:pt x="4300" y="11786"/>
                    <a:pt x="4223" y="10019"/>
                    <a:pt x="4287" y="8253"/>
                  </a:cubicBezTo>
                  <a:cubicBezTo>
                    <a:pt x="4346" y="6652"/>
                    <a:pt x="4257" y="5049"/>
                    <a:pt x="4343" y="3447"/>
                  </a:cubicBezTo>
                  <a:cubicBezTo>
                    <a:pt x="4375" y="2858"/>
                    <a:pt x="4430" y="2269"/>
                    <a:pt x="4406" y="1677"/>
                  </a:cubicBezTo>
                  <a:cubicBezTo>
                    <a:pt x="4404" y="1635"/>
                    <a:pt x="4411" y="1592"/>
                    <a:pt x="4416" y="1549"/>
                  </a:cubicBezTo>
                  <a:cubicBezTo>
                    <a:pt x="4478" y="1033"/>
                    <a:pt x="4537" y="516"/>
                    <a:pt x="4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2347998" y="3578659"/>
              <a:ext cx="142226" cy="1256925"/>
            </a:xfrm>
            <a:custGeom>
              <a:avLst/>
              <a:gdLst/>
              <a:ahLst/>
              <a:cxnLst/>
              <a:rect l="l" t="t" r="r" b="b"/>
              <a:pathLst>
                <a:path w="4321" h="38187" extrusionOk="0">
                  <a:moveTo>
                    <a:pt x="4180" y="0"/>
                  </a:moveTo>
                  <a:cubicBezTo>
                    <a:pt x="4234" y="115"/>
                    <a:pt x="4205" y="232"/>
                    <a:pt x="4191" y="352"/>
                  </a:cubicBezTo>
                  <a:cubicBezTo>
                    <a:pt x="4136" y="767"/>
                    <a:pt x="4071" y="1179"/>
                    <a:pt x="4058" y="1598"/>
                  </a:cubicBezTo>
                  <a:cubicBezTo>
                    <a:pt x="4054" y="1710"/>
                    <a:pt x="4069" y="1825"/>
                    <a:pt x="4045" y="1932"/>
                  </a:cubicBezTo>
                  <a:cubicBezTo>
                    <a:pt x="3970" y="2304"/>
                    <a:pt x="3992" y="2682"/>
                    <a:pt x="3968" y="3056"/>
                  </a:cubicBezTo>
                  <a:cubicBezTo>
                    <a:pt x="3911" y="3858"/>
                    <a:pt x="3955" y="4663"/>
                    <a:pt x="3917" y="5470"/>
                  </a:cubicBezTo>
                  <a:cubicBezTo>
                    <a:pt x="3859" y="6719"/>
                    <a:pt x="3917" y="7971"/>
                    <a:pt x="3859" y="9221"/>
                  </a:cubicBezTo>
                  <a:cubicBezTo>
                    <a:pt x="3801" y="10514"/>
                    <a:pt x="3863" y="11808"/>
                    <a:pt x="3815" y="13102"/>
                  </a:cubicBezTo>
                  <a:cubicBezTo>
                    <a:pt x="3767" y="14420"/>
                    <a:pt x="3794" y="15741"/>
                    <a:pt x="3748" y="17060"/>
                  </a:cubicBezTo>
                  <a:cubicBezTo>
                    <a:pt x="3731" y="17546"/>
                    <a:pt x="3759" y="18035"/>
                    <a:pt x="3709" y="18523"/>
                  </a:cubicBezTo>
                  <a:cubicBezTo>
                    <a:pt x="3661" y="18998"/>
                    <a:pt x="3688" y="19479"/>
                    <a:pt x="3655" y="19959"/>
                  </a:cubicBezTo>
                  <a:cubicBezTo>
                    <a:pt x="3603" y="20694"/>
                    <a:pt x="3662" y="21431"/>
                    <a:pt x="3606" y="22168"/>
                  </a:cubicBezTo>
                  <a:cubicBezTo>
                    <a:pt x="3548" y="22893"/>
                    <a:pt x="3596" y="23622"/>
                    <a:pt x="3555" y="24350"/>
                  </a:cubicBezTo>
                  <a:cubicBezTo>
                    <a:pt x="3492" y="25445"/>
                    <a:pt x="3565" y="26542"/>
                    <a:pt x="3502" y="27639"/>
                  </a:cubicBezTo>
                  <a:cubicBezTo>
                    <a:pt x="3440" y="28682"/>
                    <a:pt x="3508" y="29729"/>
                    <a:pt x="3453" y="30774"/>
                  </a:cubicBezTo>
                  <a:cubicBezTo>
                    <a:pt x="3394" y="31877"/>
                    <a:pt x="3459" y="32984"/>
                    <a:pt x="3390" y="34089"/>
                  </a:cubicBezTo>
                  <a:cubicBezTo>
                    <a:pt x="3362" y="34532"/>
                    <a:pt x="3398" y="34977"/>
                    <a:pt x="3343" y="35422"/>
                  </a:cubicBezTo>
                  <a:cubicBezTo>
                    <a:pt x="3265" y="36062"/>
                    <a:pt x="3090" y="36631"/>
                    <a:pt x="2579" y="37075"/>
                  </a:cubicBezTo>
                  <a:cubicBezTo>
                    <a:pt x="1881" y="37682"/>
                    <a:pt x="1118" y="38089"/>
                    <a:pt x="190" y="38089"/>
                  </a:cubicBezTo>
                  <a:cubicBezTo>
                    <a:pt x="128" y="38089"/>
                    <a:pt x="64" y="38087"/>
                    <a:pt x="0" y="38084"/>
                  </a:cubicBezTo>
                  <a:lnTo>
                    <a:pt x="0" y="38084"/>
                  </a:lnTo>
                  <a:cubicBezTo>
                    <a:pt x="74" y="38177"/>
                    <a:pt x="175" y="38186"/>
                    <a:pt x="278" y="38186"/>
                  </a:cubicBezTo>
                  <a:cubicBezTo>
                    <a:pt x="304" y="38186"/>
                    <a:pt x="330" y="38186"/>
                    <a:pt x="356" y="38186"/>
                  </a:cubicBezTo>
                  <a:cubicBezTo>
                    <a:pt x="960" y="38181"/>
                    <a:pt x="1496" y="37941"/>
                    <a:pt x="1996" y="37642"/>
                  </a:cubicBezTo>
                  <a:cubicBezTo>
                    <a:pt x="2837" y="37142"/>
                    <a:pt x="3369" y="36439"/>
                    <a:pt x="3447" y="35413"/>
                  </a:cubicBezTo>
                  <a:cubicBezTo>
                    <a:pt x="3505" y="34659"/>
                    <a:pt x="3474" y="33907"/>
                    <a:pt x="3523" y="33152"/>
                  </a:cubicBezTo>
                  <a:cubicBezTo>
                    <a:pt x="3588" y="32162"/>
                    <a:pt x="3527" y="31165"/>
                    <a:pt x="3580" y="30170"/>
                  </a:cubicBezTo>
                  <a:cubicBezTo>
                    <a:pt x="3636" y="29143"/>
                    <a:pt x="3574" y="28115"/>
                    <a:pt x="3628" y="27085"/>
                  </a:cubicBezTo>
                  <a:cubicBezTo>
                    <a:pt x="3688" y="25964"/>
                    <a:pt x="3611" y="24840"/>
                    <a:pt x="3686" y="23717"/>
                  </a:cubicBezTo>
                  <a:cubicBezTo>
                    <a:pt x="3728" y="23061"/>
                    <a:pt x="3709" y="22398"/>
                    <a:pt x="3728" y="21739"/>
                  </a:cubicBezTo>
                  <a:cubicBezTo>
                    <a:pt x="3760" y="20498"/>
                    <a:pt x="3779" y="19255"/>
                    <a:pt x="3841" y="18015"/>
                  </a:cubicBezTo>
                  <a:cubicBezTo>
                    <a:pt x="3880" y="17220"/>
                    <a:pt x="3845" y="16422"/>
                    <a:pt x="3886" y="15624"/>
                  </a:cubicBezTo>
                  <a:cubicBezTo>
                    <a:pt x="3941" y="14555"/>
                    <a:pt x="3893" y="13482"/>
                    <a:pt x="3941" y="12411"/>
                  </a:cubicBezTo>
                  <a:cubicBezTo>
                    <a:pt x="4000" y="11083"/>
                    <a:pt x="3923" y="9754"/>
                    <a:pt x="3991" y="8424"/>
                  </a:cubicBezTo>
                  <a:cubicBezTo>
                    <a:pt x="4053" y="7236"/>
                    <a:pt x="4010" y="6043"/>
                    <a:pt x="4038" y="4852"/>
                  </a:cubicBezTo>
                  <a:cubicBezTo>
                    <a:pt x="4074" y="3333"/>
                    <a:pt x="4096" y="1821"/>
                    <a:pt x="4287" y="312"/>
                  </a:cubicBezTo>
                  <a:cubicBezTo>
                    <a:pt x="4301" y="198"/>
                    <a:pt x="4321" y="6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2120424" y="3152444"/>
              <a:ext cx="415453" cy="121983"/>
            </a:xfrm>
            <a:custGeom>
              <a:avLst/>
              <a:gdLst/>
              <a:ahLst/>
              <a:cxnLst/>
              <a:rect l="l" t="t" r="r" b="b"/>
              <a:pathLst>
                <a:path w="12622" h="3706" extrusionOk="0">
                  <a:moveTo>
                    <a:pt x="6576" y="0"/>
                  </a:moveTo>
                  <a:cubicBezTo>
                    <a:pt x="5654" y="0"/>
                    <a:pt x="4741" y="179"/>
                    <a:pt x="3847" y="515"/>
                  </a:cubicBezTo>
                  <a:cubicBezTo>
                    <a:pt x="2473" y="1032"/>
                    <a:pt x="1256" y="1810"/>
                    <a:pt x="297" y="2944"/>
                  </a:cubicBezTo>
                  <a:cubicBezTo>
                    <a:pt x="210" y="3046"/>
                    <a:pt x="117" y="3145"/>
                    <a:pt x="1" y="3274"/>
                  </a:cubicBezTo>
                  <a:cubicBezTo>
                    <a:pt x="196" y="3308"/>
                    <a:pt x="376" y="3316"/>
                    <a:pt x="550" y="3316"/>
                  </a:cubicBezTo>
                  <a:cubicBezTo>
                    <a:pt x="645" y="3316"/>
                    <a:pt x="738" y="3314"/>
                    <a:pt x="831" y="3312"/>
                  </a:cubicBezTo>
                  <a:cubicBezTo>
                    <a:pt x="1528" y="2482"/>
                    <a:pt x="2381" y="1875"/>
                    <a:pt x="3383" y="1464"/>
                  </a:cubicBezTo>
                  <a:cubicBezTo>
                    <a:pt x="3971" y="1222"/>
                    <a:pt x="4574" y="1034"/>
                    <a:pt x="5198" y="929"/>
                  </a:cubicBezTo>
                  <a:cubicBezTo>
                    <a:pt x="5399" y="895"/>
                    <a:pt x="5602" y="851"/>
                    <a:pt x="5805" y="851"/>
                  </a:cubicBezTo>
                  <a:cubicBezTo>
                    <a:pt x="5823" y="851"/>
                    <a:pt x="5840" y="852"/>
                    <a:pt x="5858" y="852"/>
                  </a:cubicBezTo>
                  <a:cubicBezTo>
                    <a:pt x="5867" y="853"/>
                    <a:pt x="5877" y="853"/>
                    <a:pt x="5887" y="853"/>
                  </a:cubicBezTo>
                  <a:cubicBezTo>
                    <a:pt x="6075" y="853"/>
                    <a:pt x="6256" y="796"/>
                    <a:pt x="6446" y="796"/>
                  </a:cubicBezTo>
                  <a:cubicBezTo>
                    <a:pt x="7195" y="797"/>
                    <a:pt x="7903" y="972"/>
                    <a:pt x="8578" y="1280"/>
                  </a:cubicBezTo>
                  <a:cubicBezTo>
                    <a:pt x="9463" y="1683"/>
                    <a:pt x="10217" y="2268"/>
                    <a:pt x="10867" y="2988"/>
                  </a:cubicBezTo>
                  <a:cubicBezTo>
                    <a:pt x="10999" y="3134"/>
                    <a:pt x="11103" y="3302"/>
                    <a:pt x="11198" y="3476"/>
                  </a:cubicBezTo>
                  <a:cubicBezTo>
                    <a:pt x="11240" y="3552"/>
                    <a:pt x="11288" y="3620"/>
                    <a:pt x="11366" y="3662"/>
                  </a:cubicBezTo>
                  <a:cubicBezTo>
                    <a:pt x="11778" y="3677"/>
                    <a:pt x="12192" y="3692"/>
                    <a:pt x="12621" y="3706"/>
                  </a:cubicBezTo>
                  <a:cubicBezTo>
                    <a:pt x="12568" y="3498"/>
                    <a:pt x="12481" y="3354"/>
                    <a:pt x="12387" y="3211"/>
                  </a:cubicBezTo>
                  <a:cubicBezTo>
                    <a:pt x="12041" y="2684"/>
                    <a:pt x="11616" y="2228"/>
                    <a:pt x="11166" y="1792"/>
                  </a:cubicBezTo>
                  <a:cubicBezTo>
                    <a:pt x="10393" y="1042"/>
                    <a:pt x="9478" y="529"/>
                    <a:pt x="8443" y="249"/>
                  </a:cubicBezTo>
                  <a:cubicBezTo>
                    <a:pt x="7818" y="81"/>
                    <a:pt x="7195" y="0"/>
                    <a:pt x="6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2353034" y="3832169"/>
              <a:ext cx="67443" cy="984817"/>
            </a:xfrm>
            <a:custGeom>
              <a:avLst/>
              <a:gdLst/>
              <a:ahLst/>
              <a:cxnLst/>
              <a:rect l="l" t="t" r="r" b="b"/>
              <a:pathLst>
                <a:path w="2049" h="29920" extrusionOk="0">
                  <a:moveTo>
                    <a:pt x="2048" y="1"/>
                  </a:moveTo>
                  <a:cubicBezTo>
                    <a:pt x="2029" y="436"/>
                    <a:pt x="2014" y="872"/>
                    <a:pt x="1993" y="1306"/>
                  </a:cubicBezTo>
                  <a:cubicBezTo>
                    <a:pt x="1928" y="2642"/>
                    <a:pt x="1944" y="3979"/>
                    <a:pt x="1881" y="5314"/>
                  </a:cubicBezTo>
                  <a:cubicBezTo>
                    <a:pt x="1832" y="6358"/>
                    <a:pt x="1812" y="7403"/>
                    <a:pt x="1777" y="8448"/>
                  </a:cubicBezTo>
                  <a:cubicBezTo>
                    <a:pt x="1735" y="9715"/>
                    <a:pt x="1731" y="10982"/>
                    <a:pt x="1674" y="12249"/>
                  </a:cubicBezTo>
                  <a:cubicBezTo>
                    <a:pt x="1613" y="13610"/>
                    <a:pt x="1535" y="14969"/>
                    <a:pt x="1464" y="16328"/>
                  </a:cubicBezTo>
                  <a:cubicBezTo>
                    <a:pt x="1357" y="18428"/>
                    <a:pt x="1355" y="20526"/>
                    <a:pt x="1384" y="22627"/>
                  </a:cubicBezTo>
                  <a:cubicBezTo>
                    <a:pt x="1401" y="23987"/>
                    <a:pt x="1540" y="25346"/>
                    <a:pt x="1523" y="26708"/>
                  </a:cubicBezTo>
                  <a:cubicBezTo>
                    <a:pt x="1513" y="27419"/>
                    <a:pt x="1477" y="28130"/>
                    <a:pt x="1166" y="28796"/>
                  </a:cubicBezTo>
                  <a:cubicBezTo>
                    <a:pt x="988" y="29176"/>
                    <a:pt x="713" y="29435"/>
                    <a:pt x="337" y="29596"/>
                  </a:cubicBezTo>
                  <a:cubicBezTo>
                    <a:pt x="283" y="29620"/>
                    <a:pt x="227" y="29646"/>
                    <a:pt x="169" y="29646"/>
                  </a:cubicBezTo>
                  <a:cubicBezTo>
                    <a:pt x="136" y="29646"/>
                    <a:pt x="102" y="29637"/>
                    <a:pt x="67" y="29614"/>
                  </a:cubicBezTo>
                  <a:cubicBezTo>
                    <a:pt x="45" y="29717"/>
                    <a:pt x="23" y="29818"/>
                    <a:pt x="0" y="29920"/>
                  </a:cubicBezTo>
                  <a:cubicBezTo>
                    <a:pt x="67" y="29811"/>
                    <a:pt x="165" y="29739"/>
                    <a:pt x="278" y="29696"/>
                  </a:cubicBezTo>
                  <a:cubicBezTo>
                    <a:pt x="975" y="29437"/>
                    <a:pt x="1273" y="28870"/>
                    <a:pt x="1447" y="28205"/>
                  </a:cubicBezTo>
                  <a:cubicBezTo>
                    <a:pt x="1555" y="27795"/>
                    <a:pt x="1567" y="27373"/>
                    <a:pt x="1584" y="26955"/>
                  </a:cubicBezTo>
                  <a:cubicBezTo>
                    <a:pt x="1629" y="25849"/>
                    <a:pt x="1578" y="24742"/>
                    <a:pt x="1523" y="23637"/>
                  </a:cubicBezTo>
                  <a:cubicBezTo>
                    <a:pt x="1456" y="22335"/>
                    <a:pt x="1419" y="21034"/>
                    <a:pt x="1438" y="19731"/>
                  </a:cubicBezTo>
                  <a:cubicBezTo>
                    <a:pt x="1456" y="18428"/>
                    <a:pt x="1491" y="17124"/>
                    <a:pt x="1557" y="15826"/>
                  </a:cubicBezTo>
                  <a:cubicBezTo>
                    <a:pt x="1636" y="14285"/>
                    <a:pt x="1715" y="12747"/>
                    <a:pt x="1758" y="11204"/>
                  </a:cubicBezTo>
                  <a:cubicBezTo>
                    <a:pt x="1780" y="10364"/>
                    <a:pt x="1764" y="9524"/>
                    <a:pt x="1798" y="8685"/>
                  </a:cubicBezTo>
                  <a:cubicBezTo>
                    <a:pt x="1846" y="7477"/>
                    <a:pt x="1863" y="6269"/>
                    <a:pt x="1912" y="5062"/>
                  </a:cubicBezTo>
                  <a:cubicBezTo>
                    <a:pt x="1937" y="4463"/>
                    <a:pt x="1931" y="3863"/>
                    <a:pt x="1950" y="3263"/>
                  </a:cubicBezTo>
                  <a:cubicBezTo>
                    <a:pt x="1985" y="2176"/>
                    <a:pt x="2017" y="1087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2418501" y="3783290"/>
              <a:ext cx="5168" cy="24357"/>
            </a:xfrm>
            <a:custGeom>
              <a:avLst/>
              <a:gdLst/>
              <a:ahLst/>
              <a:cxnLst/>
              <a:rect l="l" t="t" r="r" b="b"/>
              <a:pathLst>
                <a:path w="157" h="740" extrusionOk="0">
                  <a:moveTo>
                    <a:pt x="156" y="1"/>
                  </a:moveTo>
                  <a:cubicBezTo>
                    <a:pt x="73" y="195"/>
                    <a:pt x="25" y="400"/>
                    <a:pt x="1" y="609"/>
                  </a:cubicBezTo>
                  <a:cubicBezTo>
                    <a:pt x="46" y="650"/>
                    <a:pt x="70" y="693"/>
                    <a:pt x="82" y="739"/>
                  </a:cubicBezTo>
                  <a:cubicBezTo>
                    <a:pt x="84" y="672"/>
                    <a:pt x="87" y="603"/>
                    <a:pt x="88" y="534"/>
                  </a:cubicBezTo>
                  <a:cubicBezTo>
                    <a:pt x="94" y="355"/>
                    <a:pt x="120" y="177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2353132" y="3783192"/>
              <a:ext cx="71952" cy="1033630"/>
            </a:xfrm>
            <a:custGeom>
              <a:avLst/>
              <a:gdLst/>
              <a:ahLst/>
              <a:cxnLst/>
              <a:rect l="l" t="t" r="r" b="b"/>
              <a:pathLst>
                <a:path w="2186" h="31403" extrusionOk="0">
                  <a:moveTo>
                    <a:pt x="2144" y="1"/>
                  </a:moveTo>
                  <a:lnTo>
                    <a:pt x="2144" y="1"/>
                  </a:lnTo>
                  <a:cubicBezTo>
                    <a:pt x="2109" y="176"/>
                    <a:pt x="2081" y="356"/>
                    <a:pt x="2077" y="534"/>
                  </a:cubicBezTo>
                  <a:cubicBezTo>
                    <a:pt x="2075" y="603"/>
                    <a:pt x="2073" y="672"/>
                    <a:pt x="2070" y="741"/>
                  </a:cubicBezTo>
                  <a:cubicBezTo>
                    <a:pt x="2097" y="840"/>
                    <a:pt x="2072" y="947"/>
                    <a:pt x="2067" y="1046"/>
                  </a:cubicBezTo>
                  <a:cubicBezTo>
                    <a:pt x="2058" y="1192"/>
                    <a:pt x="2054" y="1339"/>
                    <a:pt x="2048" y="1485"/>
                  </a:cubicBezTo>
                  <a:cubicBezTo>
                    <a:pt x="2016" y="2573"/>
                    <a:pt x="1984" y="3660"/>
                    <a:pt x="1950" y="4747"/>
                  </a:cubicBezTo>
                  <a:cubicBezTo>
                    <a:pt x="1930" y="5347"/>
                    <a:pt x="1936" y="5946"/>
                    <a:pt x="1912" y="6547"/>
                  </a:cubicBezTo>
                  <a:cubicBezTo>
                    <a:pt x="1862" y="7754"/>
                    <a:pt x="1845" y="8962"/>
                    <a:pt x="1798" y="10170"/>
                  </a:cubicBezTo>
                  <a:cubicBezTo>
                    <a:pt x="1765" y="11008"/>
                    <a:pt x="1781" y="11849"/>
                    <a:pt x="1758" y="12688"/>
                  </a:cubicBezTo>
                  <a:cubicBezTo>
                    <a:pt x="1716" y="14231"/>
                    <a:pt x="1636" y="15769"/>
                    <a:pt x="1557" y="17310"/>
                  </a:cubicBezTo>
                  <a:cubicBezTo>
                    <a:pt x="1490" y="18609"/>
                    <a:pt x="1456" y="19912"/>
                    <a:pt x="1437" y="21214"/>
                  </a:cubicBezTo>
                  <a:cubicBezTo>
                    <a:pt x="1420" y="22518"/>
                    <a:pt x="1457" y="23818"/>
                    <a:pt x="1522" y="25121"/>
                  </a:cubicBezTo>
                  <a:cubicBezTo>
                    <a:pt x="1579" y="26225"/>
                    <a:pt x="1628" y="27332"/>
                    <a:pt x="1584" y="28438"/>
                  </a:cubicBezTo>
                  <a:cubicBezTo>
                    <a:pt x="1567" y="28858"/>
                    <a:pt x="1554" y="29279"/>
                    <a:pt x="1446" y="29689"/>
                  </a:cubicBezTo>
                  <a:cubicBezTo>
                    <a:pt x="1272" y="30353"/>
                    <a:pt x="973" y="30923"/>
                    <a:pt x="277" y="31180"/>
                  </a:cubicBezTo>
                  <a:cubicBezTo>
                    <a:pt x="164" y="31223"/>
                    <a:pt x="68" y="31296"/>
                    <a:pt x="1" y="31403"/>
                  </a:cubicBezTo>
                  <a:cubicBezTo>
                    <a:pt x="172" y="31326"/>
                    <a:pt x="342" y="31244"/>
                    <a:pt x="517" y="31173"/>
                  </a:cubicBezTo>
                  <a:cubicBezTo>
                    <a:pt x="887" y="31025"/>
                    <a:pt x="1111" y="30733"/>
                    <a:pt x="1293" y="30393"/>
                  </a:cubicBezTo>
                  <a:cubicBezTo>
                    <a:pt x="1602" y="29816"/>
                    <a:pt x="1653" y="29183"/>
                    <a:pt x="1681" y="28551"/>
                  </a:cubicBezTo>
                  <a:cubicBezTo>
                    <a:pt x="1732" y="27395"/>
                    <a:pt x="1634" y="26238"/>
                    <a:pt x="1629" y="25082"/>
                  </a:cubicBezTo>
                  <a:cubicBezTo>
                    <a:pt x="1629" y="25065"/>
                    <a:pt x="1632" y="25047"/>
                    <a:pt x="1627" y="25030"/>
                  </a:cubicBezTo>
                  <a:cubicBezTo>
                    <a:pt x="1527" y="24549"/>
                    <a:pt x="1559" y="24055"/>
                    <a:pt x="1549" y="23571"/>
                  </a:cubicBezTo>
                  <a:cubicBezTo>
                    <a:pt x="1523" y="22476"/>
                    <a:pt x="1514" y="21378"/>
                    <a:pt x="1568" y="20280"/>
                  </a:cubicBezTo>
                  <a:cubicBezTo>
                    <a:pt x="1603" y="19546"/>
                    <a:pt x="1647" y="18810"/>
                    <a:pt x="1632" y="18073"/>
                  </a:cubicBezTo>
                  <a:cubicBezTo>
                    <a:pt x="1621" y="17566"/>
                    <a:pt x="1649" y="17061"/>
                    <a:pt x="1700" y="16560"/>
                  </a:cubicBezTo>
                  <a:cubicBezTo>
                    <a:pt x="1737" y="16194"/>
                    <a:pt x="1734" y="15827"/>
                    <a:pt x="1777" y="15459"/>
                  </a:cubicBezTo>
                  <a:cubicBezTo>
                    <a:pt x="1829" y="15029"/>
                    <a:pt x="1795" y="14590"/>
                    <a:pt x="1828" y="14152"/>
                  </a:cubicBezTo>
                  <a:cubicBezTo>
                    <a:pt x="1878" y="13487"/>
                    <a:pt x="1840" y="12819"/>
                    <a:pt x="1882" y="12150"/>
                  </a:cubicBezTo>
                  <a:cubicBezTo>
                    <a:pt x="1936" y="11278"/>
                    <a:pt x="1861" y="10404"/>
                    <a:pt x="1935" y="9529"/>
                  </a:cubicBezTo>
                  <a:cubicBezTo>
                    <a:pt x="1984" y="8949"/>
                    <a:pt x="1931" y="8367"/>
                    <a:pt x="1985" y="7783"/>
                  </a:cubicBezTo>
                  <a:cubicBezTo>
                    <a:pt x="2035" y="7240"/>
                    <a:pt x="1995" y="6691"/>
                    <a:pt x="2036" y="6141"/>
                  </a:cubicBezTo>
                  <a:cubicBezTo>
                    <a:pt x="2091" y="5373"/>
                    <a:pt x="2022" y="4601"/>
                    <a:pt x="2091" y="3830"/>
                  </a:cubicBezTo>
                  <a:cubicBezTo>
                    <a:pt x="2147" y="3217"/>
                    <a:pt x="2093" y="2600"/>
                    <a:pt x="2138" y="1981"/>
                  </a:cubicBezTo>
                  <a:cubicBezTo>
                    <a:pt x="2186" y="1324"/>
                    <a:pt x="2147" y="661"/>
                    <a:pt x="2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2355403" y="3803336"/>
              <a:ext cx="65830" cy="1004566"/>
            </a:xfrm>
            <a:custGeom>
              <a:avLst/>
              <a:gdLst/>
              <a:ahLst/>
              <a:cxnLst/>
              <a:rect l="l" t="t" r="r" b="b"/>
              <a:pathLst>
                <a:path w="2000" h="30520" extrusionOk="0">
                  <a:moveTo>
                    <a:pt x="1919" y="0"/>
                  </a:moveTo>
                  <a:cubicBezTo>
                    <a:pt x="1950" y="233"/>
                    <a:pt x="1888" y="459"/>
                    <a:pt x="1876" y="689"/>
                  </a:cubicBezTo>
                  <a:cubicBezTo>
                    <a:pt x="1856" y="1081"/>
                    <a:pt x="1851" y="1475"/>
                    <a:pt x="1838" y="1868"/>
                  </a:cubicBezTo>
                  <a:cubicBezTo>
                    <a:pt x="1818" y="2440"/>
                    <a:pt x="1778" y="3012"/>
                    <a:pt x="1769" y="3586"/>
                  </a:cubicBezTo>
                  <a:cubicBezTo>
                    <a:pt x="1758" y="4185"/>
                    <a:pt x="1801" y="4783"/>
                    <a:pt x="1729" y="5383"/>
                  </a:cubicBezTo>
                  <a:cubicBezTo>
                    <a:pt x="1681" y="5779"/>
                    <a:pt x="1713" y="6183"/>
                    <a:pt x="1679" y="6586"/>
                  </a:cubicBezTo>
                  <a:cubicBezTo>
                    <a:pt x="1631" y="7148"/>
                    <a:pt x="1680" y="7714"/>
                    <a:pt x="1625" y="8279"/>
                  </a:cubicBezTo>
                  <a:cubicBezTo>
                    <a:pt x="1574" y="8805"/>
                    <a:pt x="1609" y="9337"/>
                    <a:pt x="1579" y="9869"/>
                  </a:cubicBezTo>
                  <a:cubicBezTo>
                    <a:pt x="1530" y="10731"/>
                    <a:pt x="1581" y="11598"/>
                    <a:pt x="1517" y="12463"/>
                  </a:cubicBezTo>
                  <a:cubicBezTo>
                    <a:pt x="1498" y="12736"/>
                    <a:pt x="1533" y="13015"/>
                    <a:pt x="1500" y="13285"/>
                  </a:cubicBezTo>
                  <a:cubicBezTo>
                    <a:pt x="1451" y="13674"/>
                    <a:pt x="1480" y="14067"/>
                    <a:pt x="1437" y="14455"/>
                  </a:cubicBezTo>
                  <a:cubicBezTo>
                    <a:pt x="1407" y="14729"/>
                    <a:pt x="1450" y="15007"/>
                    <a:pt x="1400" y="15273"/>
                  </a:cubicBezTo>
                  <a:cubicBezTo>
                    <a:pt x="1333" y="15647"/>
                    <a:pt x="1365" y="16023"/>
                    <a:pt x="1318" y="16397"/>
                  </a:cubicBezTo>
                  <a:cubicBezTo>
                    <a:pt x="1269" y="16785"/>
                    <a:pt x="1288" y="17182"/>
                    <a:pt x="1272" y="17575"/>
                  </a:cubicBezTo>
                  <a:cubicBezTo>
                    <a:pt x="1244" y="18240"/>
                    <a:pt x="1206" y="18905"/>
                    <a:pt x="1212" y="19570"/>
                  </a:cubicBezTo>
                  <a:cubicBezTo>
                    <a:pt x="1224" y="21051"/>
                    <a:pt x="1149" y="22534"/>
                    <a:pt x="1254" y="24018"/>
                  </a:cubicBezTo>
                  <a:cubicBezTo>
                    <a:pt x="1277" y="24349"/>
                    <a:pt x="1230" y="24689"/>
                    <a:pt x="1267" y="25020"/>
                  </a:cubicBezTo>
                  <a:cubicBezTo>
                    <a:pt x="1330" y="25573"/>
                    <a:pt x="1320" y="26129"/>
                    <a:pt x="1352" y="26683"/>
                  </a:cubicBezTo>
                  <a:cubicBezTo>
                    <a:pt x="1382" y="27203"/>
                    <a:pt x="1359" y="27725"/>
                    <a:pt x="1322" y="28248"/>
                  </a:cubicBezTo>
                  <a:cubicBezTo>
                    <a:pt x="1293" y="28647"/>
                    <a:pt x="1233" y="29025"/>
                    <a:pt x="1101" y="29400"/>
                  </a:cubicBezTo>
                  <a:cubicBezTo>
                    <a:pt x="974" y="29753"/>
                    <a:pt x="815" y="30081"/>
                    <a:pt x="464" y="30268"/>
                  </a:cubicBezTo>
                  <a:cubicBezTo>
                    <a:pt x="314" y="30348"/>
                    <a:pt x="165" y="30435"/>
                    <a:pt x="1" y="30488"/>
                  </a:cubicBezTo>
                  <a:cubicBezTo>
                    <a:pt x="34" y="30511"/>
                    <a:pt x="67" y="30520"/>
                    <a:pt x="100" y="30520"/>
                  </a:cubicBezTo>
                  <a:cubicBezTo>
                    <a:pt x="156" y="30520"/>
                    <a:pt x="212" y="30494"/>
                    <a:pt x="266" y="30470"/>
                  </a:cubicBezTo>
                  <a:cubicBezTo>
                    <a:pt x="642" y="30307"/>
                    <a:pt x="918" y="30050"/>
                    <a:pt x="1096" y="29669"/>
                  </a:cubicBezTo>
                  <a:cubicBezTo>
                    <a:pt x="1407" y="29003"/>
                    <a:pt x="1442" y="28291"/>
                    <a:pt x="1452" y="27582"/>
                  </a:cubicBezTo>
                  <a:cubicBezTo>
                    <a:pt x="1469" y="26220"/>
                    <a:pt x="1331" y="24860"/>
                    <a:pt x="1313" y="23500"/>
                  </a:cubicBezTo>
                  <a:cubicBezTo>
                    <a:pt x="1286" y="21400"/>
                    <a:pt x="1286" y="19300"/>
                    <a:pt x="1393" y="17202"/>
                  </a:cubicBezTo>
                  <a:cubicBezTo>
                    <a:pt x="1464" y="15842"/>
                    <a:pt x="1542" y="14484"/>
                    <a:pt x="1604" y="13123"/>
                  </a:cubicBezTo>
                  <a:cubicBezTo>
                    <a:pt x="1660" y="11857"/>
                    <a:pt x="1664" y="10588"/>
                    <a:pt x="1706" y="9320"/>
                  </a:cubicBezTo>
                  <a:cubicBezTo>
                    <a:pt x="1742" y="8277"/>
                    <a:pt x="1762" y="7231"/>
                    <a:pt x="1812" y="6187"/>
                  </a:cubicBezTo>
                  <a:cubicBezTo>
                    <a:pt x="1873" y="4852"/>
                    <a:pt x="1857" y="3516"/>
                    <a:pt x="1923" y="2180"/>
                  </a:cubicBezTo>
                  <a:cubicBezTo>
                    <a:pt x="1945" y="1745"/>
                    <a:pt x="1958" y="1309"/>
                    <a:pt x="1978" y="874"/>
                  </a:cubicBezTo>
                  <a:cubicBezTo>
                    <a:pt x="1984" y="627"/>
                    <a:pt x="1993" y="378"/>
                    <a:pt x="2000" y="130"/>
                  </a:cubicBezTo>
                  <a:cubicBezTo>
                    <a:pt x="1987" y="84"/>
                    <a:pt x="1964" y="41"/>
                    <a:pt x="19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2420476" y="3807680"/>
              <a:ext cx="1646" cy="24489"/>
            </a:xfrm>
            <a:custGeom>
              <a:avLst/>
              <a:gdLst/>
              <a:ahLst/>
              <a:cxnLst/>
              <a:rect l="l" t="t" r="r" b="b"/>
              <a:pathLst>
                <a:path w="50" h="744" extrusionOk="0">
                  <a:moveTo>
                    <a:pt x="23" y="0"/>
                  </a:moveTo>
                  <a:cubicBezTo>
                    <a:pt x="16" y="247"/>
                    <a:pt x="8" y="496"/>
                    <a:pt x="1" y="744"/>
                  </a:cubicBezTo>
                  <a:cubicBezTo>
                    <a:pt x="6" y="597"/>
                    <a:pt x="11" y="451"/>
                    <a:pt x="19" y="305"/>
                  </a:cubicBezTo>
                  <a:cubicBezTo>
                    <a:pt x="24" y="207"/>
                    <a:pt x="49" y="97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2016709" y="3107153"/>
              <a:ext cx="88508" cy="152791"/>
            </a:xfrm>
            <a:custGeom>
              <a:avLst/>
              <a:gdLst/>
              <a:ahLst/>
              <a:cxnLst/>
              <a:rect l="l" t="t" r="r" b="b"/>
              <a:pathLst>
                <a:path w="2689" h="4642" extrusionOk="0">
                  <a:moveTo>
                    <a:pt x="470" y="0"/>
                  </a:moveTo>
                  <a:cubicBezTo>
                    <a:pt x="208" y="191"/>
                    <a:pt x="29" y="434"/>
                    <a:pt x="12" y="766"/>
                  </a:cubicBezTo>
                  <a:cubicBezTo>
                    <a:pt x="0" y="1014"/>
                    <a:pt x="10" y="1262"/>
                    <a:pt x="43" y="1510"/>
                  </a:cubicBezTo>
                  <a:cubicBezTo>
                    <a:pt x="107" y="1978"/>
                    <a:pt x="234" y="2431"/>
                    <a:pt x="376" y="2879"/>
                  </a:cubicBezTo>
                  <a:cubicBezTo>
                    <a:pt x="535" y="3379"/>
                    <a:pt x="649" y="3888"/>
                    <a:pt x="681" y="4411"/>
                  </a:cubicBezTo>
                  <a:cubicBezTo>
                    <a:pt x="686" y="4522"/>
                    <a:pt x="713" y="4584"/>
                    <a:pt x="827" y="4584"/>
                  </a:cubicBezTo>
                  <a:cubicBezTo>
                    <a:pt x="831" y="4584"/>
                    <a:pt x="836" y="4584"/>
                    <a:pt x="841" y="4584"/>
                  </a:cubicBezTo>
                  <a:cubicBezTo>
                    <a:pt x="903" y="4582"/>
                    <a:pt x="966" y="4581"/>
                    <a:pt x="1028" y="4581"/>
                  </a:cubicBezTo>
                  <a:cubicBezTo>
                    <a:pt x="1525" y="4581"/>
                    <a:pt x="2021" y="4642"/>
                    <a:pt x="2519" y="4642"/>
                  </a:cubicBezTo>
                  <a:cubicBezTo>
                    <a:pt x="2576" y="4642"/>
                    <a:pt x="2632" y="4641"/>
                    <a:pt x="2689" y="4639"/>
                  </a:cubicBezTo>
                  <a:cubicBezTo>
                    <a:pt x="2521" y="4228"/>
                    <a:pt x="2359" y="3813"/>
                    <a:pt x="2183" y="3406"/>
                  </a:cubicBezTo>
                  <a:cubicBezTo>
                    <a:pt x="1906" y="2771"/>
                    <a:pt x="1668" y="2122"/>
                    <a:pt x="1448" y="1464"/>
                  </a:cubicBezTo>
                  <a:cubicBezTo>
                    <a:pt x="1310" y="1049"/>
                    <a:pt x="1086" y="675"/>
                    <a:pt x="838" y="313"/>
                  </a:cubicBezTo>
                  <a:cubicBezTo>
                    <a:pt x="741" y="172"/>
                    <a:pt x="572" y="12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2156137" y="3186181"/>
              <a:ext cx="329940" cy="86698"/>
            </a:xfrm>
            <a:custGeom>
              <a:avLst/>
              <a:gdLst/>
              <a:ahLst/>
              <a:cxnLst/>
              <a:rect l="l" t="t" r="r" b="b"/>
              <a:pathLst>
                <a:path w="10024" h="2634" extrusionOk="0">
                  <a:moveTo>
                    <a:pt x="5543" y="1"/>
                  </a:moveTo>
                  <a:cubicBezTo>
                    <a:pt x="5241" y="1"/>
                    <a:pt x="4939" y="35"/>
                    <a:pt x="4637" y="64"/>
                  </a:cubicBezTo>
                  <a:cubicBezTo>
                    <a:pt x="4121" y="116"/>
                    <a:pt x="3626" y="234"/>
                    <a:pt x="3136" y="386"/>
                  </a:cubicBezTo>
                  <a:cubicBezTo>
                    <a:pt x="2230" y="667"/>
                    <a:pt x="1377" y="1046"/>
                    <a:pt x="645" y="1670"/>
                  </a:cubicBezTo>
                  <a:cubicBezTo>
                    <a:pt x="416" y="1866"/>
                    <a:pt x="197" y="2067"/>
                    <a:pt x="1" y="2294"/>
                  </a:cubicBezTo>
                  <a:cubicBezTo>
                    <a:pt x="515" y="2323"/>
                    <a:pt x="1027" y="2359"/>
                    <a:pt x="1542" y="2362"/>
                  </a:cubicBezTo>
                  <a:cubicBezTo>
                    <a:pt x="1549" y="2362"/>
                    <a:pt x="1556" y="2362"/>
                    <a:pt x="1564" y="2362"/>
                  </a:cubicBezTo>
                  <a:cubicBezTo>
                    <a:pt x="1669" y="2362"/>
                    <a:pt x="1756" y="2345"/>
                    <a:pt x="1829" y="2241"/>
                  </a:cubicBezTo>
                  <a:cubicBezTo>
                    <a:pt x="2041" y="1936"/>
                    <a:pt x="2307" y="1680"/>
                    <a:pt x="2584" y="1438"/>
                  </a:cubicBezTo>
                  <a:cubicBezTo>
                    <a:pt x="3369" y="756"/>
                    <a:pt x="4283" y="392"/>
                    <a:pt x="5326" y="392"/>
                  </a:cubicBezTo>
                  <a:cubicBezTo>
                    <a:pt x="5327" y="392"/>
                    <a:pt x="5329" y="392"/>
                    <a:pt x="5330" y="392"/>
                  </a:cubicBezTo>
                  <a:cubicBezTo>
                    <a:pt x="6403" y="393"/>
                    <a:pt x="7388" y="708"/>
                    <a:pt x="8307" y="1247"/>
                  </a:cubicBezTo>
                  <a:cubicBezTo>
                    <a:pt x="8815" y="1544"/>
                    <a:pt x="9270" y="1907"/>
                    <a:pt x="9584" y="2414"/>
                  </a:cubicBezTo>
                  <a:cubicBezTo>
                    <a:pt x="9674" y="2559"/>
                    <a:pt x="9776" y="2633"/>
                    <a:pt x="9917" y="2633"/>
                  </a:cubicBezTo>
                  <a:cubicBezTo>
                    <a:pt x="9950" y="2633"/>
                    <a:pt x="9986" y="2629"/>
                    <a:pt x="10023" y="2621"/>
                  </a:cubicBezTo>
                  <a:cubicBezTo>
                    <a:pt x="9866" y="2346"/>
                    <a:pt x="9660" y="2105"/>
                    <a:pt x="9459" y="1861"/>
                  </a:cubicBezTo>
                  <a:cubicBezTo>
                    <a:pt x="9251" y="1607"/>
                    <a:pt x="8997" y="1398"/>
                    <a:pt x="8743" y="1202"/>
                  </a:cubicBezTo>
                  <a:cubicBezTo>
                    <a:pt x="7949" y="594"/>
                    <a:pt x="7048" y="210"/>
                    <a:pt x="6060" y="41"/>
                  </a:cubicBezTo>
                  <a:cubicBezTo>
                    <a:pt x="5887" y="12"/>
                    <a:pt x="5715" y="1"/>
                    <a:pt x="5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2483377" y="3263005"/>
              <a:ext cx="11158" cy="10368"/>
            </a:xfrm>
            <a:custGeom>
              <a:avLst/>
              <a:gdLst/>
              <a:ahLst/>
              <a:cxnLst/>
              <a:rect l="l" t="t" r="r" b="b"/>
              <a:pathLst>
                <a:path w="339" h="315" extrusionOk="0">
                  <a:moveTo>
                    <a:pt x="0" y="1"/>
                  </a:moveTo>
                  <a:cubicBezTo>
                    <a:pt x="49" y="85"/>
                    <a:pt x="84" y="176"/>
                    <a:pt x="81" y="287"/>
                  </a:cubicBezTo>
                  <a:cubicBezTo>
                    <a:pt x="132" y="306"/>
                    <a:pt x="184" y="315"/>
                    <a:pt x="237" y="315"/>
                  </a:cubicBezTo>
                  <a:cubicBezTo>
                    <a:pt x="270" y="315"/>
                    <a:pt x="304" y="311"/>
                    <a:pt x="339" y="304"/>
                  </a:cubicBezTo>
                  <a:cubicBezTo>
                    <a:pt x="161" y="292"/>
                    <a:pt x="111" y="145"/>
                    <a:pt x="23" y="31"/>
                  </a:cubicBezTo>
                  <a:cubicBezTo>
                    <a:pt x="15" y="21"/>
                    <a:pt x="7" y="1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2147743" y="3182034"/>
              <a:ext cx="307920" cy="79951"/>
            </a:xfrm>
            <a:custGeom>
              <a:avLst/>
              <a:gdLst/>
              <a:ahLst/>
              <a:cxnLst/>
              <a:rect l="l" t="t" r="r" b="b"/>
              <a:pathLst>
                <a:path w="9355" h="2429" extrusionOk="0">
                  <a:moveTo>
                    <a:pt x="5605" y="1"/>
                  </a:moveTo>
                  <a:cubicBezTo>
                    <a:pt x="3889" y="1"/>
                    <a:pt x="2303" y="537"/>
                    <a:pt x="926" y="1612"/>
                  </a:cubicBezTo>
                  <a:cubicBezTo>
                    <a:pt x="703" y="1785"/>
                    <a:pt x="516" y="2000"/>
                    <a:pt x="315" y="2198"/>
                  </a:cubicBezTo>
                  <a:cubicBezTo>
                    <a:pt x="222" y="2290"/>
                    <a:pt x="123" y="2368"/>
                    <a:pt x="1" y="2415"/>
                  </a:cubicBezTo>
                  <a:cubicBezTo>
                    <a:pt x="46" y="2425"/>
                    <a:pt x="91" y="2429"/>
                    <a:pt x="135" y="2429"/>
                  </a:cubicBezTo>
                  <a:cubicBezTo>
                    <a:pt x="176" y="2429"/>
                    <a:pt x="216" y="2425"/>
                    <a:pt x="256" y="2420"/>
                  </a:cubicBezTo>
                  <a:cubicBezTo>
                    <a:pt x="224" y="2274"/>
                    <a:pt x="338" y="2202"/>
                    <a:pt x="419" y="2120"/>
                  </a:cubicBezTo>
                  <a:cubicBezTo>
                    <a:pt x="1106" y="1428"/>
                    <a:pt x="1927" y="953"/>
                    <a:pt x="2838" y="609"/>
                  </a:cubicBezTo>
                  <a:cubicBezTo>
                    <a:pt x="3744" y="266"/>
                    <a:pt x="4681" y="54"/>
                    <a:pt x="5643" y="39"/>
                  </a:cubicBezTo>
                  <a:cubicBezTo>
                    <a:pt x="5666" y="39"/>
                    <a:pt x="5688" y="39"/>
                    <a:pt x="5711" y="39"/>
                  </a:cubicBezTo>
                  <a:cubicBezTo>
                    <a:pt x="6633" y="39"/>
                    <a:pt x="7500" y="331"/>
                    <a:pt x="8310" y="783"/>
                  </a:cubicBezTo>
                  <a:cubicBezTo>
                    <a:pt x="8690" y="994"/>
                    <a:pt x="9037" y="1243"/>
                    <a:pt x="9355" y="1528"/>
                  </a:cubicBezTo>
                  <a:cubicBezTo>
                    <a:pt x="8349" y="583"/>
                    <a:pt x="7134" y="9"/>
                    <a:pt x="5655" y="1"/>
                  </a:cubicBezTo>
                  <a:cubicBezTo>
                    <a:pt x="5639" y="1"/>
                    <a:pt x="5622" y="1"/>
                    <a:pt x="5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2147710" y="3178644"/>
              <a:ext cx="346760" cy="94400"/>
            </a:xfrm>
            <a:custGeom>
              <a:avLst/>
              <a:gdLst/>
              <a:ahLst/>
              <a:cxnLst/>
              <a:rect l="l" t="t" r="r" b="b"/>
              <a:pathLst>
                <a:path w="10535" h="2868" extrusionOk="0">
                  <a:moveTo>
                    <a:pt x="5615" y="1"/>
                  </a:moveTo>
                  <a:cubicBezTo>
                    <a:pt x="5426" y="1"/>
                    <a:pt x="5246" y="58"/>
                    <a:pt x="5057" y="58"/>
                  </a:cubicBezTo>
                  <a:cubicBezTo>
                    <a:pt x="5047" y="58"/>
                    <a:pt x="5037" y="58"/>
                    <a:pt x="5028" y="57"/>
                  </a:cubicBezTo>
                  <a:cubicBezTo>
                    <a:pt x="5012" y="57"/>
                    <a:pt x="4997" y="57"/>
                    <a:pt x="4981" y="57"/>
                  </a:cubicBezTo>
                  <a:cubicBezTo>
                    <a:pt x="4774" y="57"/>
                    <a:pt x="4571" y="101"/>
                    <a:pt x="4368" y="134"/>
                  </a:cubicBezTo>
                  <a:cubicBezTo>
                    <a:pt x="3741" y="239"/>
                    <a:pt x="3140" y="429"/>
                    <a:pt x="2553" y="669"/>
                  </a:cubicBezTo>
                  <a:cubicBezTo>
                    <a:pt x="1550" y="1080"/>
                    <a:pt x="697" y="1688"/>
                    <a:pt x="1" y="2518"/>
                  </a:cubicBezTo>
                  <a:cubicBezTo>
                    <a:pt x="123" y="2472"/>
                    <a:pt x="223" y="2394"/>
                    <a:pt x="314" y="2301"/>
                  </a:cubicBezTo>
                  <a:cubicBezTo>
                    <a:pt x="516" y="2101"/>
                    <a:pt x="702" y="1888"/>
                    <a:pt x="926" y="1715"/>
                  </a:cubicBezTo>
                  <a:cubicBezTo>
                    <a:pt x="2304" y="640"/>
                    <a:pt x="3890" y="104"/>
                    <a:pt x="5610" y="104"/>
                  </a:cubicBezTo>
                  <a:cubicBezTo>
                    <a:pt x="5625" y="104"/>
                    <a:pt x="5640" y="104"/>
                    <a:pt x="5655" y="104"/>
                  </a:cubicBezTo>
                  <a:cubicBezTo>
                    <a:pt x="7134" y="112"/>
                    <a:pt x="8348" y="688"/>
                    <a:pt x="9354" y="1631"/>
                  </a:cubicBezTo>
                  <a:cubicBezTo>
                    <a:pt x="9588" y="1839"/>
                    <a:pt x="9806" y="2067"/>
                    <a:pt x="10008" y="2314"/>
                  </a:cubicBezTo>
                  <a:cubicBezTo>
                    <a:pt x="10073" y="2395"/>
                    <a:pt x="10145" y="2475"/>
                    <a:pt x="10198" y="2564"/>
                  </a:cubicBezTo>
                  <a:cubicBezTo>
                    <a:pt x="10206" y="2573"/>
                    <a:pt x="10214" y="2583"/>
                    <a:pt x="10221" y="2594"/>
                  </a:cubicBezTo>
                  <a:cubicBezTo>
                    <a:pt x="10309" y="2708"/>
                    <a:pt x="10359" y="2855"/>
                    <a:pt x="10535" y="2867"/>
                  </a:cubicBezTo>
                  <a:cubicBezTo>
                    <a:pt x="10458" y="2824"/>
                    <a:pt x="10409" y="2759"/>
                    <a:pt x="10368" y="2681"/>
                  </a:cubicBezTo>
                  <a:cubicBezTo>
                    <a:pt x="10273" y="2509"/>
                    <a:pt x="10170" y="2340"/>
                    <a:pt x="10037" y="2193"/>
                  </a:cubicBezTo>
                  <a:cubicBezTo>
                    <a:pt x="9387" y="1472"/>
                    <a:pt x="8634" y="887"/>
                    <a:pt x="7747" y="485"/>
                  </a:cubicBezTo>
                  <a:cubicBezTo>
                    <a:pt x="7071" y="179"/>
                    <a:pt x="6363" y="3"/>
                    <a:pt x="5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2155116" y="3183285"/>
              <a:ext cx="331026" cy="89068"/>
            </a:xfrm>
            <a:custGeom>
              <a:avLst/>
              <a:gdLst/>
              <a:ahLst/>
              <a:cxnLst/>
              <a:rect l="l" t="t" r="r" b="b"/>
              <a:pathLst>
                <a:path w="10057" h="2706" extrusionOk="0">
                  <a:moveTo>
                    <a:pt x="5486" y="1"/>
                  </a:moveTo>
                  <a:cubicBezTo>
                    <a:pt x="5463" y="1"/>
                    <a:pt x="5441" y="1"/>
                    <a:pt x="5418" y="1"/>
                  </a:cubicBezTo>
                  <a:cubicBezTo>
                    <a:pt x="4456" y="16"/>
                    <a:pt x="3520" y="228"/>
                    <a:pt x="2612" y="571"/>
                  </a:cubicBezTo>
                  <a:cubicBezTo>
                    <a:pt x="1702" y="915"/>
                    <a:pt x="881" y="1390"/>
                    <a:pt x="194" y="2082"/>
                  </a:cubicBezTo>
                  <a:cubicBezTo>
                    <a:pt x="112" y="2164"/>
                    <a:pt x="0" y="2236"/>
                    <a:pt x="31" y="2380"/>
                  </a:cubicBezTo>
                  <a:cubicBezTo>
                    <a:pt x="227" y="2153"/>
                    <a:pt x="446" y="1953"/>
                    <a:pt x="675" y="1757"/>
                  </a:cubicBezTo>
                  <a:cubicBezTo>
                    <a:pt x="1407" y="1133"/>
                    <a:pt x="2260" y="753"/>
                    <a:pt x="3165" y="472"/>
                  </a:cubicBezTo>
                  <a:cubicBezTo>
                    <a:pt x="3655" y="321"/>
                    <a:pt x="4149" y="202"/>
                    <a:pt x="4665" y="151"/>
                  </a:cubicBezTo>
                  <a:cubicBezTo>
                    <a:pt x="4969" y="122"/>
                    <a:pt x="5271" y="87"/>
                    <a:pt x="5573" y="87"/>
                  </a:cubicBezTo>
                  <a:cubicBezTo>
                    <a:pt x="5745" y="87"/>
                    <a:pt x="5917" y="98"/>
                    <a:pt x="6090" y="128"/>
                  </a:cubicBezTo>
                  <a:cubicBezTo>
                    <a:pt x="7078" y="298"/>
                    <a:pt x="7978" y="681"/>
                    <a:pt x="8772" y="1289"/>
                  </a:cubicBezTo>
                  <a:cubicBezTo>
                    <a:pt x="9026" y="1485"/>
                    <a:pt x="9281" y="1693"/>
                    <a:pt x="9489" y="1947"/>
                  </a:cubicBezTo>
                  <a:cubicBezTo>
                    <a:pt x="9690" y="2190"/>
                    <a:pt x="9895" y="2431"/>
                    <a:pt x="10053" y="2706"/>
                  </a:cubicBezTo>
                  <a:cubicBezTo>
                    <a:pt x="10056" y="2596"/>
                    <a:pt x="10022" y="2504"/>
                    <a:pt x="9972" y="2421"/>
                  </a:cubicBezTo>
                  <a:cubicBezTo>
                    <a:pt x="9708" y="2082"/>
                    <a:pt x="9429" y="1771"/>
                    <a:pt x="9129" y="1490"/>
                  </a:cubicBezTo>
                  <a:cubicBezTo>
                    <a:pt x="8812" y="1207"/>
                    <a:pt x="8464" y="956"/>
                    <a:pt x="8085" y="745"/>
                  </a:cubicBezTo>
                  <a:cubicBezTo>
                    <a:pt x="7276" y="292"/>
                    <a:pt x="6410" y="1"/>
                    <a:pt x="54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2455564" y="3232295"/>
              <a:ext cx="27846" cy="30743"/>
            </a:xfrm>
            <a:custGeom>
              <a:avLst/>
              <a:gdLst/>
              <a:ahLst/>
              <a:cxnLst/>
              <a:rect l="l" t="t" r="r" b="b"/>
              <a:pathLst>
                <a:path w="846" h="934" extrusionOk="0">
                  <a:moveTo>
                    <a:pt x="1" y="1"/>
                  </a:moveTo>
                  <a:cubicBezTo>
                    <a:pt x="301" y="282"/>
                    <a:pt x="580" y="593"/>
                    <a:pt x="845" y="934"/>
                  </a:cubicBezTo>
                  <a:cubicBezTo>
                    <a:pt x="792" y="845"/>
                    <a:pt x="722" y="765"/>
                    <a:pt x="655" y="684"/>
                  </a:cubicBezTo>
                  <a:cubicBezTo>
                    <a:pt x="455" y="437"/>
                    <a:pt x="235" y="2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2249417" y="3222816"/>
              <a:ext cx="68002" cy="45390"/>
            </a:xfrm>
            <a:custGeom>
              <a:avLst/>
              <a:gdLst/>
              <a:ahLst/>
              <a:cxnLst/>
              <a:rect l="l" t="t" r="r" b="b"/>
              <a:pathLst>
                <a:path w="2066" h="1379" extrusionOk="0">
                  <a:moveTo>
                    <a:pt x="1543" y="1"/>
                  </a:moveTo>
                  <a:cubicBezTo>
                    <a:pt x="1273" y="36"/>
                    <a:pt x="1082" y="219"/>
                    <a:pt x="891" y="379"/>
                  </a:cubicBezTo>
                  <a:cubicBezTo>
                    <a:pt x="630" y="597"/>
                    <a:pt x="364" y="814"/>
                    <a:pt x="137" y="1071"/>
                  </a:cubicBezTo>
                  <a:cubicBezTo>
                    <a:pt x="81" y="1134"/>
                    <a:pt x="2" y="1181"/>
                    <a:pt x="0" y="1279"/>
                  </a:cubicBezTo>
                  <a:cubicBezTo>
                    <a:pt x="229" y="1295"/>
                    <a:pt x="459" y="1316"/>
                    <a:pt x="689" y="1326"/>
                  </a:cubicBezTo>
                  <a:cubicBezTo>
                    <a:pt x="889" y="1336"/>
                    <a:pt x="1088" y="1345"/>
                    <a:pt x="1288" y="1345"/>
                  </a:cubicBezTo>
                  <a:cubicBezTo>
                    <a:pt x="1318" y="1345"/>
                    <a:pt x="1349" y="1345"/>
                    <a:pt x="1379" y="1344"/>
                  </a:cubicBezTo>
                  <a:cubicBezTo>
                    <a:pt x="1383" y="1344"/>
                    <a:pt x="1386" y="1344"/>
                    <a:pt x="1390" y="1344"/>
                  </a:cubicBezTo>
                  <a:cubicBezTo>
                    <a:pt x="1552" y="1344"/>
                    <a:pt x="1714" y="1378"/>
                    <a:pt x="1883" y="1378"/>
                  </a:cubicBezTo>
                  <a:cubicBezTo>
                    <a:pt x="1943" y="1378"/>
                    <a:pt x="2003" y="1374"/>
                    <a:pt x="2065" y="1362"/>
                  </a:cubicBezTo>
                  <a:cubicBezTo>
                    <a:pt x="1884" y="889"/>
                    <a:pt x="1714" y="444"/>
                    <a:pt x="1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2032047" y="3102611"/>
              <a:ext cx="81596" cy="157630"/>
            </a:xfrm>
            <a:custGeom>
              <a:avLst/>
              <a:gdLst/>
              <a:ahLst/>
              <a:cxnLst/>
              <a:rect l="l" t="t" r="r" b="b"/>
              <a:pathLst>
                <a:path w="2479" h="4789" extrusionOk="0">
                  <a:moveTo>
                    <a:pt x="165" y="0"/>
                  </a:moveTo>
                  <a:lnTo>
                    <a:pt x="165" y="0"/>
                  </a:lnTo>
                  <a:cubicBezTo>
                    <a:pt x="94" y="28"/>
                    <a:pt x="38" y="73"/>
                    <a:pt x="0" y="139"/>
                  </a:cubicBezTo>
                  <a:cubicBezTo>
                    <a:pt x="220" y="156"/>
                    <a:pt x="353" y="301"/>
                    <a:pt x="470" y="463"/>
                  </a:cubicBezTo>
                  <a:cubicBezTo>
                    <a:pt x="721" y="812"/>
                    <a:pt x="936" y="1185"/>
                    <a:pt x="1061" y="1595"/>
                  </a:cubicBezTo>
                  <a:cubicBezTo>
                    <a:pt x="1356" y="2562"/>
                    <a:pt x="1797" y="3470"/>
                    <a:pt x="2153" y="4412"/>
                  </a:cubicBezTo>
                  <a:cubicBezTo>
                    <a:pt x="2196" y="4528"/>
                    <a:pt x="2277" y="4642"/>
                    <a:pt x="2223" y="4778"/>
                  </a:cubicBezTo>
                  <a:cubicBezTo>
                    <a:pt x="2257" y="4783"/>
                    <a:pt x="2290" y="4788"/>
                    <a:pt x="2322" y="4788"/>
                  </a:cubicBezTo>
                  <a:cubicBezTo>
                    <a:pt x="2386" y="4788"/>
                    <a:pt x="2443" y="4768"/>
                    <a:pt x="2478" y="4688"/>
                  </a:cubicBezTo>
                  <a:cubicBezTo>
                    <a:pt x="2322" y="4671"/>
                    <a:pt x="2314" y="4532"/>
                    <a:pt x="2272" y="4427"/>
                  </a:cubicBezTo>
                  <a:cubicBezTo>
                    <a:pt x="1839" y="3339"/>
                    <a:pt x="1391" y="2256"/>
                    <a:pt x="947" y="1170"/>
                  </a:cubicBezTo>
                  <a:cubicBezTo>
                    <a:pt x="782" y="766"/>
                    <a:pt x="589" y="372"/>
                    <a:pt x="211" y="110"/>
                  </a:cubicBezTo>
                  <a:cubicBezTo>
                    <a:pt x="176" y="85"/>
                    <a:pt x="149" y="49"/>
                    <a:pt x="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2037017" y="3102611"/>
              <a:ext cx="76692" cy="154273"/>
            </a:xfrm>
            <a:custGeom>
              <a:avLst/>
              <a:gdLst/>
              <a:ahLst/>
              <a:cxnLst/>
              <a:rect l="l" t="t" r="r" b="b"/>
              <a:pathLst>
                <a:path w="2330" h="4687" extrusionOk="0">
                  <a:moveTo>
                    <a:pt x="18" y="0"/>
                  </a:moveTo>
                  <a:lnTo>
                    <a:pt x="18" y="0"/>
                  </a:lnTo>
                  <a:cubicBezTo>
                    <a:pt x="1" y="48"/>
                    <a:pt x="26" y="84"/>
                    <a:pt x="61" y="107"/>
                  </a:cubicBezTo>
                  <a:cubicBezTo>
                    <a:pt x="439" y="370"/>
                    <a:pt x="634" y="765"/>
                    <a:pt x="798" y="1169"/>
                  </a:cubicBezTo>
                  <a:cubicBezTo>
                    <a:pt x="1241" y="2255"/>
                    <a:pt x="1689" y="3337"/>
                    <a:pt x="2123" y="4426"/>
                  </a:cubicBezTo>
                  <a:cubicBezTo>
                    <a:pt x="2165" y="4531"/>
                    <a:pt x="2172" y="4670"/>
                    <a:pt x="2329" y="4687"/>
                  </a:cubicBezTo>
                  <a:cubicBezTo>
                    <a:pt x="2306" y="4650"/>
                    <a:pt x="2277" y="4617"/>
                    <a:pt x="2263" y="4579"/>
                  </a:cubicBezTo>
                  <a:cubicBezTo>
                    <a:pt x="1984" y="3818"/>
                    <a:pt x="1660" y="3075"/>
                    <a:pt x="1352" y="2325"/>
                  </a:cubicBezTo>
                  <a:cubicBezTo>
                    <a:pt x="1114" y="1749"/>
                    <a:pt x="926" y="1154"/>
                    <a:pt x="613" y="611"/>
                  </a:cubicBezTo>
                  <a:cubicBezTo>
                    <a:pt x="464" y="351"/>
                    <a:pt x="284" y="138"/>
                    <a:pt x="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2032047" y="3107153"/>
              <a:ext cx="74980" cy="152759"/>
            </a:xfrm>
            <a:custGeom>
              <a:avLst/>
              <a:gdLst/>
              <a:ahLst/>
              <a:cxnLst/>
              <a:rect l="l" t="t" r="r" b="b"/>
              <a:pathLst>
                <a:path w="2278" h="4641" extrusionOk="0">
                  <a:moveTo>
                    <a:pt x="0" y="0"/>
                  </a:moveTo>
                  <a:cubicBezTo>
                    <a:pt x="104" y="129"/>
                    <a:pt x="274" y="174"/>
                    <a:pt x="371" y="314"/>
                  </a:cubicBezTo>
                  <a:cubicBezTo>
                    <a:pt x="620" y="675"/>
                    <a:pt x="844" y="1052"/>
                    <a:pt x="981" y="1466"/>
                  </a:cubicBezTo>
                  <a:cubicBezTo>
                    <a:pt x="1201" y="2123"/>
                    <a:pt x="1439" y="2772"/>
                    <a:pt x="1715" y="3408"/>
                  </a:cubicBezTo>
                  <a:cubicBezTo>
                    <a:pt x="1892" y="3815"/>
                    <a:pt x="2054" y="4229"/>
                    <a:pt x="2222" y="4640"/>
                  </a:cubicBezTo>
                  <a:cubicBezTo>
                    <a:pt x="2277" y="4504"/>
                    <a:pt x="2195" y="4392"/>
                    <a:pt x="2152" y="4275"/>
                  </a:cubicBezTo>
                  <a:cubicBezTo>
                    <a:pt x="1796" y="3332"/>
                    <a:pt x="1355" y="2424"/>
                    <a:pt x="1059" y="1457"/>
                  </a:cubicBezTo>
                  <a:cubicBezTo>
                    <a:pt x="935" y="1047"/>
                    <a:pt x="719" y="675"/>
                    <a:pt x="467" y="325"/>
                  </a:cubicBezTo>
                  <a:cubicBezTo>
                    <a:pt x="350" y="163"/>
                    <a:pt x="217" y="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2224303" y="3212448"/>
              <a:ext cx="75902" cy="52467"/>
            </a:xfrm>
            <a:custGeom>
              <a:avLst/>
              <a:gdLst/>
              <a:ahLst/>
              <a:cxnLst/>
              <a:rect l="l" t="t" r="r" b="b"/>
              <a:pathLst>
                <a:path w="2306" h="1594" extrusionOk="0">
                  <a:moveTo>
                    <a:pt x="2148" y="0"/>
                  </a:moveTo>
                  <a:cubicBezTo>
                    <a:pt x="2125" y="0"/>
                    <a:pt x="2099" y="5"/>
                    <a:pt x="2072" y="13"/>
                  </a:cubicBezTo>
                  <a:cubicBezTo>
                    <a:pt x="2014" y="30"/>
                    <a:pt x="1956" y="45"/>
                    <a:pt x="1900" y="68"/>
                  </a:cubicBezTo>
                  <a:cubicBezTo>
                    <a:pt x="1178" y="356"/>
                    <a:pt x="563" y="790"/>
                    <a:pt x="90" y="1413"/>
                  </a:cubicBezTo>
                  <a:cubicBezTo>
                    <a:pt x="56" y="1459"/>
                    <a:pt x="0" y="1496"/>
                    <a:pt x="34" y="1593"/>
                  </a:cubicBezTo>
                  <a:lnTo>
                    <a:pt x="764" y="1593"/>
                  </a:lnTo>
                  <a:cubicBezTo>
                    <a:pt x="690" y="1499"/>
                    <a:pt x="759" y="1429"/>
                    <a:pt x="815" y="1370"/>
                  </a:cubicBezTo>
                  <a:cubicBezTo>
                    <a:pt x="1173" y="987"/>
                    <a:pt x="1557" y="635"/>
                    <a:pt x="2002" y="354"/>
                  </a:cubicBezTo>
                  <a:cubicBezTo>
                    <a:pt x="2061" y="316"/>
                    <a:pt x="2124" y="270"/>
                    <a:pt x="2194" y="270"/>
                  </a:cubicBezTo>
                  <a:cubicBezTo>
                    <a:pt x="2229" y="270"/>
                    <a:pt x="2267" y="282"/>
                    <a:pt x="2306" y="313"/>
                  </a:cubicBezTo>
                  <a:cubicBezTo>
                    <a:pt x="2291" y="247"/>
                    <a:pt x="2274" y="180"/>
                    <a:pt x="2261" y="114"/>
                  </a:cubicBezTo>
                  <a:cubicBezTo>
                    <a:pt x="2247" y="31"/>
                    <a:pt x="2205" y="0"/>
                    <a:pt x="2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2247015" y="3221302"/>
              <a:ext cx="53191" cy="43612"/>
            </a:xfrm>
            <a:custGeom>
              <a:avLst/>
              <a:gdLst/>
              <a:ahLst/>
              <a:cxnLst/>
              <a:rect l="l" t="t" r="r" b="b"/>
              <a:pathLst>
                <a:path w="1616" h="1325" extrusionOk="0">
                  <a:moveTo>
                    <a:pt x="1504" y="1"/>
                  </a:moveTo>
                  <a:cubicBezTo>
                    <a:pt x="1434" y="1"/>
                    <a:pt x="1371" y="47"/>
                    <a:pt x="1312" y="85"/>
                  </a:cubicBezTo>
                  <a:cubicBezTo>
                    <a:pt x="867" y="366"/>
                    <a:pt x="483" y="718"/>
                    <a:pt x="125" y="1101"/>
                  </a:cubicBezTo>
                  <a:cubicBezTo>
                    <a:pt x="70" y="1159"/>
                    <a:pt x="1" y="1230"/>
                    <a:pt x="73" y="1324"/>
                  </a:cubicBezTo>
                  <a:cubicBezTo>
                    <a:pt x="75" y="1229"/>
                    <a:pt x="154" y="1181"/>
                    <a:pt x="210" y="1117"/>
                  </a:cubicBezTo>
                  <a:cubicBezTo>
                    <a:pt x="437" y="860"/>
                    <a:pt x="703" y="643"/>
                    <a:pt x="964" y="425"/>
                  </a:cubicBezTo>
                  <a:cubicBezTo>
                    <a:pt x="1155" y="265"/>
                    <a:pt x="1346" y="82"/>
                    <a:pt x="1616" y="44"/>
                  </a:cubicBezTo>
                  <a:cubicBezTo>
                    <a:pt x="1577" y="13"/>
                    <a:pt x="1539" y="1"/>
                    <a:pt x="1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2403821" y="3240853"/>
              <a:ext cx="63987" cy="31434"/>
            </a:xfrm>
            <a:custGeom>
              <a:avLst/>
              <a:gdLst/>
              <a:ahLst/>
              <a:cxnLst/>
              <a:rect l="l" t="t" r="r" b="b"/>
              <a:pathLst>
                <a:path w="1944" h="955" extrusionOk="0">
                  <a:moveTo>
                    <a:pt x="992" y="1"/>
                  </a:moveTo>
                  <a:cubicBezTo>
                    <a:pt x="957" y="1"/>
                    <a:pt x="925" y="22"/>
                    <a:pt x="891" y="53"/>
                  </a:cubicBezTo>
                  <a:cubicBezTo>
                    <a:pt x="631" y="288"/>
                    <a:pt x="368" y="518"/>
                    <a:pt x="108" y="752"/>
                  </a:cubicBezTo>
                  <a:cubicBezTo>
                    <a:pt x="67" y="788"/>
                    <a:pt x="0" y="811"/>
                    <a:pt x="22" y="909"/>
                  </a:cubicBezTo>
                  <a:cubicBezTo>
                    <a:pt x="638" y="955"/>
                    <a:pt x="1259" y="943"/>
                    <a:pt x="1944" y="953"/>
                  </a:cubicBezTo>
                  <a:cubicBezTo>
                    <a:pt x="1683" y="561"/>
                    <a:pt x="1394" y="280"/>
                    <a:pt x="1067" y="31"/>
                  </a:cubicBezTo>
                  <a:cubicBezTo>
                    <a:pt x="1039" y="10"/>
                    <a:pt x="1015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1365948" y="3275381"/>
              <a:ext cx="1068651" cy="1558953"/>
            </a:xfrm>
            <a:custGeom>
              <a:avLst/>
              <a:gdLst/>
              <a:ahLst/>
              <a:cxnLst/>
              <a:rect l="l" t="t" r="r" b="b"/>
              <a:pathLst>
                <a:path w="32467" h="47363" extrusionOk="0">
                  <a:moveTo>
                    <a:pt x="9723" y="37727"/>
                  </a:moveTo>
                  <a:cubicBezTo>
                    <a:pt x="9823" y="37727"/>
                    <a:pt x="9922" y="37730"/>
                    <a:pt x="10022" y="37738"/>
                  </a:cubicBezTo>
                  <a:cubicBezTo>
                    <a:pt x="10655" y="37787"/>
                    <a:pt x="11291" y="37742"/>
                    <a:pt x="11920" y="37796"/>
                  </a:cubicBezTo>
                  <a:cubicBezTo>
                    <a:pt x="12394" y="37835"/>
                    <a:pt x="12871" y="37895"/>
                    <a:pt x="13345" y="37921"/>
                  </a:cubicBezTo>
                  <a:cubicBezTo>
                    <a:pt x="13962" y="37956"/>
                    <a:pt x="14558" y="38112"/>
                    <a:pt x="15172" y="38154"/>
                  </a:cubicBezTo>
                  <a:cubicBezTo>
                    <a:pt x="15649" y="38187"/>
                    <a:pt x="16114" y="38308"/>
                    <a:pt x="16582" y="38399"/>
                  </a:cubicBezTo>
                  <a:cubicBezTo>
                    <a:pt x="17135" y="38504"/>
                    <a:pt x="17694" y="38574"/>
                    <a:pt x="18241" y="38708"/>
                  </a:cubicBezTo>
                  <a:cubicBezTo>
                    <a:pt x="19187" y="38940"/>
                    <a:pt x="20148" y="39111"/>
                    <a:pt x="21085" y="39372"/>
                  </a:cubicBezTo>
                  <a:cubicBezTo>
                    <a:pt x="21992" y="39627"/>
                    <a:pt x="22879" y="39935"/>
                    <a:pt x="23751" y="40297"/>
                  </a:cubicBezTo>
                  <a:cubicBezTo>
                    <a:pt x="24527" y="40618"/>
                    <a:pt x="25279" y="40986"/>
                    <a:pt x="26035" y="41352"/>
                  </a:cubicBezTo>
                  <a:cubicBezTo>
                    <a:pt x="26565" y="41609"/>
                    <a:pt x="27083" y="41894"/>
                    <a:pt x="27555" y="42256"/>
                  </a:cubicBezTo>
                  <a:cubicBezTo>
                    <a:pt x="27699" y="42365"/>
                    <a:pt x="27777" y="42475"/>
                    <a:pt x="27766" y="42661"/>
                  </a:cubicBezTo>
                  <a:cubicBezTo>
                    <a:pt x="27752" y="42891"/>
                    <a:pt x="27762" y="43124"/>
                    <a:pt x="27762" y="43451"/>
                  </a:cubicBezTo>
                  <a:cubicBezTo>
                    <a:pt x="27780" y="43936"/>
                    <a:pt x="27747" y="44514"/>
                    <a:pt x="27614" y="45085"/>
                  </a:cubicBezTo>
                  <a:cubicBezTo>
                    <a:pt x="27514" y="45512"/>
                    <a:pt x="27301" y="45877"/>
                    <a:pt x="27027" y="46212"/>
                  </a:cubicBezTo>
                  <a:cubicBezTo>
                    <a:pt x="26907" y="46358"/>
                    <a:pt x="26745" y="46438"/>
                    <a:pt x="26577" y="46502"/>
                  </a:cubicBezTo>
                  <a:cubicBezTo>
                    <a:pt x="25896" y="46761"/>
                    <a:pt x="25205" y="46952"/>
                    <a:pt x="24469" y="47006"/>
                  </a:cubicBezTo>
                  <a:cubicBezTo>
                    <a:pt x="24102" y="47033"/>
                    <a:pt x="23736" y="47047"/>
                    <a:pt x="23371" y="47047"/>
                  </a:cubicBezTo>
                  <a:cubicBezTo>
                    <a:pt x="23155" y="47047"/>
                    <a:pt x="22939" y="47043"/>
                    <a:pt x="22724" y="47033"/>
                  </a:cubicBezTo>
                  <a:cubicBezTo>
                    <a:pt x="22334" y="47016"/>
                    <a:pt x="21938" y="47036"/>
                    <a:pt x="21550" y="46949"/>
                  </a:cubicBezTo>
                  <a:cubicBezTo>
                    <a:pt x="21522" y="46942"/>
                    <a:pt x="21492" y="46941"/>
                    <a:pt x="21462" y="46941"/>
                  </a:cubicBezTo>
                  <a:cubicBezTo>
                    <a:pt x="21432" y="46941"/>
                    <a:pt x="21401" y="46942"/>
                    <a:pt x="21372" y="46942"/>
                  </a:cubicBezTo>
                  <a:cubicBezTo>
                    <a:pt x="21368" y="46942"/>
                    <a:pt x="21364" y="46942"/>
                    <a:pt x="21360" y="46942"/>
                  </a:cubicBezTo>
                  <a:cubicBezTo>
                    <a:pt x="20979" y="46942"/>
                    <a:pt x="20603" y="46889"/>
                    <a:pt x="20225" y="46850"/>
                  </a:cubicBezTo>
                  <a:cubicBezTo>
                    <a:pt x="19988" y="46824"/>
                    <a:pt x="19746" y="46802"/>
                    <a:pt x="19511" y="46799"/>
                  </a:cubicBezTo>
                  <a:cubicBezTo>
                    <a:pt x="19159" y="46794"/>
                    <a:pt x="18811" y="46745"/>
                    <a:pt x="18462" y="46729"/>
                  </a:cubicBezTo>
                  <a:cubicBezTo>
                    <a:pt x="18080" y="46712"/>
                    <a:pt x="17701" y="46640"/>
                    <a:pt x="17320" y="46595"/>
                  </a:cubicBezTo>
                  <a:cubicBezTo>
                    <a:pt x="17108" y="46570"/>
                    <a:pt x="16895" y="46559"/>
                    <a:pt x="16683" y="46542"/>
                  </a:cubicBezTo>
                  <a:cubicBezTo>
                    <a:pt x="16267" y="46509"/>
                    <a:pt x="15852" y="46452"/>
                    <a:pt x="15436" y="46424"/>
                  </a:cubicBezTo>
                  <a:cubicBezTo>
                    <a:pt x="14850" y="46384"/>
                    <a:pt x="14261" y="46337"/>
                    <a:pt x="13677" y="46268"/>
                  </a:cubicBezTo>
                  <a:cubicBezTo>
                    <a:pt x="13137" y="46204"/>
                    <a:pt x="12601" y="46090"/>
                    <a:pt x="12059" y="46032"/>
                  </a:cubicBezTo>
                  <a:cubicBezTo>
                    <a:pt x="11643" y="45986"/>
                    <a:pt x="11230" y="45914"/>
                    <a:pt x="10820" y="45846"/>
                  </a:cubicBezTo>
                  <a:cubicBezTo>
                    <a:pt x="10315" y="45762"/>
                    <a:pt x="9809" y="45687"/>
                    <a:pt x="9307" y="45591"/>
                  </a:cubicBezTo>
                  <a:cubicBezTo>
                    <a:pt x="8737" y="45481"/>
                    <a:pt x="8165" y="45384"/>
                    <a:pt x="7592" y="45302"/>
                  </a:cubicBezTo>
                  <a:cubicBezTo>
                    <a:pt x="7085" y="45228"/>
                    <a:pt x="6580" y="45159"/>
                    <a:pt x="6066" y="45137"/>
                  </a:cubicBezTo>
                  <a:cubicBezTo>
                    <a:pt x="5674" y="45119"/>
                    <a:pt x="5298" y="44988"/>
                    <a:pt x="4912" y="44913"/>
                  </a:cubicBezTo>
                  <a:cubicBezTo>
                    <a:pt x="4373" y="44809"/>
                    <a:pt x="3851" y="44649"/>
                    <a:pt x="3333" y="44473"/>
                  </a:cubicBezTo>
                  <a:cubicBezTo>
                    <a:pt x="2457" y="44174"/>
                    <a:pt x="1803" y="43619"/>
                    <a:pt x="1369" y="42801"/>
                  </a:cubicBezTo>
                  <a:cubicBezTo>
                    <a:pt x="1028" y="42158"/>
                    <a:pt x="830" y="41473"/>
                    <a:pt x="738" y="40754"/>
                  </a:cubicBezTo>
                  <a:cubicBezTo>
                    <a:pt x="704" y="40493"/>
                    <a:pt x="665" y="40230"/>
                    <a:pt x="623" y="39969"/>
                  </a:cubicBezTo>
                  <a:cubicBezTo>
                    <a:pt x="597" y="39814"/>
                    <a:pt x="643" y="39754"/>
                    <a:pt x="768" y="39696"/>
                  </a:cubicBezTo>
                  <a:cubicBezTo>
                    <a:pt x="1232" y="39474"/>
                    <a:pt x="1701" y="39264"/>
                    <a:pt x="2176" y="39069"/>
                  </a:cubicBezTo>
                  <a:cubicBezTo>
                    <a:pt x="3057" y="38711"/>
                    <a:pt x="3953" y="38399"/>
                    <a:pt x="4879" y="38181"/>
                  </a:cubicBezTo>
                  <a:cubicBezTo>
                    <a:pt x="5345" y="38070"/>
                    <a:pt x="5816" y="38003"/>
                    <a:pt x="6288" y="37931"/>
                  </a:cubicBezTo>
                  <a:cubicBezTo>
                    <a:pt x="7095" y="37809"/>
                    <a:pt x="7904" y="37793"/>
                    <a:pt x="8715" y="37772"/>
                  </a:cubicBezTo>
                  <a:cubicBezTo>
                    <a:pt x="9051" y="37763"/>
                    <a:pt x="9388" y="37727"/>
                    <a:pt x="9723" y="37727"/>
                  </a:cubicBezTo>
                  <a:close/>
                  <a:moveTo>
                    <a:pt x="12094" y="0"/>
                  </a:moveTo>
                  <a:cubicBezTo>
                    <a:pt x="12022" y="0"/>
                    <a:pt x="11952" y="16"/>
                    <a:pt x="11883" y="61"/>
                  </a:cubicBezTo>
                  <a:cubicBezTo>
                    <a:pt x="11456" y="343"/>
                    <a:pt x="11025" y="622"/>
                    <a:pt x="10624" y="944"/>
                  </a:cubicBezTo>
                  <a:cubicBezTo>
                    <a:pt x="10345" y="1171"/>
                    <a:pt x="10063" y="1391"/>
                    <a:pt x="9794" y="1629"/>
                  </a:cubicBezTo>
                  <a:cubicBezTo>
                    <a:pt x="9532" y="1862"/>
                    <a:pt x="9245" y="2071"/>
                    <a:pt x="9023" y="2345"/>
                  </a:cubicBezTo>
                  <a:cubicBezTo>
                    <a:pt x="8866" y="2539"/>
                    <a:pt x="8697" y="2720"/>
                    <a:pt x="8519" y="2893"/>
                  </a:cubicBezTo>
                  <a:cubicBezTo>
                    <a:pt x="8131" y="3269"/>
                    <a:pt x="7804" y="3699"/>
                    <a:pt x="7477" y="4125"/>
                  </a:cubicBezTo>
                  <a:cubicBezTo>
                    <a:pt x="7064" y="4662"/>
                    <a:pt x="6695" y="5229"/>
                    <a:pt x="6335" y="5801"/>
                  </a:cubicBezTo>
                  <a:cubicBezTo>
                    <a:pt x="5977" y="6374"/>
                    <a:pt x="5655" y="6970"/>
                    <a:pt x="5343" y="7570"/>
                  </a:cubicBezTo>
                  <a:cubicBezTo>
                    <a:pt x="5147" y="7949"/>
                    <a:pt x="4966" y="8337"/>
                    <a:pt x="4788" y="8727"/>
                  </a:cubicBezTo>
                  <a:cubicBezTo>
                    <a:pt x="4580" y="9188"/>
                    <a:pt x="4372" y="9647"/>
                    <a:pt x="4186" y="10117"/>
                  </a:cubicBezTo>
                  <a:cubicBezTo>
                    <a:pt x="3972" y="10658"/>
                    <a:pt x="3776" y="11206"/>
                    <a:pt x="3581" y="11754"/>
                  </a:cubicBezTo>
                  <a:cubicBezTo>
                    <a:pt x="3277" y="12602"/>
                    <a:pt x="2977" y="13449"/>
                    <a:pt x="2744" y="14317"/>
                  </a:cubicBezTo>
                  <a:cubicBezTo>
                    <a:pt x="2457" y="15390"/>
                    <a:pt x="2224" y="16477"/>
                    <a:pt x="1967" y="17557"/>
                  </a:cubicBezTo>
                  <a:cubicBezTo>
                    <a:pt x="1779" y="18348"/>
                    <a:pt x="1623" y="19143"/>
                    <a:pt x="1467" y="19939"/>
                  </a:cubicBezTo>
                  <a:cubicBezTo>
                    <a:pt x="1332" y="20615"/>
                    <a:pt x="1222" y="21297"/>
                    <a:pt x="1107" y="21978"/>
                  </a:cubicBezTo>
                  <a:cubicBezTo>
                    <a:pt x="1009" y="22558"/>
                    <a:pt x="955" y="23145"/>
                    <a:pt x="888" y="23728"/>
                  </a:cubicBezTo>
                  <a:cubicBezTo>
                    <a:pt x="849" y="24068"/>
                    <a:pt x="808" y="24406"/>
                    <a:pt x="776" y="24746"/>
                  </a:cubicBezTo>
                  <a:cubicBezTo>
                    <a:pt x="740" y="25127"/>
                    <a:pt x="667" y="25505"/>
                    <a:pt x="639" y="25888"/>
                  </a:cubicBezTo>
                  <a:cubicBezTo>
                    <a:pt x="609" y="26289"/>
                    <a:pt x="552" y="26685"/>
                    <a:pt x="520" y="27085"/>
                  </a:cubicBezTo>
                  <a:cubicBezTo>
                    <a:pt x="478" y="27603"/>
                    <a:pt x="410" y="28119"/>
                    <a:pt x="371" y="28638"/>
                  </a:cubicBezTo>
                  <a:cubicBezTo>
                    <a:pt x="350" y="28894"/>
                    <a:pt x="343" y="29151"/>
                    <a:pt x="314" y="29404"/>
                  </a:cubicBezTo>
                  <a:cubicBezTo>
                    <a:pt x="275" y="29779"/>
                    <a:pt x="259" y="30153"/>
                    <a:pt x="215" y="30526"/>
                  </a:cubicBezTo>
                  <a:cubicBezTo>
                    <a:pt x="181" y="30808"/>
                    <a:pt x="205" y="31094"/>
                    <a:pt x="155" y="31369"/>
                  </a:cubicBezTo>
                  <a:cubicBezTo>
                    <a:pt x="96" y="31700"/>
                    <a:pt x="89" y="32037"/>
                    <a:pt x="79" y="32364"/>
                  </a:cubicBezTo>
                  <a:cubicBezTo>
                    <a:pt x="46" y="33639"/>
                    <a:pt x="90" y="34918"/>
                    <a:pt x="14" y="36192"/>
                  </a:cubicBezTo>
                  <a:cubicBezTo>
                    <a:pt x="0" y="36418"/>
                    <a:pt x="80" y="36632"/>
                    <a:pt x="67" y="36856"/>
                  </a:cubicBezTo>
                  <a:cubicBezTo>
                    <a:pt x="34" y="37439"/>
                    <a:pt x="83" y="38020"/>
                    <a:pt x="128" y="38600"/>
                  </a:cubicBezTo>
                  <a:cubicBezTo>
                    <a:pt x="148" y="38846"/>
                    <a:pt x="149" y="39095"/>
                    <a:pt x="186" y="39339"/>
                  </a:cubicBezTo>
                  <a:cubicBezTo>
                    <a:pt x="232" y="39660"/>
                    <a:pt x="275" y="39980"/>
                    <a:pt x="324" y="40301"/>
                  </a:cubicBezTo>
                  <a:cubicBezTo>
                    <a:pt x="386" y="40687"/>
                    <a:pt x="444" y="41076"/>
                    <a:pt x="516" y="41461"/>
                  </a:cubicBezTo>
                  <a:cubicBezTo>
                    <a:pt x="636" y="42081"/>
                    <a:pt x="886" y="42655"/>
                    <a:pt x="1189" y="43204"/>
                  </a:cubicBezTo>
                  <a:cubicBezTo>
                    <a:pt x="1361" y="43520"/>
                    <a:pt x="1538" y="43840"/>
                    <a:pt x="1817" y="44074"/>
                  </a:cubicBezTo>
                  <a:cubicBezTo>
                    <a:pt x="2152" y="44357"/>
                    <a:pt x="2530" y="44578"/>
                    <a:pt x="2942" y="44728"/>
                  </a:cubicBezTo>
                  <a:cubicBezTo>
                    <a:pt x="3554" y="44951"/>
                    <a:pt x="4174" y="45144"/>
                    <a:pt x="4814" y="45271"/>
                  </a:cubicBezTo>
                  <a:cubicBezTo>
                    <a:pt x="5099" y="45326"/>
                    <a:pt x="5381" y="45397"/>
                    <a:pt x="5668" y="45442"/>
                  </a:cubicBezTo>
                  <a:cubicBezTo>
                    <a:pt x="5979" y="45493"/>
                    <a:pt x="6294" y="45518"/>
                    <a:pt x="6606" y="45559"/>
                  </a:cubicBezTo>
                  <a:cubicBezTo>
                    <a:pt x="7070" y="45622"/>
                    <a:pt x="7535" y="45688"/>
                    <a:pt x="7999" y="45755"/>
                  </a:cubicBezTo>
                  <a:cubicBezTo>
                    <a:pt x="8319" y="45800"/>
                    <a:pt x="8638" y="45866"/>
                    <a:pt x="8961" y="45890"/>
                  </a:cubicBezTo>
                  <a:cubicBezTo>
                    <a:pt x="9267" y="45914"/>
                    <a:pt x="9567" y="45990"/>
                    <a:pt x="9873" y="46014"/>
                  </a:cubicBezTo>
                  <a:cubicBezTo>
                    <a:pt x="10094" y="46032"/>
                    <a:pt x="10313" y="46063"/>
                    <a:pt x="10532" y="46095"/>
                  </a:cubicBezTo>
                  <a:cubicBezTo>
                    <a:pt x="11030" y="46169"/>
                    <a:pt x="11527" y="46246"/>
                    <a:pt x="12025" y="46321"/>
                  </a:cubicBezTo>
                  <a:cubicBezTo>
                    <a:pt x="12421" y="46379"/>
                    <a:pt x="12815" y="46443"/>
                    <a:pt x="13213" y="46496"/>
                  </a:cubicBezTo>
                  <a:cubicBezTo>
                    <a:pt x="13611" y="46550"/>
                    <a:pt x="14010" y="46582"/>
                    <a:pt x="14408" y="46633"/>
                  </a:cubicBezTo>
                  <a:cubicBezTo>
                    <a:pt x="14698" y="46670"/>
                    <a:pt x="14990" y="46653"/>
                    <a:pt x="15276" y="46693"/>
                  </a:cubicBezTo>
                  <a:cubicBezTo>
                    <a:pt x="15672" y="46751"/>
                    <a:pt x="16073" y="46787"/>
                    <a:pt x="16470" y="46825"/>
                  </a:cubicBezTo>
                  <a:cubicBezTo>
                    <a:pt x="16887" y="46866"/>
                    <a:pt x="17302" y="46911"/>
                    <a:pt x="17718" y="46949"/>
                  </a:cubicBezTo>
                  <a:cubicBezTo>
                    <a:pt x="17904" y="46965"/>
                    <a:pt x="18093" y="46973"/>
                    <a:pt x="18278" y="46999"/>
                  </a:cubicBezTo>
                  <a:cubicBezTo>
                    <a:pt x="18621" y="47046"/>
                    <a:pt x="18962" y="47091"/>
                    <a:pt x="19309" y="47091"/>
                  </a:cubicBezTo>
                  <a:cubicBezTo>
                    <a:pt x="19313" y="47091"/>
                    <a:pt x="19317" y="47091"/>
                    <a:pt x="19321" y="47091"/>
                  </a:cubicBezTo>
                  <a:cubicBezTo>
                    <a:pt x="19370" y="47091"/>
                    <a:pt x="19420" y="47088"/>
                    <a:pt x="19468" y="47088"/>
                  </a:cubicBezTo>
                  <a:cubicBezTo>
                    <a:pt x="19505" y="47088"/>
                    <a:pt x="19543" y="47090"/>
                    <a:pt x="19579" y="47097"/>
                  </a:cubicBezTo>
                  <a:cubicBezTo>
                    <a:pt x="20084" y="47186"/>
                    <a:pt x="20597" y="47188"/>
                    <a:pt x="21107" y="47235"/>
                  </a:cubicBezTo>
                  <a:cubicBezTo>
                    <a:pt x="21624" y="47283"/>
                    <a:pt x="22145" y="47319"/>
                    <a:pt x="22665" y="47340"/>
                  </a:cubicBezTo>
                  <a:cubicBezTo>
                    <a:pt x="22968" y="47353"/>
                    <a:pt x="23271" y="47362"/>
                    <a:pt x="23574" y="47362"/>
                  </a:cubicBezTo>
                  <a:cubicBezTo>
                    <a:pt x="24007" y="47362"/>
                    <a:pt x="24441" y="47343"/>
                    <a:pt x="24871" y="47288"/>
                  </a:cubicBezTo>
                  <a:cubicBezTo>
                    <a:pt x="25578" y="47198"/>
                    <a:pt x="26264" y="47005"/>
                    <a:pt x="26876" y="46624"/>
                  </a:cubicBezTo>
                  <a:cubicBezTo>
                    <a:pt x="27258" y="46388"/>
                    <a:pt x="27598" y="46091"/>
                    <a:pt x="27772" y="45661"/>
                  </a:cubicBezTo>
                  <a:cubicBezTo>
                    <a:pt x="27957" y="45207"/>
                    <a:pt x="28058" y="44729"/>
                    <a:pt x="28065" y="44239"/>
                  </a:cubicBezTo>
                  <a:cubicBezTo>
                    <a:pt x="28071" y="43664"/>
                    <a:pt x="28066" y="43090"/>
                    <a:pt x="28066" y="42514"/>
                  </a:cubicBezTo>
                  <a:cubicBezTo>
                    <a:pt x="28066" y="41930"/>
                    <a:pt x="28058" y="41347"/>
                    <a:pt x="28070" y="40764"/>
                  </a:cubicBezTo>
                  <a:cubicBezTo>
                    <a:pt x="28081" y="40192"/>
                    <a:pt x="28019" y="39620"/>
                    <a:pt x="28066" y="39049"/>
                  </a:cubicBezTo>
                  <a:cubicBezTo>
                    <a:pt x="28083" y="38841"/>
                    <a:pt x="28012" y="38645"/>
                    <a:pt x="28012" y="38437"/>
                  </a:cubicBezTo>
                  <a:cubicBezTo>
                    <a:pt x="28018" y="37142"/>
                    <a:pt x="28014" y="35846"/>
                    <a:pt x="28016" y="34552"/>
                  </a:cubicBezTo>
                  <a:cubicBezTo>
                    <a:pt x="28016" y="34474"/>
                    <a:pt x="28007" y="34396"/>
                    <a:pt x="28021" y="34320"/>
                  </a:cubicBezTo>
                  <a:cubicBezTo>
                    <a:pt x="28087" y="33945"/>
                    <a:pt x="28088" y="33573"/>
                    <a:pt x="28021" y="33197"/>
                  </a:cubicBezTo>
                  <a:cubicBezTo>
                    <a:pt x="28010" y="33139"/>
                    <a:pt x="28006" y="33074"/>
                    <a:pt x="28022" y="33019"/>
                  </a:cubicBezTo>
                  <a:cubicBezTo>
                    <a:pt x="28085" y="32816"/>
                    <a:pt x="28062" y="32610"/>
                    <a:pt x="28065" y="32405"/>
                  </a:cubicBezTo>
                  <a:cubicBezTo>
                    <a:pt x="28080" y="31610"/>
                    <a:pt x="28050" y="30817"/>
                    <a:pt x="28152" y="30021"/>
                  </a:cubicBezTo>
                  <a:cubicBezTo>
                    <a:pt x="28208" y="29585"/>
                    <a:pt x="28223" y="29135"/>
                    <a:pt x="28215" y="28690"/>
                  </a:cubicBezTo>
                  <a:cubicBezTo>
                    <a:pt x="28205" y="28194"/>
                    <a:pt x="28280" y="27701"/>
                    <a:pt x="28283" y="27204"/>
                  </a:cubicBezTo>
                  <a:cubicBezTo>
                    <a:pt x="28284" y="27004"/>
                    <a:pt x="28315" y="26797"/>
                    <a:pt x="28334" y="26593"/>
                  </a:cubicBezTo>
                  <a:cubicBezTo>
                    <a:pt x="28366" y="26281"/>
                    <a:pt x="28417" y="25966"/>
                    <a:pt x="28419" y="25652"/>
                  </a:cubicBezTo>
                  <a:cubicBezTo>
                    <a:pt x="28422" y="25300"/>
                    <a:pt x="28472" y="24952"/>
                    <a:pt x="28492" y="24603"/>
                  </a:cubicBezTo>
                  <a:cubicBezTo>
                    <a:pt x="28506" y="24366"/>
                    <a:pt x="28512" y="24125"/>
                    <a:pt x="28538" y="23887"/>
                  </a:cubicBezTo>
                  <a:cubicBezTo>
                    <a:pt x="28586" y="23446"/>
                    <a:pt x="28651" y="23007"/>
                    <a:pt x="28678" y="22565"/>
                  </a:cubicBezTo>
                  <a:cubicBezTo>
                    <a:pt x="28700" y="22198"/>
                    <a:pt x="28751" y="21833"/>
                    <a:pt x="28801" y="21472"/>
                  </a:cubicBezTo>
                  <a:cubicBezTo>
                    <a:pt x="28897" y="20796"/>
                    <a:pt x="29022" y="20125"/>
                    <a:pt x="29157" y="19457"/>
                  </a:cubicBezTo>
                  <a:cubicBezTo>
                    <a:pt x="29357" y="18478"/>
                    <a:pt x="29570" y="17502"/>
                    <a:pt x="29788" y="16528"/>
                  </a:cubicBezTo>
                  <a:cubicBezTo>
                    <a:pt x="30005" y="15557"/>
                    <a:pt x="30279" y="14605"/>
                    <a:pt x="30572" y="13657"/>
                  </a:cubicBezTo>
                  <a:cubicBezTo>
                    <a:pt x="30947" y="12455"/>
                    <a:pt x="31298" y="11246"/>
                    <a:pt x="31720" y="10061"/>
                  </a:cubicBezTo>
                  <a:cubicBezTo>
                    <a:pt x="31913" y="9523"/>
                    <a:pt x="32077" y="8969"/>
                    <a:pt x="32389" y="8480"/>
                  </a:cubicBezTo>
                  <a:cubicBezTo>
                    <a:pt x="32428" y="8417"/>
                    <a:pt x="32466" y="8347"/>
                    <a:pt x="32410" y="8264"/>
                  </a:cubicBezTo>
                  <a:lnTo>
                    <a:pt x="32410" y="8264"/>
                  </a:lnTo>
                  <a:cubicBezTo>
                    <a:pt x="32331" y="8307"/>
                    <a:pt x="32289" y="8380"/>
                    <a:pt x="32237" y="8448"/>
                  </a:cubicBezTo>
                  <a:cubicBezTo>
                    <a:pt x="31901" y="8902"/>
                    <a:pt x="31721" y="9433"/>
                    <a:pt x="31530" y="9954"/>
                  </a:cubicBezTo>
                  <a:cubicBezTo>
                    <a:pt x="31174" y="10916"/>
                    <a:pt x="30817" y="11879"/>
                    <a:pt x="30514" y="12862"/>
                  </a:cubicBezTo>
                  <a:cubicBezTo>
                    <a:pt x="30178" y="13958"/>
                    <a:pt x="29835" y="15051"/>
                    <a:pt x="29569" y="16167"/>
                  </a:cubicBezTo>
                  <a:cubicBezTo>
                    <a:pt x="29316" y="17230"/>
                    <a:pt x="29087" y="18300"/>
                    <a:pt x="28853" y="19366"/>
                  </a:cubicBezTo>
                  <a:cubicBezTo>
                    <a:pt x="28761" y="19792"/>
                    <a:pt x="28655" y="20216"/>
                    <a:pt x="28596" y="20647"/>
                  </a:cubicBezTo>
                  <a:cubicBezTo>
                    <a:pt x="28518" y="21205"/>
                    <a:pt x="28416" y="21758"/>
                    <a:pt x="28368" y="22321"/>
                  </a:cubicBezTo>
                  <a:cubicBezTo>
                    <a:pt x="28326" y="22812"/>
                    <a:pt x="28273" y="23305"/>
                    <a:pt x="28220" y="23795"/>
                  </a:cubicBezTo>
                  <a:cubicBezTo>
                    <a:pt x="28192" y="24060"/>
                    <a:pt x="28189" y="24324"/>
                    <a:pt x="28165" y="24587"/>
                  </a:cubicBezTo>
                  <a:cubicBezTo>
                    <a:pt x="28129" y="24951"/>
                    <a:pt x="28075" y="25316"/>
                    <a:pt x="28072" y="25683"/>
                  </a:cubicBezTo>
                  <a:cubicBezTo>
                    <a:pt x="28070" y="25965"/>
                    <a:pt x="28043" y="26249"/>
                    <a:pt x="28005" y="26524"/>
                  </a:cubicBezTo>
                  <a:cubicBezTo>
                    <a:pt x="27950" y="26915"/>
                    <a:pt x="27985" y="27308"/>
                    <a:pt x="27928" y="27700"/>
                  </a:cubicBezTo>
                  <a:cubicBezTo>
                    <a:pt x="27873" y="28086"/>
                    <a:pt x="27917" y="28483"/>
                    <a:pt x="27878" y="28878"/>
                  </a:cubicBezTo>
                  <a:cubicBezTo>
                    <a:pt x="27830" y="29345"/>
                    <a:pt x="27859" y="29817"/>
                    <a:pt x="27824" y="30287"/>
                  </a:cubicBezTo>
                  <a:cubicBezTo>
                    <a:pt x="27771" y="30996"/>
                    <a:pt x="27820" y="31707"/>
                    <a:pt x="27776" y="32418"/>
                  </a:cubicBezTo>
                  <a:cubicBezTo>
                    <a:pt x="27718" y="33357"/>
                    <a:pt x="27776" y="34302"/>
                    <a:pt x="27720" y="35243"/>
                  </a:cubicBezTo>
                  <a:cubicBezTo>
                    <a:pt x="27681" y="35936"/>
                    <a:pt x="27726" y="36633"/>
                    <a:pt x="27708" y="37327"/>
                  </a:cubicBezTo>
                  <a:cubicBezTo>
                    <a:pt x="27689" y="38026"/>
                    <a:pt x="27771" y="38727"/>
                    <a:pt x="27715" y="39427"/>
                  </a:cubicBezTo>
                  <a:cubicBezTo>
                    <a:pt x="27713" y="39461"/>
                    <a:pt x="27714" y="39497"/>
                    <a:pt x="27724" y="39530"/>
                  </a:cubicBezTo>
                  <a:cubicBezTo>
                    <a:pt x="27773" y="39663"/>
                    <a:pt x="27763" y="39799"/>
                    <a:pt x="27763" y="39936"/>
                  </a:cubicBezTo>
                  <a:cubicBezTo>
                    <a:pt x="27763" y="40528"/>
                    <a:pt x="27764" y="41120"/>
                    <a:pt x="27763" y="41712"/>
                  </a:cubicBezTo>
                  <a:cubicBezTo>
                    <a:pt x="27763" y="41796"/>
                    <a:pt x="27785" y="41882"/>
                    <a:pt x="27726" y="41977"/>
                  </a:cubicBezTo>
                  <a:cubicBezTo>
                    <a:pt x="27618" y="41964"/>
                    <a:pt x="27569" y="41884"/>
                    <a:pt x="27500" y="41839"/>
                  </a:cubicBezTo>
                  <a:cubicBezTo>
                    <a:pt x="26693" y="41281"/>
                    <a:pt x="25799" y="40886"/>
                    <a:pt x="24931" y="40439"/>
                  </a:cubicBezTo>
                  <a:cubicBezTo>
                    <a:pt x="24476" y="40205"/>
                    <a:pt x="23990" y="40031"/>
                    <a:pt x="23513" y="39838"/>
                  </a:cubicBezTo>
                  <a:cubicBezTo>
                    <a:pt x="22736" y="39523"/>
                    <a:pt x="21938" y="39266"/>
                    <a:pt x="21129" y="39037"/>
                  </a:cubicBezTo>
                  <a:cubicBezTo>
                    <a:pt x="20092" y="38744"/>
                    <a:pt x="19034" y="38538"/>
                    <a:pt x="17988" y="38289"/>
                  </a:cubicBezTo>
                  <a:cubicBezTo>
                    <a:pt x="17497" y="38174"/>
                    <a:pt x="16994" y="38137"/>
                    <a:pt x="16501" y="38032"/>
                  </a:cubicBezTo>
                  <a:cubicBezTo>
                    <a:pt x="16124" y="37952"/>
                    <a:pt x="15749" y="37867"/>
                    <a:pt x="15367" y="37835"/>
                  </a:cubicBezTo>
                  <a:cubicBezTo>
                    <a:pt x="15017" y="37805"/>
                    <a:pt x="14671" y="37756"/>
                    <a:pt x="14325" y="37710"/>
                  </a:cubicBezTo>
                  <a:cubicBezTo>
                    <a:pt x="13852" y="37645"/>
                    <a:pt x="13379" y="37577"/>
                    <a:pt x="12901" y="37572"/>
                  </a:cubicBezTo>
                  <a:cubicBezTo>
                    <a:pt x="12834" y="37570"/>
                    <a:pt x="12764" y="37572"/>
                    <a:pt x="12696" y="37563"/>
                  </a:cubicBezTo>
                  <a:cubicBezTo>
                    <a:pt x="12340" y="37516"/>
                    <a:pt x="11984" y="37471"/>
                    <a:pt x="11625" y="37471"/>
                  </a:cubicBezTo>
                  <a:cubicBezTo>
                    <a:pt x="11617" y="37471"/>
                    <a:pt x="11609" y="37471"/>
                    <a:pt x="11600" y="37471"/>
                  </a:cubicBezTo>
                  <a:cubicBezTo>
                    <a:pt x="11509" y="37471"/>
                    <a:pt x="11418" y="37471"/>
                    <a:pt x="11327" y="37471"/>
                  </a:cubicBezTo>
                  <a:cubicBezTo>
                    <a:pt x="10899" y="37471"/>
                    <a:pt x="10471" y="37469"/>
                    <a:pt x="10044" y="37469"/>
                  </a:cubicBezTo>
                  <a:cubicBezTo>
                    <a:pt x="9269" y="37469"/>
                    <a:pt x="8495" y="37476"/>
                    <a:pt x="7719" y="37514"/>
                  </a:cubicBezTo>
                  <a:cubicBezTo>
                    <a:pt x="7249" y="37536"/>
                    <a:pt x="6780" y="37562"/>
                    <a:pt x="6318" y="37638"/>
                  </a:cubicBezTo>
                  <a:cubicBezTo>
                    <a:pt x="5503" y="37775"/>
                    <a:pt x="4687" y="37921"/>
                    <a:pt x="3893" y="38170"/>
                  </a:cubicBezTo>
                  <a:cubicBezTo>
                    <a:pt x="3123" y="38411"/>
                    <a:pt x="2373" y="38697"/>
                    <a:pt x="1630" y="39005"/>
                  </a:cubicBezTo>
                  <a:cubicBezTo>
                    <a:pt x="1352" y="39121"/>
                    <a:pt x="1088" y="39257"/>
                    <a:pt x="827" y="39405"/>
                  </a:cubicBezTo>
                  <a:cubicBezTo>
                    <a:pt x="714" y="39470"/>
                    <a:pt x="646" y="39506"/>
                    <a:pt x="604" y="39506"/>
                  </a:cubicBezTo>
                  <a:cubicBezTo>
                    <a:pt x="543" y="39506"/>
                    <a:pt x="540" y="39428"/>
                    <a:pt x="535" y="39244"/>
                  </a:cubicBezTo>
                  <a:cubicBezTo>
                    <a:pt x="527" y="38970"/>
                    <a:pt x="498" y="38697"/>
                    <a:pt x="471" y="38427"/>
                  </a:cubicBezTo>
                  <a:cubicBezTo>
                    <a:pt x="428" y="38003"/>
                    <a:pt x="389" y="37574"/>
                    <a:pt x="388" y="37150"/>
                  </a:cubicBezTo>
                  <a:cubicBezTo>
                    <a:pt x="383" y="35642"/>
                    <a:pt x="341" y="34134"/>
                    <a:pt x="429" y="32626"/>
                  </a:cubicBezTo>
                  <a:cubicBezTo>
                    <a:pt x="445" y="32344"/>
                    <a:pt x="417" y="32058"/>
                    <a:pt x="444" y="31777"/>
                  </a:cubicBezTo>
                  <a:cubicBezTo>
                    <a:pt x="478" y="31404"/>
                    <a:pt x="536" y="31032"/>
                    <a:pt x="536" y="30657"/>
                  </a:cubicBezTo>
                  <a:cubicBezTo>
                    <a:pt x="536" y="30596"/>
                    <a:pt x="531" y="30533"/>
                    <a:pt x="546" y="30477"/>
                  </a:cubicBezTo>
                  <a:cubicBezTo>
                    <a:pt x="615" y="30184"/>
                    <a:pt x="609" y="29882"/>
                    <a:pt x="628" y="29585"/>
                  </a:cubicBezTo>
                  <a:cubicBezTo>
                    <a:pt x="653" y="29236"/>
                    <a:pt x="694" y="28888"/>
                    <a:pt x="703" y="28537"/>
                  </a:cubicBezTo>
                  <a:cubicBezTo>
                    <a:pt x="708" y="28337"/>
                    <a:pt x="729" y="28130"/>
                    <a:pt x="756" y="27926"/>
                  </a:cubicBezTo>
                  <a:cubicBezTo>
                    <a:pt x="790" y="27673"/>
                    <a:pt x="835" y="27418"/>
                    <a:pt x="839" y="27164"/>
                  </a:cubicBezTo>
                  <a:cubicBezTo>
                    <a:pt x="844" y="26914"/>
                    <a:pt x="886" y="26670"/>
                    <a:pt x="909" y="26424"/>
                  </a:cubicBezTo>
                  <a:cubicBezTo>
                    <a:pt x="963" y="25865"/>
                    <a:pt x="1046" y="25308"/>
                    <a:pt x="1107" y="24749"/>
                  </a:cubicBezTo>
                  <a:cubicBezTo>
                    <a:pt x="1128" y="24553"/>
                    <a:pt x="1146" y="24359"/>
                    <a:pt x="1170" y="24163"/>
                  </a:cubicBezTo>
                  <a:cubicBezTo>
                    <a:pt x="1215" y="23801"/>
                    <a:pt x="1261" y="23436"/>
                    <a:pt x="1307" y="23073"/>
                  </a:cubicBezTo>
                  <a:cubicBezTo>
                    <a:pt x="1348" y="22736"/>
                    <a:pt x="1373" y="22393"/>
                    <a:pt x="1429" y="22057"/>
                  </a:cubicBezTo>
                  <a:cubicBezTo>
                    <a:pt x="1535" y="21434"/>
                    <a:pt x="1652" y="20815"/>
                    <a:pt x="1760" y="20194"/>
                  </a:cubicBezTo>
                  <a:cubicBezTo>
                    <a:pt x="1936" y="19193"/>
                    <a:pt x="2130" y="18196"/>
                    <a:pt x="2375" y="17210"/>
                  </a:cubicBezTo>
                  <a:cubicBezTo>
                    <a:pt x="2558" y="16471"/>
                    <a:pt x="2763" y="15738"/>
                    <a:pt x="2932" y="14997"/>
                  </a:cubicBezTo>
                  <a:cubicBezTo>
                    <a:pt x="3051" y="14480"/>
                    <a:pt x="3190" y="13969"/>
                    <a:pt x="3349" y="13463"/>
                  </a:cubicBezTo>
                  <a:cubicBezTo>
                    <a:pt x="3585" y="12711"/>
                    <a:pt x="3854" y="11971"/>
                    <a:pt x="4138" y="11237"/>
                  </a:cubicBezTo>
                  <a:cubicBezTo>
                    <a:pt x="4499" y="10311"/>
                    <a:pt x="4879" y="9394"/>
                    <a:pt x="5317" y="8502"/>
                  </a:cubicBezTo>
                  <a:cubicBezTo>
                    <a:pt x="5524" y="8080"/>
                    <a:pt x="5742" y="7662"/>
                    <a:pt x="5962" y="7245"/>
                  </a:cubicBezTo>
                  <a:cubicBezTo>
                    <a:pt x="6381" y="6448"/>
                    <a:pt x="6867" y="5693"/>
                    <a:pt x="7350" y="4936"/>
                  </a:cubicBezTo>
                  <a:cubicBezTo>
                    <a:pt x="7733" y="4337"/>
                    <a:pt x="8155" y="3767"/>
                    <a:pt x="8613" y="3224"/>
                  </a:cubicBezTo>
                  <a:cubicBezTo>
                    <a:pt x="8866" y="2923"/>
                    <a:pt x="9147" y="2643"/>
                    <a:pt x="9426" y="2368"/>
                  </a:cubicBezTo>
                  <a:cubicBezTo>
                    <a:pt x="9636" y="2160"/>
                    <a:pt x="9868" y="1966"/>
                    <a:pt x="10096" y="1772"/>
                  </a:cubicBezTo>
                  <a:cubicBezTo>
                    <a:pt x="10725" y="1230"/>
                    <a:pt x="11366" y="705"/>
                    <a:pt x="12062" y="252"/>
                  </a:cubicBezTo>
                  <a:cubicBezTo>
                    <a:pt x="12159" y="189"/>
                    <a:pt x="12245" y="111"/>
                    <a:pt x="12336" y="39"/>
                  </a:cubicBezTo>
                  <a:cubicBezTo>
                    <a:pt x="12251" y="18"/>
                    <a:pt x="12171" y="0"/>
                    <a:pt x="120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2410799" y="3326465"/>
              <a:ext cx="96869" cy="94499"/>
            </a:xfrm>
            <a:custGeom>
              <a:avLst/>
              <a:gdLst/>
              <a:ahLst/>
              <a:cxnLst/>
              <a:rect l="l" t="t" r="r" b="b"/>
              <a:pathLst>
                <a:path w="2943" h="2871" extrusionOk="0">
                  <a:moveTo>
                    <a:pt x="2132" y="0"/>
                  </a:moveTo>
                  <a:cubicBezTo>
                    <a:pt x="2089" y="0"/>
                    <a:pt x="2040" y="16"/>
                    <a:pt x="1986" y="49"/>
                  </a:cubicBezTo>
                  <a:cubicBezTo>
                    <a:pt x="1789" y="169"/>
                    <a:pt x="1591" y="291"/>
                    <a:pt x="1416" y="442"/>
                  </a:cubicBezTo>
                  <a:cubicBezTo>
                    <a:pt x="1326" y="519"/>
                    <a:pt x="1241" y="551"/>
                    <a:pt x="1145" y="551"/>
                  </a:cubicBezTo>
                  <a:cubicBezTo>
                    <a:pt x="1105" y="551"/>
                    <a:pt x="1063" y="545"/>
                    <a:pt x="1017" y="535"/>
                  </a:cubicBezTo>
                  <a:cubicBezTo>
                    <a:pt x="825" y="492"/>
                    <a:pt x="632" y="449"/>
                    <a:pt x="435" y="449"/>
                  </a:cubicBezTo>
                  <a:cubicBezTo>
                    <a:pt x="418" y="448"/>
                    <a:pt x="402" y="448"/>
                    <a:pt x="386" y="448"/>
                  </a:cubicBezTo>
                  <a:cubicBezTo>
                    <a:pt x="131" y="448"/>
                    <a:pt x="100" y="518"/>
                    <a:pt x="219" y="774"/>
                  </a:cubicBezTo>
                  <a:cubicBezTo>
                    <a:pt x="280" y="906"/>
                    <a:pt x="342" y="1038"/>
                    <a:pt x="417" y="1164"/>
                  </a:cubicBezTo>
                  <a:cubicBezTo>
                    <a:pt x="496" y="1297"/>
                    <a:pt x="508" y="1402"/>
                    <a:pt x="384" y="1524"/>
                  </a:cubicBezTo>
                  <a:cubicBezTo>
                    <a:pt x="274" y="1631"/>
                    <a:pt x="188" y="1764"/>
                    <a:pt x="110" y="1896"/>
                  </a:cubicBezTo>
                  <a:cubicBezTo>
                    <a:pt x="1" y="2083"/>
                    <a:pt x="56" y="2188"/>
                    <a:pt x="273" y="2203"/>
                  </a:cubicBezTo>
                  <a:cubicBezTo>
                    <a:pt x="356" y="2208"/>
                    <a:pt x="439" y="2211"/>
                    <a:pt x="522" y="2211"/>
                  </a:cubicBezTo>
                  <a:cubicBezTo>
                    <a:pt x="619" y="2211"/>
                    <a:pt x="716" y="2208"/>
                    <a:pt x="813" y="2203"/>
                  </a:cubicBezTo>
                  <a:cubicBezTo>
                    <a:pt x="821" y="2203"/>
                    <a:pt x="829" y="2203"/>
                    <a:pt x="836" y="2203"/>
                  </a:cubicBezTo>
                  <a:cubicBezTo>
                    <a:pt x="940" y="2203"/>
                    <a:pt x="1013" y="2237"/>
                    <a:pt x="1067" y="2332"/>
                  </a:cubicBezTo>
                  <a:cubicBezTo>
                    <a:pt x="1161" y="2498"/>
                    <a:pt x="1305" y="2623"/>
                    <a:pt x="1437" y="2757"/>
                  </a:cubicBezTo>
                  <a:cubicBezTo>
                    <a:pt x="1512" y="2833"/>
                    <a:pt x="1573" y="2871"/>
                    <a:pt x="1626" y="2871"/>
                  </a:cubicBezTo>
                  <a:cubicBezTo>
                    <a:pt x="1696" y="2871"/>
                    <a:pt x="1748" y="2802"/>
                    <a:pt x="1794" y="2661"/>
                  </a:cubicBezTo>
                  <a:cubicBezTo>
                    <a:pt x="1845" y="2498"/>
                    <a:pt x="1901" y="2333"/>
                    <a:pt x="1921" y="2164"/>
                  </a:cubicBezTo>
                  <a:cubicBezTo>
                    <a:pt x="1939" y="2004"/>
                    <a:pt x="2007" y="1929"/>
                    <a:pt x="2157" y="1876"/>
                  </a:cubicBezTo>
                  <a:cubicBezTo>
                    <a:pt x="2385" y="1800"/>
                    <a:pt x="2589" y="1671"/>
                    <a:pt x="2788" y="1535"/>
                  </a:cubicBezTo>
                  <a:cubicBezTo>
                    <a:pt x="2943" y="1429"/>
                    <a:pt x="2935" y="1359"/>
                    <a:pt x="2801" y="1230"/>
                  </a:cubicBezTo>
                  <a:cubicBezTo>
                    <a:pt x="2693" y="1124"/>
                    <a:pt x="2549" y="1084"/>
                    <a:pt x="2416" y="1030"/>
                  </a:cubicBezTo>
                  <a:cubicBezTo>
                    <a:pt x="2285" y="975"/>
                    <a:pt x="2227" y="902"/>
                    <a:pt x="2247" y="757"/>
                  </a:cubicBezTo>
                  <a:cubicBezTo>
                    <a:pt x="2270" y="581"/>
                    <a:pt x="2294" y="401"/>
                    <a:pt x="2294" y="221"/>
                  </a:cubicBezTo>
                  <a:cubicBezTo>
                    <a:pt x="2292" y="80"/>
                    <a:pt x="2229" y="0"/>
                    <a:pt x="2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2658418" y="4258779"/>
              <a:ext cx="70405" cy="68562"/>
            </a:xfrm>
            <a:custGeom>
              <a:avLst/>
              <a:gdLst/>
              <a:ahLst/>
              <a:cxnLst/>
              <a:rect l="l" t="t" r="r" b="b"/>
              <a:pathLst>
                <a:path w="2139" h="2083" extrusionOk="0">
                  <a:moveTo>
                    <a:pt x="1185" y="1"/>
                  </a:moveTo>
                  <a:cubicBezTo>
                    <a:pt x="1140" y="1"/>
                    <a:pt x="1094" y="32"/>
                    <a:pt x="1056" y="96"/>
                  </a:cubicBezTo>
                  <a:cubicBezTo>
                    <a:pt x="971" y="239"/>
                    <a:pt x="886" y="386"/>
                    <a:pt x="827" y="541"/>
                  </a:cubicBezTo>
                  <a:cubicBezTo>
                    <a:pt x="782" y="654"/>
                    <a:pt x="714" y="706"/>
                    <a:pt x="603" y="737"/>
                  </a:cubicBezTo>
                  <a:cubicBezTo>
                    <a:pt x="466" y="775"/>
                    <a:pt x="328" y="813"/>
                    <a:pt x="202" y="879"/>
                  </a:cubicBezTo>
                  <a:cubicBezTo>
                    <a:pt x="7" y="976"/>
                    <a:pt x="1" y="1031"/>
                    <a:pt x="173" y="1161"/>
                  </a:cubicBezTo>
                  <a:cubicBezTo>
                    <a:pt x="258" y="1224"/>
                    <a:pt x="342" y="1287"/>
                    <a:pt x="433" y="1341"/>
                  </a:cubicBezTo>
                  <a:cubicBezTo>
                    <a:pt x="529" y="1400"/>
                    <a:pt x="572" y="1463"/>
                    <a:pt x="534" y="1584"/>
                  </a:cubicBezTo>
                  <a:cubicBezTo>
                    <a:pt x="501" y="1687"/>
                    <a:pt x="490" y="1803"/>
                    <a:pt x="486" y="1914"/>
                  </a:cubicBezTo>
                  <a:cubicBezTo>
                    <a:pt x="482" y="2025"/>
                    <a:pt x="516" y="2083"/>
                    <a:pt x="588" y="2083"/>
                  </a:cubicBezTo>
                  <a:cubicBezTo>
                    <a:pt x="617" y="2083"/>
                    <a:pt x="653" y="2073"/>
                    <a:pt x="694" y="2054"/>
                  </a:cubicBezTo>
                  <a:cubicBezTo>
                    <a:pt x="812" y="2001"/>
                    <a:pt x="928" y="1937"/>
                    <a:pt x="1038" y="1871"/>
                  </a:cubicBezTo>
                  <a:cubicBezTo>
                    <a:pt x="1076" y="1848"/>
                    <a:pt x="1112" y="1835"/>
                    <a:pt x="1148" y="1835"/>
                  </a:cubicBezTo>
                  <a:cubicBezTo>
                    <a:pt x="1180" y="1835"/>
                    <a:pt x="1211" y="1845"/>
                    <a:pt x="1245" y="1867"/>
                  </a:cubicBezTo>
                  <a:cubicBezTo>
                    <a:pt x="1360" y="1941"/>
                    <a:pt x="1496" y="1972"/>
                    <a:pt x="1625" y="2014"/>
                  </a:cubicBezTo>
                  <a:cubicBezTo>
                    <a:pt x="1667" y="2027"/>
                    <a:pt x="1702" y="2034"/>
                    <a:pt x="1731" y="2034"/>
                  </a:cubicBezTo>
                  <a:cubicBezTo>
                    <a:pt x="1820" y="2034"/>
                    <a:pt x="1845" y="1970"/>
                    <a:pt x="1820" y="1830"/>
                  </a:cubicBezTo>
                  <a:cubicBezTo>
                    <a:pt x="1798" y="1708"/>
                    <a:pt x="1778" y="1584"/>
                    <a:pt x="1734" y="1469"/>
                  </a:cubicBezTo>
                  <a:cubicBezTo>
                    <a:pt x="1692" y="1361"/>
                    <a:pt x="1709" y="1290"/>
                    <a:pt x="1787" y="1205"/>
                  </a:cubicBezTo>
                  <a:cubicBezTo>
                    <a:pt x="1905" y="1079"/>
                    <a:pt x="1993" y="925"/>
                    <a:pt x="2075" y="772"/>
                  </a:cubicBezTo>
                  <a:cubicBezTo>
                    <a:pt x="2138" y="650"/>
                    <a:pt x="2110" y="609"/>
                    <a:pt x="1980" y="570"/>
                  </a:cubicBezTo>
                  <a:cubicBezTo>
                    <a:pt x="1942" y="559"/>
                    <a:pt x="1904" y="555"/>
                    <a:pt x="1866" y="555"/>
                  </a:cubicBezTo>
                  <a:cubicBezTo>
                    <a:pt x="1799" y="555"/>
                    <a:pt x="1732" y="567"/>
                    <a:pt x="1666" y="574"/>
                  </a:cubicBezTo>
                  <a:cubicBezTo>
                    <a:pt x="1653" y="575"/>
                    <a:pt x="1641" y="576"/>
                    <a:pt x="1630" y="576"/>
                  </a:cubicBezTo>
                  <a:cubicBezTo>
                    <a:pt x="1549" y="576"/>
                    <a:pt x="1498" y="545"/>
                    <a:pt x="1465" y="458"/>
                  </a:cubicBezTo>
                  <a:cubicBezTo>
                    <a:pt x="1420" y="337"/>
                    <a:pt x="1373" y="214"/>
                    <a:pt x="1312" y="101"/>
                  </a:cubicBezTo>
                  <a:cubicBezTo>
                    <a:pt x="1276" y="34"/>
                    <a:pt x="1231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2391412" y="3455689"/>
              <a:ext cx="62868" cy="66850"/>
            </a:xfrm>
            <a:custGeom>
              <a:avLst/>
              <a:gdLst/>
              <a:ahLst/>
              <a:cxnLst/>
              <a:rect l="l" t="t" r="r" b="b"/>
              <a:pathLst>
                <a:path w="1910" h="2031" extrusionOk="0">
                  <a:moveTo>
                    <a:pt x="583" y="0"/>
                  </a:moveTo>
                  <a:cubicBezTo>
                    <a:pt x="568" y="0"/>
                    <a:pt x="552" y="4"/>
                    <a:pt x="535" y="12"/>
                  </a:cubicBezTo>
                  <a:cubicBezTo>
                    <a:pt x="462" y="49"/>
                    <a:pt x="465" y="124"/>
                    <a:pt x="465" y="192"/>
                  </a:cubicBezTo>
                  <a:cubicBezTo>
                    <a:pt x="469" y="354"/>
                    <a:pt x="465" y="517"/>
                    <a:pt x="478" y="678"/>
                  </a:cubicBezTo>
                  <a:cubicBezTo>
                    <a:pt x="486" y="799"/>
                    <a:pt x="441" y="871"/>
                    <a:pt x="335" y="922"/>
                  </a:cubicBezTo>
                  <a:cubicBezTo>
                    <a:pt x="249" y="961"/>
                    <a:pt x="168" y="1008"/>
                    <a:pt x="90" y="1061"/>
                  </a:cubicBezTo>
                  <a:cubicBezTo>
                    <a:pt x="40" y="1094"/>
                    <a:pt x="0" y="1144"/>
                    <a:pt x="21" y="1214"/>
                  </a:cubicBezTo>
                  <a:cubicBezTo>
                    <a:pt x="40" y="1280"/>
                    <a:pt x="91" y="1307"/>
                    <a:pt x="156" y="1309"/>
                  </a:cubicBezTo>
                  <a:cubicBezTo>
                    <a:pt x="215" y="1311"/>
                    <a:pt x="275" y="1313"/>
                    <a:pt x="334" y="1313"/>
                  </a:cubicBezTo>
                  <a:cubicBezTo>
                    <a:pt x="360" y="1313"/>
                    <a:pt x="386" y="1312"/>
                    <a:pt x="412" y="1311"/>
                  </a:cubicBezTo>
                  <a:cubicBezTo>
                    <a:pt x="417" y="1311"/>
                    <a:pt x="421" y="1311"/>
                    <a:pt x="426" y="1311"/>
                  </a:cubicBezTo>
                  <a:cubicBezTo>
                    <a:pt x="523" y="1311"/>
                    <a:pt x="566" y="1357"/>
                    <a:pt x="574" y="1460"/>
                  </a:cubicBezTo>
                  <a:cubicBezTo>
                    <a:pt x="585" y="1604"/>
                    <a:pt x="606" y="1749"/>
                    <a:pt x="629" y="1891"/>
                  </a:cubicBezTo>
                  <a:cubicBezTo>
                    <a:pt x="645" y="1983"/>
                    <a:pt x="686" y="2030"/>
                    <a:pt x="742" y="2030"/>
                  </a:cubicBezTo>
                  <a:cubicBezTo>
                    <a:pt x="777" y="2030"/>
                    <a:pt x="818" y="2012"/>
                    <a:pt x="863" y="1976"/>
                  </a:cubicBezTo>
                  <a:cubicBezTo>
                    <a:pt x="931" y="1922"/>
                    <a:pt x="985" y="1853"/>
                    <a:pt x="1019" y="1774"/>
                  </a:cubicBezTo>
                  <a:cubicBezTo>
                    <a:pt x="1096" y="1601"/>
                    <a:pt x="1196" y="1477"/>
                    <a:pt x="1361" y="1477"/>
                  </a:cubicBezTo>
                  <a:cubicBezTo>
                    <a:pt x="1410" y="1477"/>
                    <a:pt x="1466" y="1488"/>
                    <a:pt x="1528" y="1513"/>
                  </a:cubicBezTo>
                  <a:cubicBezTo>
                    <a:pt x="1534" y="1515"/>
                    <a:pt x="1540" y="1515"/>
                    <a:pt x="1547" y="1515"/>
                  </a:cubicBezTo>
                  <a:cubicBezTo>
                    <a:pt x="1557" y="1515"/>
                    <a:pt x="1568" y="1514"/>
                    <a:pt x="1579" y="1514"/>
                  </a:cubicBezTo>
                  <a:lnTo>
                    <a:pt x="1579" y="1515"/>
                  </a:lnTo>
                  <a:cubicBezTo>
                    <a:pt x="1596" y="1515"/>
                    <a:pt x="1613" y="1516"/>
                    <a:pt x="1630" y="1516"/>
                  </a:cubicBezTo>
                  <a:cubicBezTo>
                    <a:pt x="1639" y="1516"/>
                    <a:pt x="1647" y="1515"/>
                    <a:pt x="1656" y="1515"/>
                  </a:cubicBezTo>
                  <a:cubicBezTo>
                    <a:pt x="1867" y="1503"/>
                    <a:pt x="1909" y="1418"/>
                    <a:pt x="1792" y="1236"/>
                  </a:cubicBezTo>
                  <a:cubicBezTo>
                    <a:pt x="1760" y="1188"/>
                    <a:pt x="1723" y="1140"/>
                    <a:pt x="1681" y="1098"/>
                  </a:cubicBezTo>
                  <a:cubicBezTo>
                    <a:pt x="1560" y="974"/>
                    <a:pt x="1519" y="846"/>
                    <a:pt x="1629" y="689"/>
                  </a:cubicBezTo>
                  <a:cubicBezTo>
                    <a:pt x="1672" y="628"/>
                    <a:pt x="1689" y="549"/>
                    <a:pt x="1718" y="476"/>
                  </a:cubicBezTo>
                  <a:cubicBezTo>
                    <a:pt x="1746" y="403"/>
                    <a:pt x="1774" y="325"/>
                    <a:pt x="1702" y="265"/>
                  </a:cubicBezTo>
                  <a:cubicBezTo>
                    <a:pt x="1674" y="241"/>
                    <a:pt x="1645" y="232"/>
                    <a:pt x="1615" y="232"/>
                  </a:cubicBezTo>
                  <a:cubicBezTo>
                    <a:pt x="1572" y="232"/>
                    <a:pt x="1527" y="252"/>
                    <a:pt x="1485" y="272"/>
                  </a:cubicBezTo>
                  <a:cubicBezTo>
                    <a:pt x="1400" y="311"/>
                    <a:pt x="1310" y="344"/>
                    <a:pt x="1230" y="392"/>
                  </a:cubicBezTo>
                  <a:cubicBezTo>
                    <a:pt x="1191" y="416"/>
                    <a:pt x="1154" y="428"/>
                    <a:pt x="1120" y="428"/>
                  </a:cubicBezTo>
                  <a:cubicBezTo>
                    <a:pt x="1071" y="428"/>
                    <a:pt x="1027" y="403"/>
                    <a:pt x="981" y="354"/>
                  </a:cubicBezTo>
                  <a:cubicBezTo>
                    <a:pt x="895" y="259"/>
                    <a:pt x="805" y="169"/>
                    <a:pt x="712" y="80"/>
                  </a:cubicBezTo>
                  <a:cubicBezTo>
                    <a:pt x="675" y="44"/>
                    <a:pt x="635" y="0"/>
                    <a:pt x="5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2599533" y="4283333"/>
              <a:ext cx="43481" cy="44369"/>
            </a:xfrm>
            <a:custGeom>
              <a:avLst/>
              <a:gdLst/>
              <a:ahLst/>
              <a:cxnLst/>
              <a:rect l="l" t="t" r="r" b="b"/>
              <a:pathLst>
                <a:path w="1321" h="1348" extrusionOk="0">
                  <a:moveTo>
                    <a:pt x="264" y="1"/>
                  </a:moveTo>
                  <a:cubicBezTo>
                    <a:pt x="250" y="1"/>
                    <a:pt x="236" y="5"/>
                    <a:pt x="222" y="16"/>
                  </a:cubicBezTo>
                  <a:cubicBezTo>
                    <a:pt x="176" y="49"/>
                    <a:pt x="189" y="100"/>
                    <a:pt x="197" y="145"/>
                  </a:cubicBezTo>
                  <a:cubicBezTo>
                    <a:pt x="219" y="254"/>
                    <a:pt x="239" y="365"/>
                    <a:pt x="265" y="471"/>
                  </a:cubicBezTo>
                  <a:cubicBezTo>
                    <a:pt x="286" y="551"/>
                    <a:pt x="265" y="605"/>
                    <a:pt x="199" y="653"/>
                  </a:cubicBezTo>
                  <a:cubicBezTo>
                    <a:pt x="147" y="690"/>
                    <a:pt x="98" y="732"/>
                    <a:pt x="51" y="776"/>
                  </a:cubicBezTo>
                  <a:cubicBezTo>
                    <a:pt x="22" y="805"/>
                    <a:pt x="0" y="843"/>
                    <a:pt x="24" y="887"/>
                  </a:cubicBezTo>
                  <a:cubicBezTo>
                    <a:pt x="42" y="922"/>
                    <a:pt x="70" y="936"/>
                    <a:pt x="105" y="936"/>
                  </a:cubicBezTo>
                  <a:cubicBezTo>
                    <a:pt x="112" y="936"/>
                    <a:pt x="120" y="936"/>
                    <a:pt x="127" y="935"/>
                  </a:cubicBezTo>
                  <a:cubicBezTo>
                    <a:pt x="186" y="926"/>
                    <a:pt x="243" y="918"/>
                    <a:pt x="300" y="904"/>
                  </a:cubicBezTo>
                  <a:cubicBezTo>
                    <a:pt x="314" y="901"/>
                    <a:pt x="326" y="899"/>
                    <a:pt x="338" y="899"/>
                  </a:cubicBezTo>
                  <a:cubicBezTo>
                    <a:pt x="384" y="899"/>
                    <a:pt x="411" y="926"/>
                    <a:pt x="426" y="984"/>
                  </a:cubicBezTo>
                  <a:cubicBezTo>
                    <a:pt x="452" y="1079"/>
                    <a:pt x="483" y="1174"/>
                    <a:pt x="517" y="1267"/>
                  </a:cubicBezTo>
                  <a:cubicBezTo>
                    <a:pt x="537" y="1321"/>
                    <a:pt x="565" y="1348"/>
                    <a:pt x="598" y="1348"/>
                  </a:cubicBezTo>
                  <a:cubicBezTo>
                    <a:pt x="625" y="1348"/>
                    <a:pt x="655" y="1330"/>
                    <a:pt x="686" y="1295"/>
                  </a:cubicBezTo>
                  <a:cubicBezTo>
                    <a:pt x="726" y="1250"/>
                    <a:pt x="752" y="1196"/>
                    <a:pt x="765" y="1141"/>
                  </a:cubicBezTo>
                  <a:cubicBezTo>
                    <a:pt x="800" y="999"/>
                    <a:pt x="862" y="894"/>
                    <a:pt x="1005" y="894"/>
                  </a:cubicBezTo>
                  <a:cubicBezTo>
                    <a:pt x="1027" y="894"/>
                    <a:pt x="1050" y="897"/>
                    <a:pt x="1076" y="902"/>
                  </a:cubicBezTo>
                  <a:cubicBezTo>
                    <a:pt x="1078" y="902"/>
                    <a:pt x="1079" y="902"/>
                    <a:pt x="1081" y="902"/>
                  </a:cubicBezTo>
                  <a:cubicBezTo>
                    <a:pt x="1090" y="902"/>
                    <a:pt x="1100" y="897"/>
                    <a:pt x="1110" y="896"/>
                  </a:cubicBezTo>
                  <a:cubicBezTo>
                    <a:pt x="1127" y="893"/>
                    <a:pt x="1144" y="891"/>
                    <a:pt x="1162" y="887"/>
                  </a:cubicBezTo>
                  <a:cubicBezTo>
                    <a:pt x="1302" y="852"/>
                    <a:pt x="1321" y="790"/>
                    <a:pt x="1218" y="682"/>
                  </a:cubicBezTo>
                  <a:cubicBezTo>
                    <a:pt x="1193" y="657"/>
                    <a:pt x="1161" y="629"/>
                    <a:pt x="1127" y="605"/>
                  </a:cubicBezTo>
                  <a:cubicBezTo>
                    <a:pt x="1030" y="536"/>
                    <a:pt x="988" y="456"/>
                    <a:pt x="1042" y="338"/>
                  </a:cubicBezTo>
                  <a:cubicBezTo>
                    <a:pt x="1063" y="291"/>
                    <a:pt x="1064" y="235"/>
                    <a:pt x="1076" y="184"/>
                  </a:cubicBezTo>
                  <a:cubicBezTo>
                    <a:pt x="1087" y="130"/>
                    <a:pt x="1095" y="74"/>
                    <a:pt x="1038" y="42"/>
                  </a:cubicBezTo>
                  <a:cubicBezTo>
                    <a:pt x="1022" y="33"/>
                    <a:pt x="1007" y="30"/>
                    <a:pt x="992" y="30"/>
                  </a:cubicBezTo>
                  <a:cubicBezTo>
                    <a:pt x="957" y="30"/>
                    <a:pt x="925" y="51"/>
                    <a:pt x="893" y="74"/>
                  </a:cubicBezTo>
                  <a:cubicBezTo>
                    <a:pt x="841" y="111"/>
                    <a:pt x="786" y="144"/>
                    <a:pt x="737" y="186"/>
                  </a:cubicBezTo>
                  <a:cubicBezTo>
                    <a:pt x="706" y="212"/>
                    <a:pt x="678" y="226"/>
                    <a:pt x="649" y="226"/>
                  </a:cubicBezTo>
                  <a:cubicBezTo>
                    <a:pt x="621" y="226"/>
                    <a:pt x="594" y="214"/>
                    <a:pt x="564" y="191"/>
                  </a:cubicBezTo>
                  <a:cubicBezTo>
                    <a:pt x="495" y="138"/>
                    <a:pt x="423" y="89"/>
                    <a:pt x="349" y="40"/>
                  </a:cubicBezTo>
                  <a:cubicBezTo>
                    <a:pt x="323" y="22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2326010" y="3437849"/>
              <a:ext cx="49636" cy="50525"/>
            </a:xfrm>
            <a:custGeom>
              <a:avLst/>
              <a:gdLst/>
              <a:ahLst/>
              <a:cxnLst/>
              <a:rect l="l" t="t" r="r" b="b"/>
              <a:pathLst>
                <a:path w="1508" h="1535" extrusionOk="0">
                  <a:moveTo>
                    <a:pt x="1078" y="0"/>
                  </a:moveTo>
                  <a:cubicBezTo>
                    <a:pt x="875" y="149"/>
                    <a:pt x="892" y="401"/>
                    <a:pt x="736" y="546"/>
                  </a:cubicBezTo>
                  <a:cubicBezTo>
                    <a:pt x="610" y="400"/>
                    <a:pt x="596" y="198"/>
                    <a:pt x="422" y="80"/>
                  </a:cubicBezTo>
                  <a:lnTo>
                    <a:pt x="422" y="80"/>
                  </a:lnTo>
                  <a:cubicBezTo>
                    <a:pt x="365" y="299"/>
                    <a:pt x="583" y="450"/>
                    <a:pt x="527" y="651"/>
                  </a:cubicBezTo>
                  <a:cubicBezTo>
                    <a:pt x="393" y="650"/>
                    <a:pt x="273" y="570"/>
                    <a:pt x="141" y="570"/>
                  </a:cubicBezTo>
                  <a:cubicBezTo>
                    <a:pt x="99" y="570"/>
                    <a:pt x="57" y="578"/>
                    <a:pt x="13" y="598"/>
                  </a:cubicBezTo>
                  <a:cubicBezTo>
                    <a:pt x="79" y="768"/>
                    <a:pt x="295" y="751"/>
                    <a:pt x="380" y="885"/>
                  </a:cubicBezTo>
                  <a:cubicBezTo>
                    <a:pt x="265" y="1013"/>
                    <a:pt x="51" y="1008"/>
                    <a:pt x="0" y="1224"/>
                  </a:cubicBezTo>
                  <a:cubicBezTo>
                    <a:pt x="200" y="1202"/>
                    <a:pt x="355" y="1103"/>
                    <a:pt x="534" y="1070"/>
                  </a:cubicBezTo>
                  <a:lnTo>
                    <a:pt x="534" y="1070"/>
                  </a:lnTo>
                  <a:cubicBezTo>
                    <a:pt x="564" y="1232"/>
                    <a:pt x="412" y="1359"/>
                    <a:pt x="476" y="1534"/>
                  </a:cubicBezTo>
                  <a:cubicBezTo>
                    <a:pt x="611" y="1415"/>
                    <a:pt x="617" y="1241"/>
                    <a:pt x="732" y="1120"/>
                  </a:cubicBezTo>
                  <a:cubicBezTo>
                    <a:pt x="838" y="1253"/>
                    <a:pt x="864" y="1445"/>
                    <a:pt x="1045" y="1521"/>
                  </a:cubicBezTo>
                  <a:cubicBezTo>
                    <a:pt x="1109" y="1369"/>
                    <a:pt x="950" y="1246"/>
                    <a:pt x="997" y="1098"/>
                  </a:cubicBezTo>
                  <a:cubicBezTo>
                    <a:pt x="998" y="1098"/>
                    <a:pt x="999" y="1098"/>
                    <a:pt x="999" y="1098"/>
                  </a:cubicBezTo>
                  <a:cubicBezTo>
                    <a:pt x="1142" y="1098"/>
                    <a:pt x="1269" y="1179"/>
                    <a:pt x="1413" y="1179"/>
                  </a:cubicBezTo>
                  <a:cubicBezTo>
                    <a:pt x="1442" y="1179"/>
                    <a:pt x="1472" y="1175"/>
                    <a:pt x="1503" y="1167"/>
                  </a:cubicBezTo>
                  <a:cubicBezTo>
                    <a:pt x="1380" y="993"/>
                    <a:pt x="1168" y="980"/>
                    <a:pt x="1029" y="847"/>
                  </a:cubicBezTo>
                  <a:cubicBezTo>
                    <a:pt x="1176" y="716"/>
                    <a:pt x="1380" y="703"/>
                    <a:pt x="1508" y="535"/>
                  </a:cubicBezTo>
                  <a:lnTo>
                    <a:pt x="1508" y="535"/>
                  </a:lnTo>
                  <a:cubicBezTo>
                    <a:pt x="1293" y="541"/>
                    <a:pt x="1125" y="631"/>
                    <a:pt x="925" y="663"/>
                  </a:cubicBezTo>
                  <a:cubicBezTo>
                    <a:pt x="931" y="431"/>
                    <a:pt x="1107" y="252"/>
                    <a:pt x="10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2527186" y="3323206"/>
              <a:ext cx="40485" cy="41341"/>
            </a:xfrm>
            <a:custGeom>
              <a:avLst/>
              <a:gdLst/>
              <a:ahLst/>
              <a:cxnLst/>
              <a:rect l="l" t="t" r="r" b="b"/>
              <a:pathLst>
                <a:path w="1230" h="1256" extrusionOk="0">
                  <a:moveTo>
                    <a:pt x="954" y="1"/>
                  </a:moveTo>
                  <a:cubicBezTo>
                    <a:pt x="923" y="1"/>
                    <a:pt x="887" y="9"/>
                    <a:pt x="845" y="26"/>
                  </a:cubicBezTo>
                  <a:cubicBezTo>
                    <a:pt x="766" y="59"/>
                    <a:pt x="696" y="114"/>
                    <a:pt x="613" y="114"/>
                  </a:cubicBezTo>
                  <a:cubicBezTo>
                    <a:pt x="571" y="114"/>
                    <a:pt x="525" y="100"/>
                    <a:pt x="474" y="60"/>
                  </a:cubicBezTo>
                  <a:cubicBezTo>
                    <a:pt x="454" y="45"/>
                    <a:pt x="434" y="39"/>
                    <a:pt x="416" y="39"/>
                  </a:cubicBezTo>
                  <a:cubicBezTo>
                    <a:pt x="356" y="39"/>
                    <a:pt x="310" y="111"/>
                    <a:pt x="317" y="188"/>
                  </a:cubicBezTo>
                  <a:cubicBezTo>
                    <a:pt x="330" y="344"/>
                    <a:pt x="255" y="440"/>
                    <a:pt x="151" y="539"/>
                  </a:cubicBezTo>
                  <a:cubicBezTo>
                    <a:pt x="0" y="682"/>
                    <a:pt x="25" y="779"/>
                    <a:pt x="223" y="809"/>
                  </a:cubicBezTo>
                  <a:cubicBezTo>
                    <a:pt x="373" y="834"/>
                    <a:pt x="424" y="919"/>
                    <a:pt x="453" y="1042"/>
                  </a:cubicBezTo>
                  <a:cubicBezTo>
                    <a:pt x="462" y="1084"/>
                    <a:pt x="460" y="1129"/>
                    <a:pt x="473" y="1169"/>
                  </a:cubicBezTo>
                  <a:cubicBezTo>
                    <a:pt x="493" y="1226"/>
                    <a:pt x="529" y="1256"/>
                    <a:pt x="569" y="1256"/>
                  </a:cubicBezTo>
                  <a:cubicBezTo>
                    <a:pt x="601" y="1256"/>
                    <a:pt x="635" y="1238"/>
                    <a:pt x="668" y="1202"/>
                  </a:cubicBezTo>
                  <a:cubicBezTo>
                    <a:pt x="691" y="1178"/>
                    <a:pt x="711" y="1148"/>
                    <a:pt x="722" y="1117"/>
                  </a:cubicBezTo>
                  <a:cubicBezTo>
                    <a:pt x="772" y="986"/>
                    <a:pt x="851" y="921"/>
                    <a:pt x="1005" y="904"/>
                  </a:cubicBezTo>
                  <a:cubicBezTo>
                    <a:pt x="1186" y="884"/>
                    <a:pt x="1229" y="750"/>
                    <a:pt x="1104" y="619"/>
                  </a:cubicBezTo>
                  <a:cubicBezTo>
                    <a:pt x="1011" y="522"/>
                    <a:pt x="999" y="432"/>
                    <a:pt x="1034" y="320"/>
                  </a:cubicBezTo>
                  <a:cubicBezTo>
                    <a:pt x="1048" y="271"/>
                    <a:pt x="1062" y="222"/>
                    <a:pt x="1073" y="183"/>
                  </a:cubicBezTo>
                  <a:cubicBezTo>
                    <a:pt x="1081" y="62"/>
                    <a:pt x="10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2349084" y="3372118"/>
              <a:ext cx="27714" cy="28669"/>
            </a:xfrm>
            <a:custGeom>
              <a:avLst/>
              <a:gdLst/>
              <a:ahLst/>
              <a:cxnLst/>
              <a:rect l="l" t="t" r="r" b="b"/>
              <a:pathLst>
                <a:path w="842" h="871" extrusionOk="0">
                  <a:moveTo>
                    <a:pt x="438" y="0"/>
                  </a:moveTo>
                  <a:cubicBezTo>
                    <a:pt x="184" y="0"/>
                    <a:pt x="5" y="177"/>
                    <a:pt x="4" y="430"/>
                  </a:cubicBezTo>
                  <a:cubicBezTo>
                    <a:pt x="0" y="679"/>
                    <a:pt x="168" y="864"/>
                    <a:pt x="403" y="870"/>
                  </a:cubicBezTo>
                  <a:cubicBezTo>
                    <a:pt x="408" y="870"/>
                    <a:pt x="412" y="871"/>
                    <a:pt x="416" y="871"/>
                  </a:cubicBezTo>
                  <a:cubicBezTo>
                    <a:pt x="659" y="871"/>
                    <a:pt x="835" y="691"/>
                    <a:pt x="840" y="441"/>
                  </a:cubicBezTo>
                  <a:cubicBezTo>
                    <a:pt x="842" y="192"/>
                    <a:pt x="675" y="4"/>
                    <a:pt x="445" y="0"/>
                  </a:cubicBezTo>
                  <a:cubicBezTo>
                    <a:pt x="443" y="0"/>
                    <a:pt x="440" y="0"/>
                    <a:pt x="4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2369721" y="3319717"/>
              <a:ext cx="17215" cy="18070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77" y="0"/>
                  </a:moveTo>
                  <a:cubicBezTo>
                    <a:pt x="277" y="0"/>
                    <a:pt x="276" y="0"/>
                    <a:pt x="275" y="0"/>
                  </a:cubicBezTo>
                  <a:cubicBezTo>
                    <a:pt x="143" y="4"/>
                    <a:pt x="4" y="153"/>
                    <a:pt x="2" y="292"/>
                  </a:cubicBezTo>
                  <a:cubicBezTo>
                    <a:pt x="1" y="420"/>
                    <a:pt x="130" y="549"/>
                    <a:pt x="255" y="549"/>
                  </a:cubicBezTo>
                  <a:cubicBezTo>
                    <a:pt x="259" y="549"/>
                    <a:pt x="264" y="549"/>
                    <a:pt x="268" y="548"/>
                  </a:cubicBezTo>
                  <a:cubicBezTo>
                    <a:pt x="404" y="539"/>
                    <a:pt x="522" y="395"/>
                    <a:pt x="517" y="244"/>
                  </a:cubicBezTo>
                  <a:cubicBezTo>
                    <a:pt x="512" y="106"/>
                    <a:pt x="406" y="0"/>
                    <a:pt x="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2499933" y="3417738"/>
              <a:ext cx="17017" cy="16754"/>
            </a:xfrm>
            <a:custGeom>
              <a:avLst/>
              <a:gdLst/>
              <a:ahLst/>
              <a:cxnLst/>
              <a:rect l="l" t="t" r="r" b="b"/>
              <a:pathLst>
                <a:path w="517" h="509" extrusionOk="0">
                  <a:moveTo>
                    <a:pt x="239" y="0"/>
                  </a:moveTo>
                  <a:cubicBezTo>
                    <a:pt x="236" y="0"/>
                    <a:pt x="234" y="0"/>
                    <a:pt x="231" y="0"/>
                  </a:cubicBezTo>
                  <a:cubicBezTo>
                    <a:pt x="94" y="6"/>
                    <a:pt x="3" y="106"/>
                    <a:pt x="2" y="251"/>
                  </a:cubicBezTo>
                  <a:cubicBezTo>
                    <a:pt x="1" y="406"/>
                    <a:pt x="98" y="508"/>
                    <a:pt x="241" y="508"/>
                  </a:cubicBezTo>
                  <a:cubicBezTo>
                    <a:pt x="244" y="508"/>
                    <a:pt x="248" y="508"/>
                    <a:pt x="252" y="508"/>
                  </a:cubicBezTo>
                  <a:cubicBezTo>
                    <a:pt x="390" y="503"/>
                    <a:pt x="517" y="374"/>
                    <a:pt x="509" y="244"/>
                  </a:cubicBezTo>
                  <a:cubicBezTo>
                    <a:pt x="504" y="116"/>
                    <a:pt x="373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2644265" y="4250386"/>
              <a:ext cx="17050" cy="16820"/>
            </a:xfrm>
            <a:custGeom>
              <a:avLst/>
              <a:gdLst/>
              <a:ahLst/>
              <a:cxnLst/>
              <a:rect l="l" t="t" r="r" b="b"/>
              <a:pathLst>
                <a:path w="518" h="511" extrusionOk="0">
                  <a:moveTo>
                    <a:pt x="236" y="0"/>
                  </a:moveTo>
                  <a:cubicBezTo>
                    <a:pt x="235" y="0"/>
                    <a:pt x="233" y="0"/>
                    <a:pt x="231" y="0"/>
                  </a:cubicBezTo>
                  <a:cubicBezTo>
                    <a:pt x="95" y="6"/>
                    <a:pt x="2" y="106"/>
                    <a:pt x="1" y="254"/>
                  </a:cubicBezTo>
                  <a:cubicBezTo>
                    <a:pt x="0" y="408"/>
                    <a:pt x="97" y="510"/>
                    <a:pt x="241" y="510"/>
                  </a:cubicBezTo>
                  <a:cubicBezTo>
                    <a:pt x="245" y="510"/>
                    <a:pt x="249" y="510"/>
                    <a:pt x="252" y="510"/>
                  </a:cubicBezTo>
                  <a:cubicBezTo>
                    <a:pt x="391" y="505"/>
                    <a:pt x="517" y="376"/>
                    <a:pt x="511" y="245"/>
                  </a:cubicBezTo>
                  <a:cubicBezTo>
                    <a:pt x="504" y="117"/>
                    <a:pt x="372" y="0"/>
                    <a:pt x="2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2428540" y="3305893"/>
              <a:ext cx="12639" cy="13331"/>
            </a:xfrm>
            <a:custGeom>
              <a:avLst/>
              <a:gdLst/>
              <a:ahLst/>
              <a:cxnLst/>
              <a:rect l="l" t="t" r="r" b="b"/>
              <a:pathLst>
                <a:path w="384" h="405" extrusionOk="0">
                  <a:moveTo>
                    <a:pt x="193" y="0"/>
                  </a:moveTo>
                  <a:cubicBezTo>
                    <a:pt x="82" y="0"/>
                    <a:pt x="18" y="53"/>
                    <a:pt x="11" y="165"/>
                  </a:cubicBezTo>
                  <a:cubicBezTo>
                    <a:pt x="0" y="294"/>
                    <a:pt x="91" y="405"/>
                    <a:pt x="205" y="405"/>
                  </a:cubicBezTo>
                  <a:cubicBezTo>
                    <a:pt x="208" y="405"/>
                    <a:pt x="210" y="405"/>
                    <a:pt x="213" y="404"/>
                  </a:cubicBezTo>
                  <a:cubicBezTo>
                    <a:pt x="330" y="400"/>
                    <a:pt x="369" y="324"/>
                    <a:pt x="375" y="248"/>
                  </a:cubicBezTo>
                  <a:cubicBezTo>
                    <a:pt x="383" y="81"/>
                    <a:pt x="315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2694756" y="4347781"/>
              <a:ext cx="12705" cy="13363"/>
            </a:xfrm>
            <a:custGeom>
              <a:avLst/>
              <a:gdLst/>
              <a:ahLst/>
              <a:cxnLst/>
              <a:rect l="l" t="t" r="r" b="b"/>
              <a:pathLst>
                <a:path w="386" h="406" extrusionOk="0">
                  <a:moveTo>
                    <a:pt x="193" y="0"/>
                  </a:moveTo>
                  <a:cubicBezTo>
                    <a:pt x="83" y="0"/>
                    <a:pt x="19" y="53"/>
                    <a:pt x="11" y="167"/>
                  </a:cubicBezTo>
                  <a:cubicBezTo>
                    <a:pt x="0" y="294"/>
                    <a:pt x="91" y="406"/>
                    <a:pt x="207" y="406"/>
                  </a:cubicBezTo>
                  <a:cubicBezTo>
                    <a:pt x="210" y="406"/>
                    <a:pt x="212" y="406"/>
                    <a:pt x="215" y="406"/>
                  </a:cubicBezTo>
                  <a:cubicBezTo>
                    <a:pt x="332" y="401"/>
                    <a:pt x="372" y="324"/>
                    <a:pt x="377" y="249"/>
                  </a:cubicBezTo>
                  <a:cubicBezTo>
                    <a:pt x="385" y="83"/>
                    <a:pt x="317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2502961" y="3307967"/>
              <a:ext cx="12672" cy="13232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98" y="0"/>
                  </a:moveTo>
                  <a:cubicBezTo>
                    <a:pt x="107" y="0"/>
                    <a:pt x="22" y="87"/>
                    <a:pt x="12" y="193"/>
                  </a:cubicBezTo>
                  <a:cubicBezTo>
                    <a:pt x="0" y="315"/>
                    <a:pt x="64" y="394"/>
                    <a:pt x="180" y="401"/>
                  </a:cubicBezTo>
                  <a:cubicBezTo>
                    <a:pt x="185" y="401"/>
                    <a:pt x="190" y="401"/>
                    <a:pt x="195" y="401"/>
                  </a:cubicBezTo>
                  <a:cubicBezTo>
                    <a:pt x="306" y="401"/>
                    <a:pt x="375" y="336"/>
                    <a:pt x="380" y="221"/>
                  </a:cubicBezTo>
                  <a:cubicBezTo>
                    <a:pt x="384" y="111"/>
                    <a:pt x="308" y="11"/>
                    <a:pt x="212" y="1"/>
                  </a:cubicBezTo>
                  <a:cubicBezTo>
                    <a:pt x="207" y="1"/>
                    <a:pt x="202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2530478" y="3395783"/>
              <a:ext cx="12179" cy="13100"/>
            </a:xfrm>
            <a:custGeom>
              <a:avLst/>
              <a:gdLst/>
              <a:ahLst/>
              <a:cxnLst/>
              <a:rect l="l" t="t" r="r" b="b"/>
              <a:pathLst>
                <a:path w="370" h="398" extrusionOk="0">
                  <a:moveTo>
                    <a:pt x="207" y="0"/>
                  </a:moveTo>
                  <a:cubicBezTo>
                    <a:pt x="201" y="0"/>
                    <a:pt x="194" y="1"/>
                    <a:pt x="188" y="1"/>
                  </a:cubicBezTo>
                  <a:cubicBezTo>
                    <a:pt x="85" y="11"/>
                    <a:pt x="0" y="106"/>
                    <a:pt x="4" y="209"/>
                  </a:cubicBezTo>
                  <a:cubicBezTo>
                    <a:pt x="6" y="305"/>
                    <a:pt x="87" y="393"/>
                    <a:pt x="176" y="397"/>
                  </a:cubicBezTo>
                  <a:cubicBezTo>
                    <a:pt x="178" y="397"/>
                    <a:pt x="180" y="397"/>
                    <a:pt x="182" y="397"/>
                  </a:cubicBezTo>
                  <a:cubicBezTo>
                    <a:pt x="283" y="397"/>
                    <a:pt x="369" y="289"/>
                    <a:pt x="364" y="169"/>
                  </a:cubicBezTo>
                  <a:cubicBezTo>
                    <a:pt x="360" y="65"/>
                    <a:pt x="299" y="0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2616057" y="4243869"/>
              <a:ext cx="12179" cy="13133"/>
            </a:xfrm>
            <a:custGeom>
              <a:avLst/>
              <a:gdLst/>
              <a:ahLst/>
              <a:cxnLst/>
              <a:rect l="l" t="t" r="r" b="b"/>
              <a:pathLst>
                <a:path w="370" h="399" extrusionOk="0">
                  <a:moveTo>
                    <a:pt x="208" y="1"/>
                  </a:moveTo>
                  <a:cubicBezTo>
                    <a:pt x="202" y="1"/>
                    <a:pt x="195" y="1"/>
                    <a:pt x="188" y="2"/>
                  </a:cubicBezTo>
                  <a:cubicBezTo>
                    <a:pt x="86" y="11"/>
                    <a:pt x="1" y="107"/>
                    <a:pt x="3" y="209"/>
                  </a:cubicBezTo>
                  <a:cubicBezTo>
                    <a:pt x="6" y="305"/>
                    <a:pt x="87" y="394"/>
                    <a:pt x="176" y="398"/>
                  </a:cubicBezTo>
                  <a:cubicBezTo>
                    <a:pt x="178" y="399"/>
                    <a:pt x="180" y="399"/>
                    <a:pt x="182" y="399"/>
                  </a:cubicBezTo>
                  <a:cubicBezTo>
                    <a:pt x="283" y="399"/>
                    <a:pt x="370" y="291"/>
                    <a:pt x="364" y="171"/>
                  </a:cubicBezTo>
                  <a:cubicBezTo>
                    <a:pt x="361" y="67"/>
                    <a:pt x="299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2507964" y="4354397"/>
              <a:ext cx="251536" cy="285176"/>
            </a:xfrm>
            <a:custGeom>
              <a:avLst/>
              <a:gdLst/>
              <a:ahLst/>
              <a:cxnLst/>
              <a:rect l="l" t="t" r="r" b="b"/>
              <a:pathLst>
                <a:path w="7642" h="8664" extrusionOk="0">
                  <a:moveTo>
                    <a:pt x="4367" y="861"/>
                  </a:moveTo>
                  <a:cubicBezTo>
                    <a:pt x="4447" y="861"/>
                    <a:pt x="4489" y="928"/>
                    <a:pt x="4524" y="989"/>
                  </a:cubicBezTo>
                  <a:cubicBezTo>
                    <a:pt x="4642" y="1197"/>
                    <a:pt x="4750" y="1412"/>
                    <a:pt x="4805" y="1647"/>
                  </a:cubicBezTo>
                  <a:cubicBezTo>
                    <a:pt x="4812" y="1680"/>
                    <a:pt x="4811" y="1716"/>
                    <a:pt x="4821" y="1748"/>
                  </a:cubicBezTo>
                  <a:cubicBezTo>
                    <a:pt x="4839" y="1813"/>
                    <a:pt x="4870" y="1853"/>
                    <a:pt x="4922" y="1853"/>
                  </a:cubicBezTo>
                  <a:cubicBezTo>
                    <a:pt x="4942" y="1853"/>
                    <a:pt x="4965" y="1847"/>
                    <a:pt x="4991" y="1835"/>
                  </a:cubicBezTo>
                  <a:cubicBezTo>
                    <a:pt x="5069" y="1798"/>
                    <a:pt x="5148" y="1764"/>
                    <a:pt x="5227" y="1735"/>
                  </a:cubicBezTo>
                  <a:cubicBezTo>
                    <a:pt x="5289" y="1712"/>
                    <a:pt x="5336" y="1700"/>
                    <a:pt x="5373" y="1700"/>
                  </a:cubicBezTo>
                  <a:cubicBezTo>
                    <a:pt x="5453" y="1700"/>
                    <a:pt x="5479" y="1760"/>
                    <a:pt x="5482" y="1902"/>
                  </a:cubicBezTo>
                  <a:cubicBezTo>
                    <a:pt x="5484" y="2162"/>
                    <a:pt x="5418" y="2409"/>
                    <a:pt x="5310" y="2644"/>
                  </a:cubicBezTo>
                  <a:cubicBezTo>
                    <a:pt x="5274" y="2723"/>
                    <a:pt x="5227" y="2795"/>
                    <a:pt x="5211" y="2880"/>
                  </a:cubicBezTo>
                  <a:cubicBezTo>
                    <a:pt x="5360" y="2972"/>
                    <a:pt x="5536" y="2992"/>
                    <a:pt x="5688" y="3101"/>
                  </a:cubicBezTo>
                  <a:cubicBezTo>
                    <a:pt x="5972" y="3303"/>
                    <a:pt x="6064" y="3575"/>
                    <a:pt x="6090" y="3891"/>
                  </a:cubicBezTo>
                  <a:cubicBezTo>
                    <a:pt x="6116" y="4197"/>
                    <a:pt x="6026" y="4488"/>
                    <a:pt x="5917" y="4764"/>
                  </a:cubicBezTo>
                  <a:cubicBezTo>
                    <a:pt x="5638" y="5455"/>
                    <a:pt x="5308" y="6122"/>
                    <a:pt x="4845" y="6713"/>
                  </a:cubicBezTo>
                  <a:cubicBezTo>
                    <a:pt x="4709" y="6887"/>
                    <a:pt x="4561" y="7053"/>
                    <a:pt x="4355" y="7155"/>
                  </a:cubicBezTo>
                  <a:cubicBezTo>
                    <a:pt x="4200" y="7232"/>
                    <a:pt x="4037" y="7270"/>
                    <a:pt x="3876" y="7270"/>
                  </a:cubicBezTo>
                  <a:cubicBezTo>
                    <a:pt x="3605" y="7270"/>
                    <a:pt x="3341" y="7163"/>
                    <a:pt x="3132" y="6957"/>
                  </a:cubicBezTo>
                  <a:cubicBezTo>
                    <a:pt x="2935" y="6765"/>
                    <a:pt x="2775" y="6546"/>
                    <a:pt x="2641" y="6306"/>
                  </a:cubicBezTo>
                  <a:cubicBezTo>
                    <a:pt x="2326" y="5746"/>
                    <a:pt x="2041" y="5170"/>
                    <a:pt x="1903" y="4538"/>
                  </a:cubicBezTo>
                  <a:cubicBezTo>
                    <a:pt x="1843" y="4267"/>
                    <a:pt x="1770" y="3993"/>
                    <a:pt x="1875" y="3707"/>
                  </a:cubicBezTo>
                  <a:cubicBezTo>
                    <a:pt x="1988" y="3403"/>
                    <a:pt x="2221" y="3251"/>
                    <a:pt x="2504" y="3154"/>
                  </a:cubicBezTo>
                  <a:cubicBezTo>
                    <a:pt x="2615" y="3116"/>
                    <a:pt x="2738" y="3110"/>
                    <a:pt x="2855" y="3090"/>
                  </a:cubicBezTo>
                  <a:cubicBezTo>
                    <a:pt x="2730" y="2928"/>
                    <a:pt x="2571" y="2795"/>
                    <a:pt x="2475" y="2609"/>
                  </a:cubicBezTo>
                  <a:cubicBezTo>
                    <a:pt x="2348" y="2362"/>
                    <a:pt x="2395" y="2290"/>
                    <a:pt x="2666" y="2271"/>
                  </a:cubicBezTo>
                  <a:cubicBezTo>
                    <a:pt x="2674" y="2270"/>
                    <a:pt x="2681" y="2270"/>
                    <a:pt x="2689" y="2270"/>
                  </a:cubicBezTo>
                  <a:cubicBezTo>
                    <a:pt x="2788" y="2270"/>
                    <a:pt x="2885" y="2311"/>
                    <a:pt x="2987" y="2311"/>
                  </a:cubicBezTo>
                  <a:cubicBezTo>
                    <a:pt x="3025" y="2311"/>
                    <a:pt x="3064" y="2306"/>
                    <a:pt x="3104" y="2290"/>
                  </a:cubicBezTo>
                  <a:cubicBezTo>
                    <a:pt x="3035" y="1947"/>
                    <a:pt x="2999" y="1610"/>
                    <a:pt x="3008" y="1266"/>
                  </a:cubicBezTo>
                  <a:cubicBezTo>
                    <a:pt x="3009" y="1181"/>
                    <a:pt x="2993" y="1085"/>
                    <a:pt x="3089" y="1041"/>
                  </a:cubicBezTo>
                  <a:cubicBezTo>
                    <a:pt x="3116" y="1028"/>
                    <a:pt x="3143" y="1022"/>
                    <a:pt x="3169" y="1022"/>
                  </a:cubicBezTo>
                  <a:cubicBezTo>
                    <a:pt x="3236" y="1022"/>
                    <a:pt x="3298" y="1061"/>
                    <a:pt x="3348" y="1107"/>
                  </a:cubicBezTo>
                  <a:cubicBezTo>
                    <a:pt x="3519" y="1263"/>
                    <a:pt x="3702" y="1405"/>
                    <a:pt x="3819" y="1611"/>
                  </a:cubicBezTo>
                  <a:cubicBezTo>
                    <a:pt x="3856" y="1676"/>
                    <a:pt x="3890" y="1749"/>
                    <a:pt x="3968" y="1780"/>
                  </a:cubicBezTo>
                  <a:cubicBezTo>
                    <a:pt x="4034" y="1744"/>
                    <a:pt x="4021" y="1678"/>
                    <a:pt x="4039" y="1622"/>
                  </a:cubicBezTo>
                  <a:cubicBezTo>
                    <a:pt x="4095" y="1425"/>
                    <a:pt x="4151" y="1227"/>
                    <a:pt x="4211" y="1031"/>
                  </a:cubicBezTo>
                  <a:cubicBezTo>
                    <a:pt x="4234" y="960"/>
                    <a:pt x="4253" y="876"/>
                    <a:pt x="4347" y="862"/>
                  </a:cubicBezTo>
                  <a:cubicBezTo>
                    <a:pt x="4354" y="861"/>
                    <a:pt x="4360" y="861"/>
                    <a:pt x="4367" y="861"/>
                  </a:cubicBezTo>
                  <a:close/>
                  <a:moveTo>
                    <a:pt x="3526" y="1"/>
                  </a:moveTo>
                  <a:cubicBezTo>
                    <a:pt x="3459" y="1"/>
                    <a:pt x="3394" y="4"/>
                    <a:pt x="3329" y="15"/>
                  </a:cubicBezTo>
                  <a:cubicBezTo>
                    <a:pt x="2428" y="172"/>
                    <a:pt x="1694" y="612"/>
                    <a:pt x="1095" y="1310"/>
                  </a:cubicBezTo>
                  <a:cubicBezTo>
                    <a:pt x="448" y="2068"/>
                    <a:pt x="175" y="2967"/>
                    <a:pt x="80" y="3921"/>
                  </a:cubicBezTo>
                  <a:cubicBezTo>
                    <a:pt x="0" y="4728"/>
                    <a:pt x="101" y="5529"/>
                    <a:pt x="440" y="6281"/>
                  </a:cubicBezTo>
                  <a:cubicBezTo>
                    <a:pt x="749" y="6970"/>
                    <a:pt x="1176" y="7568"/>
                    <a:pt x="1808" y="8006"/>
                  </a:cubicBezTo>
                  <a:cubicBezTo>
                    <a:pt x="2422" y="8437"/>
                    <a:pt x="3091" y="8663"/>
                    <a:pt x="3837" y="8663"/>
                  </a:cubicBezTo>
                  <a:cubicBezTo>
                    <a:pt x="3891" y="8663"/>
                    <a:pt x="3945" y="8662"/>
                    <a:pt x="4000" y="8660"/>
                  </a:cubicBezTo>
                  <a:cubicBezTo>
                    <a:pt x="4752" y="8629"/>
                    <a:pt x="5411" y="8366"/>
                    <a:pt x="5977" y="7903"/>
                  </a:cubicBezTo>
                  <a:cubicBezTo>
                    <a:pt x="6524" y="7456"/>
                    <a:pt x="6956" y="6908"/>
                    <a:pt x="7231" y="6238"/>
                  </a:cubicBezTo>
                  <a:cubicBezTo>
                    <a:pt x="7481" y="5626"/>
                    <a:pt x="7609" y="4996"/>
                    <a:pt x="7630" y="4344"/>
                  </a:cubicBezTo>
                  <a:cubicBezTo>
                    <a:pt x="7641" y="3944"/>
                    <a:pt x="7574" y="3545"/>
                    <a:pt x="7475" y="3155"/>
                  </a:cubicBezTo>
                  <a:cubicBezTo>
                    <a:pt x="7231" y="2191"/>
                    <a:pt x="6769" y="1360"/>
                    <a:pt x="5974" y="739"/>
                  </a:cubicBezTo>
                  <a:cubicBezTo>
                    <a:pt x="5403" y="291"/>
                    <a:pt x="4772" y="5"/>
                    <a:pt x="4043" y="5"/>
                  </a:cubicBezTo>
                  <a:cubicBezTo>
                    <a:pt x="3985" y="5"/>
                    <a:pt x="3927" y="7"/>
                    <a:pt x="3868" y="11"/>
                  </a:cubicBezTo>
                  <a:cubicBezTo>
                    <a:pt x="3755" y="11"/>
                    <a:pt x="3639" y="1"/>
                    <a:pt x="3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2567935" y="3799452"/>
              <a:ext cx="75046" cy="246698"/>
            </a:xfrm>
            <a:custGeom>
              <a:avLst/>
              <a:gdLst/>
              <a:ahLst/>
              <a:cxnLst/>
              <a:rect l="l" t="t" r="r" b="b"/>
              <a:pathLst>
                <a:path w="2280" h="7495" extrusionOk="0">
                  <a:moveTo>
                    <a:pt x="1128" y="195"/>
                  </a:moveTo>
                  <a:cubicBezTo>
                    <a:pt x="1175" y="195"/>
                    <a:pt x="1222" y="197"/>
                    <a:pt x="1270" y="203"/>
                  </a:cubicBezTo>
                  <a:cubicBezTo>
                    <a:pt x="1491" y="231"/>
                    <a:pt x="1579" y="309"/>
                    <a:pt x="1598" y="527"/>
                  </a:cubicBezTo>
                  <a:cubicBezTo>
                    <a:pt x="1618" y="757"/>
                    <a:pt x="1660" y="985"/>
                    <a:pt x="1643" y="1176"/>
                  </a:cubicBezTo>
                  <a:cubicBezTo>
                    <a:pt x="1643" y="1319"/>
                    <a:pt x="1649" y="1423"/>
                    <a:pt x="1642" y="1525"/>
                  </a:cubicBezTo>
                  <a:cubicBezTo>
                    <a:pt x="1630" y="1728"/>
                    <a:pt x="1564" y="1793"/>
                    <a:pt x="1358" y="1817"/>
                  </a:cubicBezTo>
                  <a:cubicBezTo>
                    <a:pt x="1335" y="1821"/>
                    <a:pt x="1312" y="1822"/>
                    <a:pt x="1290" y="1822"/>
                  </a:cubicBezTo>
                  <a:cubicBezTo>
                    <a:pt x="1184" y="1822"/>
                    <a:pt x="1080" y="1793"/>
                    <a:pt x="975" y="1790"/>
                  </a:cubicBezTo>
                  <a:cubicBezTo>
                    <a:pt x="893" y="1788"/>
                    <a:pt x="811" y="1786"/>
                    <a:pt x="729" y="1786"/>
                  </a:cubicBezTo>
                  <a:cubicBezTo>
                    <a:pt x="674" y="1786"/>
                    <a:pt x="620" y="1787"/>
                    <a:pt x="565" y="1789"/>
                  </a:cubicBezTo>
                  <a:cubicBezTo>
                    <a:pt x="560" y="1789"/>
                    <a:pt x="555" y="1789"/>
                    <a:pt x="551" y="1789"/>
                  </a:cubicBezTo>
                  <a:cubicBezTo>
                    <a:pt x="435" y="1789"/>
                    <a:pt x="382" y="1736"/>
                    <a:pt x="361" y="1614"/>
                  </a:cubicBezTo>
                  <a:cubicBezTo>
                    <a:pt x="302" y="1249"/>
                    <a:pt x="330" y="883"/>
                    <a:pt x="352" y="516"/>
                  </a:cubicBezTo>
                  <a:cubicBezTo>
                    <a:pt x="357" y="419"/>
                    <a:pt x="395" y="352"/>
                    <a:pt x="489" y="322"/>
                  </a:cubicBezTo>
                  <a:cubicBezTo>
                    <a:pt x="699" y="255"/>
                    <a:pt x="909" y="195"/>
                    <a:pt x="1128" y="195"/>
                  </a:cubicBezTo>
                  <a:close/>
                  <a:moveTo>
                    <a:pt x="1084" y="2055"/>
                  </a:moveTo>
                  <a:cubicBezTo>
                    <a:pt x="1167" y="2055"/>
                    <a:pt x="1249" y="2061"/>
                    <a:pt x="1332" y="2071"/>
                  </a:cubicBezTo>
                  <a:cubicBezTo>
                    <a:pt x="1536" y="2095"/>
                    <a:pt x="1665" y="2205"/>
                    <a:pt x="1706" y="2427"/>
                  </a:cubicBezTo>
                  <a:cubicBezTo>
                    <a:pt x="1781" y="2832"/>
                    <a:pt x="1795" y="3244"/>
                    <a:pt x="1837" y="3651"/>
                  </a:cubicBezTo>
                  <a:cubicBezTo>
                    <a:pt x="1912" y="4374"/>
                    <a:pt x="1975" y="5099"/>
                    <a:pt x="2034" y="5824"/>
                  </a:cubicBezTo>
                  <a:cubicBezTo>
                    <a:pt x="2063" y="6165"/>
                    <a:pt x="2071" y="6507"/>
                    <a:pt x="2075" y="6851"/>
                  </a:cubicBezTo>
                  <a:cubicBezTo>
                    <a:pt x="2079" y="7088"/>
                    <a:pt x="2005" y="7173"/>
                    <a:pt x="1768" y="7215"/>
                  </a:cubicBezTo>
                  <a:cubicBezTo>
                    <a:pt x="1558" y="7251"/>
                    <a:pt x="1344" y="7268"/>
                    <a:pt x="1132" y="7287"/>
                  </a:cubicBezTo>
                  <a:cubicBezTo>
                    <a:pt x="919" y="7305"/>
                    <a:pt x="706" y="7323"/>
                    <a:pt x="493" y="7330"/>
                  </a:cubicBezTo>
                  <a:cubicBezTo>
                    <a:pt x="486" y="7330"/>
                    <a:pt x="478" y="7330"/>
                    <a:pt x="471" y="7330"/>
                  </a:cubicBezTo>
                  <a:cubicBezTo>
                    <a:pt x="259" y="7330"/>
                    <a:pt x="179" y="7255"/>
                    <a:pt x="159" y="7037"/>
                  </a:cubicBezTo>
                  <a:cubicBezTo>
                    <a:pt x="145" y="6875"/>
                    <a:pt x="154" y="6710"/>
                    <a:pt x="164" y="6550"/>
                  </a:cubicBezTo>
                  <a:cubicBezTo>
                    <a:pt x="187" y="6149"/>
                    <a:pt x="211" y="5747"/>
                    <a:pt x="208" y="5343"/>
                  </a:cubicBezTo>
                  <a:cubicBezTo>
                    <a:pt x="208" y="4427"/>
                    <a:pt x="224" y="3511"/>
                    <a:pt x="302" y="2598"/>
                  </a:cubicBezTo>
                  <a:cubicBezTo>
                    <a:pt x="308" y="2522"/>
                    <a:pt x="312" y="2444"/>
                    <a:pt x="331" y="2370"/>
                  </a:cubicBezTo>
                  <a:cubicBezTo>
                    <a:pt x="357" y="2254"/>
                    <a:pt x="427" y="2178"/>
                    <a:pt x="547" y="2139"/>
                  </a:cubicBezTo>
                  <a:cubicBezTo>
                    <a:pt x="724" y="2081"/>
                    <a:pt x="903" y="2055"/>
                    <a:pt x="1084" y="2055"/>
                  </a:cubicBezTo>
                  <a:close/>
                  <a:moveTo>
                    <a:pt x="975" y="1"/>
                  </a:moveTo>
                  <a:cubicBezTo>
                    <a:pt x="720" y="1"/>
                    <a:pt x="457" y="48"/>
                    <a:pt x="251" y="239"/>
                  </a:cubicBezTo>
                  <a:cubicBezTo>
                    <a:pt x="215" y="309"/>
                    <a:pt x="181" y="380"/>
                    <a:pt x="144" y="451"/>
                  </a:cubicBezTo>
                  <a:cubicBezTo>
                    <a:pt x="143" y="500"/>
                    <a:pt x="142" y="548"/>
                    <a:pt x="140" y="597"/>
                  </a:cubicBezTo>
                  <a:cubicBezTo>
                    <a:pt x="154" y="736"/>
                    <a:pt x="185" y="879"/>
                    <a:pt x="107" y="1012"/>
                  </a:cubicBezTo>
                  <a:cubicBezTo>
                    <a:pt x="94" y="1093"/>
                    <a:pt x="123" y="1185"/>
                    <a:pt x="49" y="1251"/>
                  </a:cubicBezTo>
                  <a:cubicBezTo>
                    <a:pt x="53" y="1334"/>
                    <a:pt x="82" y="1414"/>
                    <a:pt x="89" y="1495"/>
                  </a:cubicBezTo>
                  <a:cubicBezTo>
                    <a:pt x="112" y="1522"/>
                    <a:pt x="133" y="1554"/>
                    <a:pt x="149" y="1593"/>
                  </a:cubicBezTo>
                  <a:cubicBezTo>
                    <a:pt x="262" y="1853"/>
                    <a:pt x="303" y="2106"/>
                    <a:pt x="174" y="2380"/>
                  </a:cubicBezTo>
                  <a:cubicBezTo>
                    <a:pt x="90" y="2558"/>
                    <a:pt x="87" y="2762"/>
                    <a:pt x="87" y="2962"/>
                  </a:cubicBezTo>
                  <a:cubicBezTo>
                    <a:pt x="90" y="3465"/>
                    <a:pt x="56" y="3970"/>
                    <a:pt x="83" y="4475"/>
                  </a:cubicBezTo>
                  <a:cubicBezTo>
                    <a:pt x="123" y="5220"/>
                    <a:pt x="1" y="5964"/>
                    <a:pt x="36" y="6708"/>
                  </a:cubicBezTo>
                  <a:cubicBezTo>
                    <a:pt x="39" y="6810"/>
                    <a:pt x="34" y="6915"/>
                    <a:pt x="43" y="7017"/>
                  </a:cubicBezTo>
                  <a:cubicBezTo>
                    <a:pt x="71" y="7348"/>
                    <a:pt x="202" y="7495"/>
                    <a:pt x="489" y="7495"/>
                  </a:cubicBezTo>
                  <a:cubicBezTo>
                    <a:pt x="530" y="7495"/>
                    <a:pt x="574" y="7492"/>
                    <a:pt x="621" y="7486"/>
                  </a:cubicBezTo>
                  <a:cubicBezTo>
                    <a:pt x="943" y="7447"/>
                    <a:pt x="1270" y="7443"/>
                    <a:pt x="1592" y="7404"/>
                  </a:cubicBezTo>
                  <a:cubicBezTo>
                    <a:pt x="2067" y="7347"/>
                    <a:pt x="2239" y="7179"/>
                    <a:pt x="2264" y="6694"/>
                  </a:cubicBezTo>
                  <a:cubicBezTo>
                    <a:pt x="2280" y="6377"/>
                    <a:pt x="2234" y="6061"/>
                    <a:pt x="2207" y="5747"/>
                  </a:cubicBezTo>
                  <a:cubicBezTo>
                    <a:pt x="2123" y="4723"/>
                    <a:pt x="1992" y="3703"/>
                    <a:pt x="1900" y="2680"/>
                  </a:cubicBezTo>
                  <a:cubicBezTo>
                    <a:pt x="1884" y="2510"/>
                    <a:pt x="1856" y="2332"/>
                    <a:pt x="1772" y="2186"/>
                  </a:cubicBezTo>
                  <a:cubicBezTo>
                    <a:pt x="1606" y="1895"/>
                    <a:pt x="1700" y="1644"/>
                    <a:pt x="1850" y="1391"/>
                  </a:cubicBezTo>
                  <a:cubicBezTo>
                    <a:pt x="1855" y="1389"/>
                    <a:pt x="1862" y="1388"/>
                    <a:pt x="1868" y="1384"/>
                  </a:cubicBezTo>
                  <a:cubicBezTo>
                    <a:pt x="1866" y="1316"/>
                    <a:pt x="1863" y="1249"/>
                    <a:pt x="1862" y="1181"/>
                  </a:cubicBezTo>
                  <a:cubicBezTo>
                    <a:pt x="1837" y="986"/>
                    <a:pt x="1815" y="793"/>
                    <a:pt x="1791" y="598"/>
                  </a:cubicBezTo>
                  <a:cubicBezTo>
                    <a:pt x="1708" y="492"/>
                    <a:pt x="1780" y="346"/>
                    <a:pt x="1698" y="240"/>
                  </a:cubicBezTo>
                  <a:cubicBezTo>
                    <a:pt x="1522" y="16"/>
                    <a:pt x="1257" y="6"/>
                    <a:pt x="1018" y="1"/>
                  </a:cubicBezTo>
                  <a:cubicBezTo>
                    <a:pt x="1004" y="1"/>
                    <a:pt x="989" y="1"/>
                    <a:pt x="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2565467" y="3845039"/>
              <a:ext cx="80049" cy="204435"/>
            </a:xfrm>
            <a:custGeom>
              <a:avLst/>
              <a:gdLst/>
              <a:ahLst/>
              <a:cxnLst/>
              <a:rect l="l" t="t" r="r" b="b"/>
              <a:pathLst>
                <a:path w="2432" h="6211" extrusionOk="0">
                  <a:moveTo>
                    <a:pt x="1939" y="0"/>
                  </a:moveTo>
                  <a:cubicBezTo>
                    <a:pt x="1937" y="4"/>
                    <a:pt x="1930" y="5"/>
                    <a:pt x="1925" y="8"/>
                  </a:cubicBezTo>
                  <a:cubicBezTo>
                    <a:pt x="1776" y="260"/>
                    <a:pt x="1682" y="511"/>
                    <a:pt x="1847" y="802"/>
                  </a:cubicBezTo>
                  <a:cubicBezTo>
                    <a:pt x="1931" y="949"/>
                    <a:pt x="1960" y="1126"/>
                    <a:pt x="1975" y="1296"/>
                  </a:cubicBezTo>
                  <a:cubicBezTo>
                    <a:pt x="2067" y="2319"/>
                    <a:pt x="2198" y="3339"/>
                    <a:pt x="2282" y="4363"/>
                  </a:cubicBezTo>
                  <a:cubicBezTo>
                    <a:pt x="2307" y="4679"/>
                    <a:pt x="2355" y="4993"/>
                    <a:pt x="2339" y="5312"/>
                  </a:cubicBezTo>
                  <a:cubicBezTo>
                    <a:pt x="2315" y="5796"/>
                    <a:pt x="2142" y="5963"/>
                    <a:pt x="1667" y="6020"/>
                  </a:cubicBezTo>
                  <a:cubicBezTo>
                    <a:pt x="1344" y="6060"/>
                    <a:pt x="1018" y="6063"/>
                    <a:pt x="696" y="6102"/>
                  </a:cubicBezTo>
                  <a:cubicBezTo>
                    <a:pt x="648" y="6108"/>
                    <a:pt x="604" y="6111"/>
                    <a:pt x="563" y="6111"/>
                  </a:cubicBezTo>
                  <a:cubicBezTo>
                    <a:pt x="277" y="6111"/>
                    <a:pt x="147" y="5966"/>
                    <a:pt x="118" y="5633"/>
                  </a:cubicBezTo>
                  <a:cubicBezTo>
                    <a:pt x="109" y="5531"/>
                    <a:pt x="116" y="5427"/>
                    <a:pt x="111" y="5324"/>
                  </a:cubicBezTo>
                  <a:cubicBezTo>
                    <a:pt x="76" y="4579"/>
                    <a:pt x="198" y="3835"/>
                    <a:pt x="158" y="3091"/>
                  </a:cubicBezTo>
                  <a:cubicBezTo>
                    <a:pt x="131" y="2586"/>
                    <a:pt x="165" y="2084"/>
                    <a:pt x="162" y="1578"/>
                  </a:cubicBezTo>
                  <a:cubicBezTo>
                    <a:pt x="161" y="1380"/>
                    <a:pt x="165" y="1174"/>
                    <a:pt x="249" y="997"/>
                  </a:cubicBezTo>
                  <a:cubicBezTo>
                    <a:pt x="378" y="722"/>
                    <a:pt x="337" y="468"/>
                    <a:pt x="224" y="210"/>
                  </a:cubicBezTo>
                  <a:cubicBezTo>
                    <a:pt x="208" y="169"/>
                    <a:pt x="186" y="137"/>
                    <a:pt x="164" y="111"/>
                  </a:cubicBezTo>
                  <a:lnTo>
                    <a:pt x="164" y="111"/>
                  </a:lnTo>
                  <a:cubicBezTo>
                    <a:pt x="167" y="149"/>
                    <a:pt x="166" y="190"/>
                    <a:pt x="156" y="229"/>
                  </a:cubicBezTo>
                  <a:cubicBezTo>
                    <a:pt x="148" y="389"/>
                    <a:pt x="289" y="526"/>
                    <a:pt x="279" y="654"/>
                  </a:cubicBezTo>
                  <a:cubicBezTo>
                    <a:pt x="268" y="788"/>
                    <a:pt x="145" y="923"/>
                    <a:pt x="125" y="1078"/>
                  </a:cubicBezTo>
                  <a:cubicBezTo>
                    <a:pt x="123" y="1095"/>
                    <a:pt x="119" y="1111"/>
                    <a:pt x="116" y="1128"/>
                  </a:cubicBezTo>
                  <a:cubicBezTo>
                    <a:pt x="40" y="1588"/>
                    <a:pt x="33" y="2054"/>
                    <a:pt x="47" y="2511"/>
                  </a:cubicBezTo>
                  <a:cubicBezTo>
                    <a:pt x="71" y="3377"/>
                    <a:pt x="28" y="4242"/>
                    <a:pt x="15" y="5106"/>
                  </a:cubicBezTo>
                  <a:cubicBezTo>
                    <a:pt x="12" y="5296"/>
                    <a:pt x="0" y="5485"/>
                    <a:pt x="23" y="5671"/>
                  </a:cubicBezTo>
                  <a:cubicBezTo>
                    <a:pt x="73" y="6073"/>
                    <a:pt x="206" y="6210"/>
                    <a:pt x="517" y="6210"/>
                  </a:cubicBezTo>
                  <a:cubicBezTo>
                    <a:pt x="562" y="6210"/>
                    <a:pt x="611" y="6208"/>
                    <a:pt x="664" y="6202"/>
                  </a:cubicBezTo>
                  <a:cubicBezTo>
                    <a:pt x="996" y="6168"/>
                    <a:pt x="1329" y="6143"/>
                    <a:pt x="1661" y="6117"/>
                  </a:cubicBezTo>
                  <a:cubicBezTo>
                    <a:pt x="2213" y="6076"/>
                    <a:pt x="2422" y="5857"/>
                    <a:pt x="2430" y="5301"/>
                  </a:cubicBezTo>
                  <a:cubicBezTo>
                    <a:pt x="2431" y="5233"/>
                    <a:pt x="2431" y="5164"/>
                    <a:pt x="2426" y="5096"/>
                  </a:cubicBezTo>
                  <a:cubicBezTo>
                    <a:pt x="2409" y="4831"/>
                    <a:pt x="2396" y="4565"/>
                    <a:pt x="2372" y="4301"/>
                  </a:cubicBezTo>
                  <a:cubicBezTo>
                    <a:pt x="2274" y="3295"/>
                    <a:pt x="2180" y="2290"/>
                    <a:pt x="2065" y="1286"/>
                  </a:cubicBezTo>
                  <a:cubicBezTo>
                    <a:pt x="2038" y="1037"/>
                    <a:pt x="2017" y="770"/>
                    <a:pt x="1829" y="566"/>
                  </a:cubicBezTo>
                  <a:cubicBezTo>
                    <a:pt x="1803" y="537"/>
                    <a:pt x="1798" y="505"/>
                    <a:pt x="1822" y="474"/>
                  </a:cubicBezTo>
                  <a:cubicBezTo>
                    <a:pt x="1925" y="344"/>
                    <a:pt x="1900" y="180"/>
                    <a:pt x="1941" y="35"/>
                  </a:cubicBezTo>
                  <a:cubicBezTo>
                    <a:pt x="1941" y="22"/>
                    <a:pt x="1939" y="11"/>
                    <a:pt x="19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2504508" y="3776148"/>
              <a:ext cx="269475" cy="70965"/>
            </a:xfrm>
            <a:custGeom>
              <a:avLst/>
              <a:gdLst/>
              <a:ahLst/>
              <a:cxnLst/>
              <a:rect l="l" t="t" r="r" b="b"/>
              <a:pathLst>
                <a:path w="8187" h="2156" extrusionOk="0">
                  <a:moveTo>
                    <a:pt x="5898" y="0"/>
                  </a:moveTo>
                  <a:cubicBezTo>
                    <a:pt x="5263" y="0"/>
                    <a:pt x="4629" y="10"/>
                    <a:pt x="3996" y="26"/>
                  </a:cubicBezTo>
                  <a:cubicBezTo>
                    <a:pt x="2764" y="58"/>
                    <a:pt x="1529" y="66"/>
                    <a:pt x="300" y="172"/>
                  </a:cubicBezTo>
                  <a:cubicBezTo>
                    <a:pt x="114" y="188"/>
                    <a:pt x="17" y="268"/>
                    <a:pt x="19" y="462"/>
                  </a:cubicBezTo>
                  <a:cubicBezTo>
                    <a:pt x="27" y="941"/>
                    <a:pt x="1" y="1421"/>
                    <a:pt x="42" y="1901"/>
                  </a:cubicBezTo>
                  <a:cubicBezTo>
                    <a:pt x="58" y="2081"/>
                    <a:pt x="123" y="2136"/>
                    <a:pt x="295" y="2136"/>
                  </a:cubicBezTo>
                  <a:cubicBezTo>
                    <a:pt x="682" y="2135"/>
                    <a:pt x="1066" y="2078"/>
                    <a:pt x="1454" y="2078"/>
                  </a:cubicBezTo>
                  <a:cubicBezTo>
                    <a:pt x="1530" y="2078"/>
                    <a:pt x="1605" y="2080"/>
                    <a:pt x="1681" y="2085"/>
                  </a:cubicBezTo>
                  <a:cubicBezTo>
                    <a:pt x="1787" y="2091"/>
                    <a:pt x="1888" y="2103"/>
                    <a:pt x="1968" y="2155"/>
                  </a:cubicBezTo>
                  <a:cubicBezTo>
                    <a:pt x="1938" y="2101"/>
                    <a:pt x="1906" y="2046"/>
                    <a:pt x="1917" y="1981"/>
                  </a:cubicBezTo>
                  <a:cubicBezTo>
                    <a:pt x="1917" y="1974"/>
                    <a:pt x="1919" y="1968"/>
                    <a:pt x="1921" y="1960"/>
                  </a:cubicBezTo>
                  <a:lnTo>
                    <a:pt x="1921" y="1960"/>
                  </a:lnTo>
                  <a:cubicBezTo>
                    <a:pt x="1781" y="1965"/>
                    <a:pt x="1642" y="1973"/>
                    <a:pt x="1504" y="1973"/>
                  </a:cubicBezTo>
                  <a:cubicBezTo>
                    <a:pt x="1466" y="1973"/>
                    <a:pt x="1428" y="1973"/>
                    <a:pt x="1389" y="1971"/>
                  </a:cubicBezTo>
                  <a:cubicBezTo>
                    <a:pt x="1357" y="1970"/>
                    <a:pt x="1324" y="1970"/>
                    <a:pt x="1291" y="1970"/>
                  </a:cubicBezTo>
                  <a:cubicBezTo>
                    <a:pt x="972" y="1970"/>
                    <a:pt x="655" y="2017"/>
                    <a:pt x="337" y="2024"/>
                  </a:cubicBezTo>
                  <a:cubicBezTo>
                    <a:pt x="317" y="2025"/>
                    <a:pt x="299" y="2025"/>
                    <a:pt x="282" y="2025"/>
                  </a:cubicBezTo>
                  <a:cubicBezTo>
                    <a:pt x="141" y="2025"/>
                    <a:pt x="127" y="1998"/>
                    <a:pt x="124" y="1830"/>
                  </a:cubicBezTo>
                  <a:cubicBezTo>
                    <a:pt x="119" y="1384"/>
                    <a:pt x="120" y="938"/>
                    <a:pt x="128" y="491"/>
                  </a:cubicBezTo>
                  <a:cubicBezTo>
                    <a:pt x="130" y="309"/>
                    <a:pt x="148" y="294"/>
                    <a:pt x="342" y="285"/>
                  </a:cubicBezTo>
                  <a:cubicBezTo>
                    <a:pt x="651" y="269"/>
                    <a:pt x="960" y="249"/>
                    <a:pt x="1265" y="242"/>
                  </a:cubicBezTo>
                  <a:cubicBezTo>
                    <a:pt x="1856" y="231"/>
                    <a:pt x="2447" y="190"/>
                    <a:pt x="3036" y="171"/>
                  </a:cubicBezTo>
                  <a:cubicBezTo>
                    <a:pt x="3958" y="138"/>
                    <a:pt x="4879" y="131"/>
                    <a:pt x="5801" y="131"/>
                  </a:cubicBezTo>
                  <a:cubicBezTo>
                    <a:pt x="6388" y="131"/>
                    <a:pt x="6975" y="134"/>
                    <a:pt x="7562" y="136"/>
                  </a:cubicBezTo>
                  <a:cubicBezTo>
                    <a:pt x="8051" y="137"/>
                    <a:pt x="8050" y="141"/>
                    <a:pt x="8047" y="632"/>
                  </a:cubicBezTo>
                  <a:cubicBezTo>
                    <a:pt x="8046" y="923"/>
                    <a:pt x="7984" y="1211"/>
                    <a:pt x="8006" y="1504"/>
                  </a:cubicBezTo>
                  <a:cubicBezTo>
                    <a:pt x="8014" y="1625"/>
                    <a:pt x="7955" y="1672"/>
                    <a:pt x="7842" y="1672"/>
                  </a:cubicBezTo>
                  <a:cubicBezTo>
                    <a:pt x="7840" y="1672"/>
                    <a:pt x="7839" y="1672"/>
                    <a:pt x="7838" y="1672"/>
                  </a:cubicBezTo>
                  <a:cubicBezTo>
                    <a:pt x="7826" y="1672"/>
                    <a:pt x="7814" y="1672"/>
                    <a:pt x="7802" y="1672"/>
                  </a:cubicBezTo>
                  <a:cubicBezTo>
                    <a:pt x="7548" y="1672"/>
                    <a:pt x="7295" y="1703"/>
                    <a:pt x="7043" y="1706"/>
                  </a:cubicBezTo>
                  <a:cubicBezTo>
                    <a:pt x="6280" y="1721"/>
                    <a:pt x="5520" y="1781"/>
                    <a:pt x="4761" y="1833"/>
                  </a:cubicBezTo>
                  <a:cubicBezTo>
                    <a:pt x="4523" y="1849"/>
                    <a:pt x="4283" y="1865"/>
                    <a:pt x="4045" y="1901"/>
                  </a:cubicBezTo>
                  <a:cubicBezTo>
                    <a:pt x="4012" y="1906"/>
                    <a:pt x="3979" y="1909"/>
                    <a:pt x="3947" y="1909"/>
                  </a:cubicBezTo>
                  <a:cubicBezTo>
                    <a:pt x="3918" y="1909"/>
                    <a:pt x="3889" y="1906"/>
                    <a:pt x="3860" y="1902"/>
                  </a:cubicBezTo>
                  <a:cubicBezTo>
                    <a:pt x="3858" y="1964"/>
                    <a:pt x="3856" y="2025"/>
                    <a:pt x="3829" y="2081"/>
                  </a:cubicBezTo>
                  <a:cubicBezTo>
                    <a:pt x="4210" y="1922"/>
                    <a:pt x="4618" y="1955"/>
                    <a:pt x="5012" y="1942"/>
                  </a:cubicBezTo>
                  <a:cubicBezTo>
                    <a:pt x="5991" y="1907"/>
                    <a:pt x="6970" y="1856"/>
                    <a:pt x="7945" y="1777"/>
                  </a:cubicBezTo>
                  <a:cubicBezTo>
                    <a:pt x="7971" y="1776"/>
                    <a:pt x="7996" y="1774"/>
                    <a:pt x="8020" y="1774"/>
                  </a:cubicBezTo>
                  <a:cubicBezTo>
                    <a:pt x="8064" y="1774"/>
                    <a:pt x="8106" y="1779"/>
                    <a:pt x="8145" y="1799"/>
                  </a:cubicBezTo>
                  <a:cubicBezTo>
                    <a:pt x="8107" y="1718"/>
                    <a:pt x="8123" y="1630"/>
                    <a:pt x="8126" y="1546"/>
                  </a:cubicBezTo>
                  <a:cubicBezTo>
                    <a:pt x="8150" y="1069"/>
                    <a:pt x="8179" y="592"/>
                    <a:pt x="8163" y="115"/>
                  </a:cubicBezTo>
                  <a:cubicBezTo>
                    <a:pt x="8162" y="76"/>
                    <a:pt x="8172" y="39"/>
                    <a:pt x="8187" y="3"/>
                  </a:cubicBezTo>
                  <a:lnTo>
                    <a:pt x="8187" y="3"/>
                  </a:lnTo>
                  <a:cubicBezTo>
                    <a:pt x="8137" y="30"/>
                    <a:pt x="8085" y="37"/>
                    <a:pt x="8030" y="37"/>
                  </a:cubicBezTo>
                  <a:cubicBezTo>
                    <a:pt x="8023" y="37"/>
                    <a:pt x="8015" y="37"/>
                    <a:pt x="8007" y="37"/>
                  </a:cubicBezTo>
                  <a:cubicBezTo>
                    <a:pt x="7304" y="12"/>
                    <a:pt x="6601" y="0"/>
                    <a:pt x="58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2500460" y="3773317"/>
              <a:ext cx="273952" cy="79259"/>
            </a:xfrm>
            <a:custGeom>
              <a:avLst/>
              <a:gdLst/>
              <a:ahLst/>
              <a:cxnLst/>
              <a:rect l="l" t="t" r="r" b="b"/>
              <a:pathLst>
                <a:path w="8323" h="2408" extrusionOk="0">
                  <a:moveTo>
                    <a:pt x="5422" y="0"/>
                  </a:moveTo>
                  <a:cubicBezTo>
                    <a:pt x="4807" y="0"/>
                    <a:pt x="4193" y="10"/>
                    <a:pt x="3577" y="46"/>
                  </a:cubicBezTo>
                  <a:cubicBezTo>
                    <a:pt x="2903" y="87"/>
                    <a:pt x="2227" y="63"/>
                    <a:pt x="1552" y="97"/>
                  </a:cubicBezTo>
                  <a:cubicBezTo>
                    <a:pt x="1160" y="116"/>
                    <a:pt x="769" y="158"/>
                    <a:pt x="375" y="163"/>
                  </a:cubicBezTo>
                  <a:cubicBezTo>
                    <a:pt x="131" y="168"/>
                    <a:pt x="32" y="275"/>
                    <a:pt x="39" y="515"/>
                  </a:cubicBezTo>
                  <a:cubicBezTo>
                    <a:pt x="52" y="1028"/>
                    <a:pt x="1" y="1541"/>
                    <a:pt x="80" y="2053"/>
                  </a:cubicBezTo>
                  <a:cubicBezTo>
                    <a:pt x="119" y="2306"/>
                    <a:pt x="105" y="2321"/>
                    <a:pt x="344" y="2321"/>
                  </a:cubicBezTo>
                  <a:cubicBezTo>
                    <a:pt x="356" y="2321"/>
                    <a:pt x="370" y="2321"/>
                    <a:pt x="384" y="2321"/>
                  </a:cubicBezTo>
                  <a:cubicBezTo>
                    <a:pt x="392" y="2321"/>
                    <a:pt x="400" y="2321"/>
                    <a:pt x="409" y="2321"/>
                  </a:cubicBezTo>
                  <a:cubicBezTo>
                    <a:pt x="478" y="2321"/>
                    <a:pt x="549" y="2325"/>
                    <a:pt x="619" y="2325"/>
                  </a:cubicBezTo>
                  <a:cubicBezTo>
                    <a:pt x="678" y="2325"/>
                    <a:pt x="736" y="2322"/>
                    <a:pt x="793" y="2311"/>
                  </a:cubicBezTo>
                  <a:cubicBezTo>
                    <a:pt x="978" y="2277"/>
                    <a:pt x="1164" y="2272"/>
                    <a:pt x="1349" y="2272"/>
                  </a:cubicBezTo>
                  <a:cubicBezTo>
                    <a:pt x="1440" y="2272"/>
                    <a:pt x="1530" y="2273"/>
                    <a:pt x="1621" y="2273"/>
                  </a:cubicBezTo>
                  <a:cubicBezTo>
                    <a:pt x="1720" y="2273"/>
                    <a:pt x="1820" y="2271"/>
                    <a:pt x="1919" y="2265"/>
                  </a:cubicBezTo>
                  <a:cubicBezTo>
                    <a:pt x="1926" y="2264"/>
                    <a:pt x="1933" y="2264"/>
                    <a:pt x="1940" y="2264"/>
                  </a:cubicBezTo>
                  <a:cubicBezTo>
                    <a:pt x="2045" y="2264"/>
                    <a:pt x="2093" y="2317"/>
                    <a:pt x="2125" y="2407"/>
                  </a:cubicBezTo>
                  <a:cubicBezTo>
                    <a:pt x="2142" y="2344"/>
                    <a:pt x="2116" y="2293"/>
                    <a:pt x="2087" y="2242"/>
                  </a:cubicBezTo>
                  <a:cubicBezTo>
                    <a:pt x="2008" y="2189"/>
                    <a:pt x="1907" y="2178"/>
                    <a:pt x="1800" y="2172"/>
                  </a:cubicBezTo>
                  <a:cubicBezTo>
                    <a:pt x="1723" y="2167"/>
                    <a:pt x="1647" y="2165"/>
                    <a:pt x="1571" y="2165"/>
                  </a:cubicBezTo>
                  <a:cubicBezTo>
                    <a:pt x="1185" y="2165"/>
                    <a:pt x="800" y="2221"/>
                    <a:pt x="413" y="2224"/>
                  </a:cubicBezTo>
                  <a:cubicBezTo>
                    <a:pt x="412" y="2224"/>
                    <a:pt x="410" y="2224"/>
                    <a:pt x="409" y="2224"/>
                  </a:cubicBezTo>
                  <a:cubicBezTo>
                    <a:pt x="241" y="2224"/>
                    <a:pt x="177" y="2166"/>
                    <a:pt x="161" y="1988"/>
                  </a:cubicBezTo>
                  <a:cubicBezTo>
                    <a:pt x="120" y="1508"/>
                    <a:pt x="146" y="1029"/>
                    <a:pt x="139" y="550"/>
                  </a:cubicBezTo>
                  <a:cubicBezTo>
                    <a:pt x="136" y="355"/>
                    <a:pt x="235" y="276"/>
                    <a:pt x="419" y="259"/>
                  </a:cubicBezTo>
                  <a:cubicBezTo>
                    <a:pt x="1648" y="153"/>
                    <a:pt x="2884" y="145"/>
                    <a:pt x="4115" y="113"/>
                  </a:cubicBezTo>
                  <a:cubicBezTo>
                    <a:pt x="4748" y="97"/>
                    <a:pt x="5383" y="87"/>
                    <a:pt x="6017" y="87"/>
                  </a:cubicBezTo>
                  <a:cubicBezTo>
                    <a:pt x="6720" y="87"/>
                    <a:pt x="7423" y="99"/>
                    <a:pt x="8126" y="124"/>
                  </a:cubicBezTo>
                  <a:cubicBezTo>
                    <a:pt x="8133" y="124"/>
                    <a:pt x="8140" y="124"/>
                    <a:pt x="8147" y="124"/>
                  </a:cubicBezTo>
                  <a:cubicBezTo>
                    <a:pt x="8202" y="124"/>
                    <a:pt x="8256" y="116"/>
                    <a:pt x="8306" y="90"/>
                  </a:cubicBezTo>
                  <a:cubicBezTo>
                    <a:pt x="8311" y="78"/>
                    <a:pt x="8316" y="66"/>
                    <a:pt x="8323" y="56"/>
                  </a:cubicBezTo>
                  <a:cubicBezTo>
                    <a:pt x="8199" y="40"/>
                    <a:pt x="8077" y="12"/>
                    <a:pt x="7954" y="12"/>
                  </a:cubicBezTo>
                  <a:cubicBezTo>
                    <a:pt x="7949" y="12"/>
                    <a:pt x="7945" y="12"/>
                    <a:pt x="7941" y="12"/>
                  </a:cubicBezTo>
                  <a:cubicBezTo>
                    <a:pt x="7820" y="13"/>
                    <a:pt x="7700" y="13"/>
                    <a:pt x="7579" y="13"/>
                  </a:cubicBezTo>
                  <a:cubicBezTo>
                    <a:pt x="6861" y="13"/>
                    <a:pt x="6141" y="0"/>
                    <a:pt x="5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2629387" y="3834506"/>
              <a:ext cx="143476" cy="11718"/>
            </a:xfrm>
            <a:custGeom>
              <a:avLst/>
              <a:gdLst/>
              <a:ahLst/>
              <a:cxnLst/>
              <a:rect l="l" t="t" r="r" b="b"/>
              <a:pathLst>
                <a:path w="4359" h="356" extrusionOk="0">
                  <a:moveTo>
                    <a:pt x="4223" y="0"/>
                  </a:moveTo>
                  <a:cubicBezTo>
                    <a:pt x="4198" y="0"/>
                    <a:pt x="4173" y="2"/>
                    <a:pt x="4148" y="4"/>
                  </a:cubicBezTo>
                  <a:cubicBezTo>
                    <a:pt x="3171" y="83"/>
                    <a:pt x="2194" y="134"/>
                    <a:pt x="1214" y="169"/>
                  </a:cubicBezTo>
                  <a:cubicBezTo>
                    <a:pt x="820" y="182"/>
                    <a:pt x="412" y="150"/>
                    <a:pt x="32" y="308"/>
                  </a:cubicBezTo>
                  <a:cubicBezTo>
                    <a:pt x="23" y="324"/>
                    <a:pt x="15" y="340"/>
                    <a:pt x="1" y="353"/>
                  </a:cubicBezTo>
                  <a:cubicBezTo>
                    <a:pt x="28" y="353"/>
                    <a:pt x="55" y="356"/>
                    <a:pt x="81" y="356"/>
                  </a:cubicBezTo>
                  <a:cubicBezTo>
                    <a:pt x="97" y="356"/>
                    <a:pt x="113" y="355"/>
                    <a:pt x="129" y="352"/>
                  </a:cubicBezTo>
                  <a:cubicBezTo>
                    <a:pt x="638" y="285"/>
                    <a:pt x="1149" y="254"/>
                    <a:pt x="1663" y="254"/>
                  </a:cubicBezTo>
                  <a:cubicBezTo>
                    <a:pt x="1696" y="254"/>
                    <a:pt x="1729" y="254"/>
                    <a:pt x="1762" y="254"/>
                  </a:cubicBezTo>
                  <a:cubicBezTo>
                    <a:pt x="1811" y="255"/>
                    <a:pt x="1859" y="256"/>
                    <a:pt x="1908" y="256"/>
                  </a:cubicBezTo>
                  <a:cubicBezTo>
                    <a:pt x="1971" y="256"/>
                    <a:pt x="2033" y="254"/>
                    <a:pt x="2096" y="247"/>
                  </a:cubicBezTo>
                  <a:cubicBezTo>
                    <a:pt x="2587" y="191"/>
                    <a:pt x="3081" y="172"/>
                    <a:pt x="3576" y="159"/>
                  </a:cubicBezTo>
                  <a:cubicBezTo>
                    <a:pt x="3843" y="150"/>
                    <a:pt x="4102" y="116"/>
                    <a:pt x="4359" y="50"/>
                  </a:cubicBezTo>
                  <a:cubicBezTo>
                    <a:pt x="4353" y="43"/>
                    <a:pt x="4351" y="34"/>
                    <a:pt x="4348" y="27"/>
                  </a:cubicBezTo>
                  <a:cubicBezTo>
                    <a:pt x="4308" y="6"/>
                    <a:pt x="4266" y="0"/>
                    <a:pt x="4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2771382" y="3775786"/>
              <a:ext cx="6287" cy="59938"/>
            </a:xfrm>
            <a:custGeom>
              <a:avLst/>
              <a:gdLst/>
              <a:ahLst/>
              <a:cxnLst/>
              <a:rect l="l" t="t" r="r" b="b"/>
              <a:pathLst>
                <a:path w="191" h="1821" extrusionOk="0">
                  <a:moveTo>
                    <a:pt x="103" y="0"/>
                  </a:moveTo>
                  <a:cubicBezTo>
                    <a:pt x="101" y="2"/>
                    <a:pt x="100" y="5"/>
                    <a:pt x="96" y="7"/>
                  </a:cubicBezTo>
                  <a:cubicBezTo>
                    <a:pt x="91" y="11"/>
                    <a:pt x="84" y="12"/>
                    <a:pt x="79" y="16"/>
                  </a:cubicBezTo>
                  <a:cubicBezTo>
                    <a:pt x="64" y="50"/>
                    <a:pt x="54" y="87"/>
                    <a:pt x="55" y="128"/>
                  </a:cubicBezTo>
                  <a:cubicBezTo>
                    <a:pt x="71" y="604"/>
                    <a:pt x="39" y="1081"/>
                    <a:pt x="18" y="1559"/>
                  </a:cubicBezTo>
                  <a:cubicBezTo>
                    <a:pt x="15" y="1642"/>
                    <a:pt x="0" y="1729"/>
                    <a:pt x="33" y="1811"/>
                  </a:cubicBezTo>
                  <a:cubicBezTo>
                    <a:pt x="39" y="1814"/>
                    <a:pt x="47" y="1816"/>
                    <a:pt x="52" y="1820"/>
                  </a:cubicBezTo>
                  <a:cubicBezTo>
                    <a:pt x="105" y="1720"/>
                    <a:pt x="154" y="1622"/>
                    <a:pt x="103" y="1498"/>
                  </a:cubicBezTo>
                  <a:cubicBezTo>
                    <a:pt x="82" y="1448"/>
                    <a:pt x="87" y="1378"/>
                    <a:pt x="101" y="1321"/>
                  </a:cubicBezTo>
                  <a:cubicBezTo>
                    <a:pt x="191" y="960"/>
                    <a:pt x="129" y="593"/>
                    <a:pt x="148" y="229"/>
                  </a:cubicBezTo>
                  <a:cubicBezTo>
                    <a:pt x="151" y="147"/>
                    <a:pt x="138" y="71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2772468" y="3835329"/>
              <a:ext cx="658" cy="823"/>
            </a:xfrm>
            <a:custGeom>
              <a:avLst/>
              <a:gdLst/>
              <a:ahLst/>
              <a:cxnLst/>
              <a:rect l="l" t="t" r="r" b="b"/>
              <a:pathLst>
                <a:path w="20" h="25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8"/>
                    <a:pt x="6" y="17"/>
                    <a:pt x="11" y="24"/>
                  </a:cubicBezTo>
                  <a:cubicBezTo>
                    <a:pt x="14" y="19"/>
                    <a:pt x="16" y="14"/>
                    <a:pt x="19" y="9"/>
                  </a:cubicBezTo>
                  <a:cubicBezTo>
                    <a:pt x="14" y="6"/>
                    <a:pt x="6" y="3"/>
                    <a:pt x="0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2773950" y="3775128"/>
              <a:ext cx="856" cy="1185"/>
            </a:xfrm>
            <a:custGeom>
              <a:avLst/>
              <a:gdLst/>
              <a:ahLst/>
              <a:cxnLst/>
              <a:rect l="l" t="t" r="r" b="b"/>
              <a:pathLst>
                <a:path w="26" h="36" extrusionOk="0">
                  <a:moveTo>
                    <a:pt x="18" y="1"/>
                  </a:moveTo>
                  <a:cubicBezTo>
                    <a:pt x="11" y="13"/>
                    <a:pt x="6" y="23"/>
                    <a:pt x="1" y="36"/>
                  </a:cubicBezTo>
                  <a:cubicBezTo>
                    <a:pt x="6" y="32"/>
                    <a:pt x="13" y="31"/>
                    <a:pt x="18" y="26"/>
                  </a:cubicBezTo>
                  <a:lnTo>
                    <a:pt x="25" y="18"/>
                  </a:lnTo>
                  <a:cubicBezTo>
                    <a:pt x="23" y="13"/>
                    <a:pt x="21" y="6"/>
                    <a:pt x="18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2629190" y="3838324"/>
              <a:ext cx="2304" cy="6748"/>
            </a:xfrm>
            <a:custGeom>
              <a:avLst/>
              <a:gdLst/>
              <a:ahLst/>
              <a:cxnLst/>
              <a:rect l="l" t="t" r="r" b="b"/>
              <a:pathLst>
                <a:path w="70" h="205" extrusionOk="0">
                  <a:moveTo>
                    <a:pt x="1" y="0"/>
                  </a:moveTo>
                  <a:cubicBezTo>
                    <a:pt x="2" y="68"/>
                    <a:pt x="5" y="135"/>
                    <a:pt x="7" y="204"/>
                  </a:cubicBezTo>
                  <a:cubicBezTo>
                    <a:pt x="18" y="199"/>
                    <a:pt x="28" y="197"/>
                    <a:pt x="39" y="193"/>
                  </a:cubicBezTo>
                  <a:cubicBezTo>
                    <a:pt x="65" y="138"/>
                    <a:pt x="67" y="76"/>
                    <a:pt x="70" y="15"/>
                  </a:cubicBezTo>
                  <a:cubicBezTo>
                    <a:pt x="45" y="11"/>
                    <a:pt x="23" y="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2567112" y="3840595"/>
              <a:ext cx="3785" cy="8031"/>
            </a:xfrm>
            <a:custGeom>
              <a:avLst/>
              <a:gdLst/>
              <a:ahLst/>
              <a:cxnLst/>
              <a:rect l="l" t="t" r="r" b="b"/>
              <a:pathLst>
                <a:path w="115" h="244" extrusionOk="0">
                  <a:moveTo>
                    <a:pt x="74" y="0"/>
                  </a:moveTo>
                  <a:cubicBezTo>
                    <a:pt x="56" y="1"/>
                    <a:pt x="35" y="2"/>
                    <a:pt x="15" y="2"/>
                  </a:cubicBezTo>
                  <a:lnTo>
                    <a:pt x="11" y="23"/>
                  </a:lnTo>
                  <a:cubicBezTo>
                    <a:pt x="0" y="90"/>
                    <a:pt x="31" y="143"/>
                    <a:pt x="62" y="197"/>
                  </a:cubicBezTo>
                  <a:cubicBezTo>
                    <a:pt x="80" y="210"/>
                    <a:pt x="98" y="226"/>
                    <a:pt x="114" y="244"/>
                  </a:cubicBezTo>
                  <a:cubicBezTo>
                    <a:pt x="106" y="161"/>
                    <a:pt x="78" y="81"/>
                    <a:pt x="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2569153" y="3847112"/>
              <a:ext cx="1843" cy="5464"/>
            </a:xfrm>
            <a:custGeom>
              <a:avLst/>
              <a:gdLst/>
              <a:ahLst/>
              <a:cxnLst/>
              <a:rect l="l" t="t" r="r" b="b"/>
              <a:pathLst>
                <a:path w="56" h="166" extrusionOk="0">
                  <a:moveTo>
                    <a:pt x="1" y="0"/>
                  </a:moveTo>
                  <a:cubicBezTo>
                    <a:pt x="29" y="52"/>
                    <a:pt x="55" y="103"/>
                    <a:pt x="45" y="165"/>
                  </a:cubicBezTo>
                  <a:cubicBezTo>
                    <a:pt x="55" y="126"/>
                    <a:pt x="55" y="85"/>
                    <a:pt x="53" y="47"/>
                  </a:cubicBezTo>
                  <a:cubicBezTo>
                    <a:pt x="37" y="28"/>
                    <a:pt x="20" y="12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2629354" y="3844611"/>
              <a:ext cx="1086" cy="158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33" y="1"/>
                  </a:moveTo>
                  <a:lnTo>
                    <a:pt x="33" y="1"/>
                  </a:lnTo>
                  <a:cubicBezTo>
                    <a:pt x="22" y="5"/>
                    <a:pt x="12" y="8"/>
                    <a:pt x="1" y="13"/>
                  </a:cubicBezTo>
                  <a:cubicBezTo>
                    <a:pt x="1" y="26"/>
                    <a:pt x="2" y="37"/>
                    <a:pt x="2" y="48"/>
                  </a:cubicBezTo>
                  <a:cubicBezTo>
                    <a:pt x="16" y="33"/>
                    <a:pt x="24" y="17"/>
                    <a:pt x="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1385697" y="4517062"/>
              <a:ext cx="894728" cy="306834"/>
            </a:xfrm>
            <a:custGeom>
              <a:avLst/>
              <a:gdLst/>
              <a:ahLst/>
              <a:cxnLst/>
              <a:rect l="l" t="t" r="r" b="b"/>
              <a:pathLst>
                <a:path w="27183" h="9322" extrusionOk="0">
                  <a:moveTo>
                    <a:pt x="3695" y="2940"/>
                  </a:moveTo>
                  <a:cubicBezTo>
                    <a:pt x="3710" y="2940"/>
                    <a:pt x="3724" y="2940"/>
                    <a:pt x="3739" y="2942"/>
                  </a:cubicBezTo>
                  <a:cubicBezTo>
                    <a:pt x="3788" y="2950"/>
                    <a:pt x="3840" y="2963"/>
                    <a:pt x="3884" y="2988"/>
                  </a:cubicBezTo>
                  <a:cubicBezTo>
                    <a:pt x="4118" y="3112"/>
                    <a:pt x="4233" y="3554"/>
                    <a:pt x="4092" y="3783"/>
                  </a:cubicBezTo>
                  <a:cubicBezTo>
                    <a:pt x="4017" y="3906"/>
                    <a:pt x="3896" y="3969"/>
                    <a:pt x="3773" y="3969"/>
                  </a:cubicBezTo>
                  <a:cubicBezTo>
                    <a:pt x="3664" y="3969"/>
                    <a:pt x="3552" y="3919"/>
                    <a:pt x="3470" y="3817"/>
                  </a:cubicBezTo>
                  <a:cubicBezTo>
                    <a:pt x="3383" y="3707"/>
                    <a:pt x="3330" y="3542"/>
                    <a:pt x="3332" y="3388"/>
                  </a:cubicBezTo>
                  <a:cubicBezTo>
                    <a:pt x="3336" y="3120"/>
                    <a:pt x="3484" y="2940"/>
                    <a:pt x="3695" y="2940"/>
                  </a:cubicBezTo>
                  <a:close/>
                  <a:moveTo>
                    <a:pt x="22301" y="5210"/>
                  </a:moveTo>
                  <a:cubicBezTo>
                    <a:pt x="22491" y="5210"/>
                    <a:pt x="22671" y="5357"/>
                    <a:pt x="22688" y="5557"/>
                  </a:cubicBezTo>
                  <a:cubicBezTo>
                    <a:pt x="22692" y="5600"/>
                    <a:pt x="22688" y="5642"/>
                    <a:pt x="22688" y="5706"/>
                  </a:cubicBezTo>
                  <a:cubicBezTo>
                    <a:pt x="22726" y="5945"/>
                    <a:pt x="22564" y="6100"/>
                    <a:pt x="22387" y="6239"/>
                  </a:cubicBezTo>
                  <a:cubicBezTo>
                    <a:pt x="22343" y="6274"/>
                    <a:pt x="22285" y="6290"/>
                    <a:pt x="22224" y="6290"/>
                  </a:cubicBezTo>
                  <a:cubicBezTo>
                    <a:pt x="22120" y="6290"/>
                    <a:pt x="22008" y="6245"/>
                    <a:pt x="21944" y="6171"/>
                  </a:cubicBezTo>
                  <a:cubicBezTo>
                    <a:pt x="21706" y="5900"/>
                    <a:pt x="21829" y="5375"/>
                    <a:pt x="22164" y="5237"/>
                  </a:cubicBezTo>
                  <a:cubicBezTo>
                    <a:pt x="22209" y="5218"/>
                    <a:pt x="22255" y="5210"/>
                    <a:pt x="22301" y="5210"/>
                  </a:cubicBezTo>
                  <a:close/>
                  <a:moveTo>
                    <a:pt x="9139" y="1"/>
                  </a:moveTo>
                  <a:cubicBezTo>
                    <a:pt x="8800" y="1"/>
                    <a:pt x="8458" y="38"/>
                    <a:pt x="8118" y="46"/>
                  </a:cubicBezTo>
                  <a:cubicBezTo>
                    <a:pt x="7305" y="67"/>
                    <a:pt x="6497" y="83"/>
                    <a:pt x="5691" y="205"/>
                  </a:cubicBezTo>
                  <a:cubicBezTo>
                    <a:pt x="5219" y="276"/>
                    <a:pt x="4747" y="344"/>
                    <a:pt x="4282" y="455"/>
                  </a:cubicBezTo>
                  <a:cubicBezTo>
                    <a:pt x="3354" y="673"/>
                    <a:pt x="2459" y="984"/>
                    <a:pt x="1579" y="1343"/>
                  </a:cubicBezTo>
                  <a:cubicBezTo>
                    <a:pt x="1103" y="1537"/>
                    <a:pt x="635" y="1747"/>
                    <a:pt x="171" y="1969"/>
                  </a:cubicBezTo>
                  <a:cubicBezTo>
                    <a:pt x="45" y="2027"/>
                    <a:pt x="0" y="2088"/>
                    <a:pt x="26" y="2243"/>
                  </a:cubicBezTo>
                  <a:cubicBezTo>
                    <a:pt x="69" y="2503"/>
                    <a:pt x="106" y="2764"/>
                    <a:pt x="140" y="3027"/>
                  </a:cubicBezTo>
                  <a:cubicBezTo>
                    <a:pt x="231" y="3747"/>
                    <a:pt x="430" y="4432"/>
                    <a:pt x="772" y="5074"/>
                  </a:cubicBezTo>
                  <a:cubicBezTo>
                    <a:pt x="1205" y="5892"/>
                    <a:pt x="1859" y="6447"/>
                    <a:pt x="2735" y="6746"/>
                  </a:cubicBezTo>
                  <a:cubicBezTo>
                    <a:pt x="3253" y="6923"/>
                    <a:pt x="3776" y="7083"/>
                    <a:pt x="4315" y="7186"/>
                  </a:cubicBezTo>
                  <a:cubicBezTo>
                    <a:pt x="4700" y="7260"/>
                    <a:pt x="5076" y="7393"/>
                    <a:pt x="5469" y="7410"/>
                  </a:cubicBezTo>
                  <a:cubicBezTo>
                    <a:pt x="5982" y="7432"/>
                    <a:pt x="6487" y="7501"/>
                    <a:pt x="6995" y="7574"/>
                  </a:cubicBezTo>
                  <a:cubicBezTo>
                    <a:pt x="7567" y="7657"/>
                    <a:pt x="8140" y="7756"/>
                    <a:pt x="8709" y="7865"/>
                  </a:cubicBezTo>
                  <a:cubicBezTo>
                    <a:pt x="9211" y="7961"/>
                    <a:pt x="9718" y="8036"/>
                    <a:pt x="10222" y="8120"/>
                  </a:cubicBezTo>
                  <a:cubicBezTo>
                    <a:pt x="10631" y="8189"/>
                    <a:pt x="11045" y="8260"/>
                    <a:pt x="11461" y="8304"/>
                  </a:cubicBezTo>
                  <a:cubicBezTo>
                    <a:pt x="12003" y="8365"/>
                    <a:pt x="12539" y="8478"/>
                    <a:pt x="13080" y="8542"/>
                  </a:cubicBezTo>
                  <a:cubicBezTo>
                    <a:pt x="13663" y="8611"/>
                    <a:pt x="14251" y="8658"/>
                    <a:pt x="14838" y="8697"/>
                  </a:cubicBezTo>
                  <a:cubicBezTo>
                    <a:pt x="15256" y="8725"/>
                    <a:pt x="15669" y="8782"/>
                    <a:pt x="16086" y="8815"/>
                  </a:cubicBezTo>
                  <a:cubicBezTo>
                    <a:pt x="16297" y="8833"/>
                    <a:pt x="16512" y="8842"/>
                    <a:pt x="16722" y="8868"/>
                  </a:cubicBezTo>
                  <a:cubicBezTo>
                    <a:pt x="17103" y="8915"/>
                    <a:pt x="17482" y="8985"/>
                    <a:pt x="17864" y="9003"/>
                  </a:cubicBezTo>
                  <a:cubicBezTo>
                    <a:pt x="18214" y="9019"/>
                    <a:pt x="18561" y="9068"/>
                    <a:pt x="18913" y="9072"/>
                  </a:cubicBezTo>
                  <a:cubicBezTo>
                    <a:pt x="19148" y="9075"/>
                    <a:pt x="19391" y="9097"/>
                    <a:pt x="19627" y="9122"/>
                  </a:cubicBezTo>
                  <a:cubicBezTo>
                    <a:pt x="20005" y="9164"/>
                    <a:pt x="20382" y="9216"/>
                    <a:pt x="20762" y="9216"/>
                  </a:cubicBezTo>
                  <a:cubicBezTo>
                    <a:pt x="20766" y="9216"/>
                    <a:pt x="20770" y="9216"/>
                    <a:pt x="20774" y="9216"/>
                  </a:cubicBezTo>
                  <a:cubicBezTo>
                    <a:pt x="20805" y="9216"/>
                    <a:pt x="20836" y="9214"/>
                    <a:pt x="20868" y="9214"/>
                  </a:cubicBezTo>
                  <a:cubicBezTo>
                    <a:pt x="20897" y="9214"/>
                    <a:pt x="20926" y="9216"/>
                    <a:pt x="20954" y="9222"/>
                  </a:cubicBezTo>
                  <a:cubicBezTo>
                    <a:pt x="21340" y="9309"/>
                    <a:pt x="21737" y="9287"/>
                    <a:pt x="22126" y="9307"/>
                  </a:cubicBezTo>
                  <a:cubicBezTo>
                    <a:pt x="22341" y="9316"/>
                    <a:pt x="22557" y="9321"/>
                    <a:pt x="22773" y="9321"/>
                  </a:cubicBezTo>
                  <a:cubicBezTo>
                    <a:pt x="23138" y="9321"/>
                    <a:pt x="23504" y="9307"/>
                    <a:pt x="23871" y="9280"/>
                  </a:cubicBezTo>
                  <a:cubicBezTo>
                    <a:pt x="24608" y="9224"/>
                    <a:pt x="25300" y="9033"/>
                    <a:pt x="25981" y="8776"/>
                  </a:cubicBezTo>
                  <a:cubicBezTo>
                    <a:pt x="26148" y="8712"/>
                    <a:pt x="26310" y="8632"/>
                    <a:pt x="26430" y="8485"/>
                  </a:cubicBezTo>
                  <a:cubicBezTo>
                    <a:pt x="26704" y="8150"/>
                    <a:pt x="26917" y="7786"/>
                    <a:pt x="27016" y="7357"/>
                  </a:cubicBezTo>
                  <a:cubicBezTo>
                    <a:pt x="27149" y="6787"/>
                    <a:pt x="27183" y="6208"/>
                    <a:pt x="27168" y="5722"/>
                  </a:cubicBezTo>
                  <a:cubicBezTo>
                    <a:pt x="27166" y="5398"/>
                    <a:pt x="27154" y="5165"/>
                    <a:pt x="27168" y="4935"/>
                  </a:cubicBezTo>
                  <a:cubicBezTo>
                    <a:pt x="27179" y="4749"/>
                    <a:pt x="27100" y="4638"/>
                    <a:pt x="26957" y="4529"/>
                  </a:cubicBezTo>
                  <a:cubicBezTo>
                    <a:pt x="26486" y="4167"/>
                    <a:pt x="25968" y="3884"/>
                    <a:pt x="25438" y="3626"/>
                  </a:cubicBezTo>
                  <a:cubicBezTo>
                    <a:pt x="24684" y="3260"/>
                    <a:pt x="23929" y="2892"/>
                    <a:pt x="23153" y="2570"/>
                  </a:cubicBezTo>
                  <a:cubicBezTo>
                    <a:pt x="22281" y="2208"/>
                    <a:pt x="21395" y="1899"/>
                    <a:pt x="20488" y="1646"/>
                  </a:cubicBezTo>
                  <a:cubicBezTo>
                    <a:pt x="19549" y="1383"/>
                    <a:pt x="18589" y="1213"/>
                    <a:pt x="17645" y="982"/>
                  </a:cubicBezTo>
                  <a:cubicBezTo>
                    <a:pt x="17097" y="848"/>
                    <a:pt x="16538" y="777"/>
                    <a:pt x="15985" y="673"/>
                  </a:cubicBezTo>
                  <a:cubicBezTo>
                    <a:pt x="15515" y="583"/>
                    <a:pt x="15050" y="461"/>
                    <a:pt x="14575" y="428"/>
                  </a:cubicBezTo>
                  <a:cubicBezTo>
                    <a:pt x="13960" y="385"/>
                    <a:pt x="13364" y="229"/>
                    <a:pt x="12747" y="195"/>
                  </a:cubicBezTo>
                  <a:cubicBezTo>
                    <a:pt x="12273" y="168"/>
                    <a:pt x="11796" y="109"/>
                    <a:pt x="11322" y="68"/>
                  </a:cubicBezTo>
                  <a:cubicBezTo>
                    <a:pt x="10693" y="15"/>
                    <a:pt x="10057" y="61"/>
                    <a:pt x="9424" y="11"/>
                  </a:cubicBezTo>
                  <a:cubicBezTo>
                    <a:pt x="9329" y="4"/>
                    <a:pt x="9234" y="1"/>
                    <a:pt x="91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2566158" y="4449225"/>
              <a:ext cx="143114" cy="144530"/>
            </a:xfrm>
            <a:custGeom>
              <a:avLst/>
              <a:gdLst/>
              <a:ahLst/>
              <a:cxnLst/>
              <a:rect l="l" t="t" r="r" b="b"/>
              <a:pathLst>
                <a:path w="4348" h="4391" extrusionOk="0">
                  <a:moveTo>
                    <a:pt x="2769" y="0"/>
                  </a:moveTo>
                  <a:cubicBezTo>
                    <a:pt x="2587" y="0"/>
                    <a:pt x="2405" y="12"/>
                    <a:pt x="2225" y="57"/>
                  </a:cubicBezTo>
                  <a:cubicBezTo>
                    <a:pt x="2160" y="74"/>
                    <a:pt x="2088" y="80"/>
                    <a:pt x="2032" y="110"/>
                  </a:cubicBezTo>
                  <a:cubicBezTo>
                    <a:pt x="1873" y="194"/>
                    <a:pt x="1708" y="219"/>
                    <a:pt x="1539" y="219"/>
                  </a:cubicBezTo>
                  <a:cubicBezTo>
                    <a:pt x="1472" y="219"/>
                    <a:pt x="1404" y="215"/>
                    <a:pt x="1336" y="209"/>
                  </a:cubicBezTo>
                  <a:cubicBezTo>
                    <a:pt x="1253" y="209"/>
                    <a:pt x="1169" y="208"/>
                    <a:pt x="1087" y="208"/>
                  </a:cubicBezTo>
                  <a:cubicBezTo>
                    <a:pt x="970" y="227"/>
                    <a:pt x="847" y="235"/>
                    <a:pt x="736" y="272"/>
                  </a:cubicBezTo>
                  <a:cubicBezTo>
                    <a:pt x="453" y="369"/>
                    <a:pt x="219" y="520"/>
                    <a:pt x="107" y="825"/>
                  </a:cubicBezTo>
                  <a:cubicBezTo>
                    <a:pt x="0" y="1110"/>
                    <a:pt x="75" y="1385"/>
                    <a:pt x="135" y="1656"/>
                  </a:cubicBezTo>
                  <a:cubicBezTo>
                    <a:pt x="273" y="2289"/>
                    <a:pt x="557" y="2864"/>
                    <a:pt x="873" y="3423"/>
                  </a:cubicBezTo>
                  <a:cubicBezTo>
                    <a:pt x="1007" y="3663"/>
                    <a:pt x="1167" y="3882"/>
                    <a:pt x="1363" y="4076"/>
                  </a:cubicBezTo>
                  <a:cubicBezTo>
                    <a:pt x="1573" y="4283"/>
                    <a:pt x="1837" y="4390"/>
                    <a:pt x="2108" y="4390"/>
                  </a:cubicBezTo>
                  <a:cubicBezTo>
                    <a:pt x="2268" y="4390"/>
                    <a:pt x="2431" y="4353"/>
                    <a:pt x="2586" y="4276"/>
                  </a:cubicBezTo>
                  <a:cubicBezTo>
                    <a:pt x="2793" y="4173"/>
                    <a:pt x="2941" y="4007"/>
                    <a:pt x="3076" y="3833"/>
                  </a:cubicBezTo>
                  <a:cubicBezTo>
                    <a:pt x="3539" y="3242"/>
                    <a:pt x="3869" y="2575"/>
                    <a:pt x="4147" y="1884"/>
                  </a:cubicBezTo>
                  <a:cubicBezTo>
                    <a:pt x="4257" y="1608"/>
                    <a:pt x="4348" y="1317"/>
                    <a:pt x="4321" y="1011"/>
                  </a:cubicBezTo>
                  <a:cubicBezTo>
                    <a:pt x="4295" y="695"/>
                    <a:pt x="4203" y="425"/>
                    <a:pt x="3918" y="221"/>
                  </a:cubicBezTo>
                  <a:cubicBezTo>
                    <a:pt x="3766" y="112"/>
                    <a:pt x="3591" y="92"/>
                    <a:pt x="3442" y="0"/>
                  </a:cubicBezTo>
                  <a:cubicBezTo>
                    <a:pt x="3402" y="26"/>
                    <a:pt x="3362" y="54"/>
                    <a:pt x="3321" y="54"/>
                  </a:cubicBezTo>
                  <a:cubicBezTo>
                    <a:pt x="3294" y="54"/>
                    <a:pt x="3267" y="43"/>
                    <a:pt x="3238" y="11"/>
                  </a:cubicBezTo>
                  <a:cubicBezTo>
                    <a:pt x="3082" y="9"/>
                    <a:pt x="2925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2585117" y="4382671"/>
              <a:ext cx="103254" cy="73400"/>
            </a:xfrm>
            <a:custGeom>
              <a:avLst/>
              <a:gdLst/>
              <a:ahLst/>
              <a:cxnLst/>
              <a:rect l="l" t="t" r="r" b="b"/>
              <a:pathLst>
                <a:path w="3137" h="2230" extrusionOk="0">
                  <a:moveTo>
                    <a:pt x="2019" y="1"/>
                  </a:moveTo>
                  <a:cubicBezTo>
                    <a:pt x="2012" y="1"/>
                    <a:pt x="2006" y="1"/>
                    <a:pt x="1999" y="2"/>
                  </a:cubicBezTo>
                  <a:cubicBezTo>
                    <a:pt x="1905" y="14"/>
                    <a:pt x="1884" y="99"/>
                    <a:pt x="1863" y="171"/>
                  </a:cubicBezTo>
                  <a:cubicBezTo>
                    <a:pt x="1802" y="367"/>
                    <a:pt x="1748" y="565"/>
                    <a:pt x="1691" y="762"/>
                  </a:cubicBezTo>
                  <a:cubicBezTo>
                    <a:pt x="1675" y="817"/>
                    <a:pt x="1685" y="884"/>
                    <a:pt x="1620" y="920"/>
                  </a:cubicBezTo>
                  <a:cubicBezTo>
                    <a:pt x="1542" y="889"/>
                    <a:pt x="1509" y="816"/>
                    <a:pt x="1471" y="751"/>
                  </a:cubicBezTo>
                  <a:cubicBezTo>
                    <a:pt x="1354" y="545"/>
                    <a:pt x="1170" y="401"/>
                    <a:pt x="1000" y="247"/>
                  </a:cubicBezTo>
                  <a:cubicBezTo>
                    <a:pt x="949" y="201"/>
                    <a:pt x="889" y="162"/>
                    <a:pt x="821" y="162"/>
                  </a:cubicBezTo>
                  <a:cubicBezTo>
                    <a:pt x="795" y="162"/>
                    <a:pt x="768" y="168"/>
                    <a:pt x="741" y="181"/>
                  </a:cubicBezTo>
                  <a:cubicBezTo>
                    <a:pt x="647" y="224"/>
                    <a:pt x="661" y="321"/>
                    <a:pt x="660" y="406"/>
                  </a:cubicBezTo>
                  <a:cubicBezTo>
                    <a:pt x="652" y="748"/>
                    <a:pt x="686" y="1087"/>
                    <a:pt x="755" y="1429"/>
                  </a:cubicBezTo>
                  <a:cubicBezTo>
                    <a:pt x="715" y="1445"/>
                    <a:pt x="676" y="1451"/>
                    <a:pt x="637" y="1451"/>
                  </a:cubicBezTo>
                  <a:cubicBezTo>
                    <a:pt x="535" y="1451"/>
                    <a:pt x="439" y="1410"/>
                    <a:pt x="340" y="1410"/>
                  </a:cubicBezTo>
                  <a:cubicBezTo>
                    <a:pt x="333" y="1410"/>
                    <a:pt x="326" y="1410"/>
                    <a:pt x="318" y="1411"/>
                  </a:cubicBezTo>
                  <a:cubicBezTo>
                    <a:pt x="47" y="1428"/>
                    <a:pt x="0" y="1502"/>
                    <a:pt x="127" y="1748"/>
                  </a:cubicBezTo>
                  <a:cubicBezTo>
                    <a:pt x="222" y="1934"/>
                    <a:pt x="382" y="2067"/>
                    <a:pt x="507" y="2230"/>
                  </a:cubicBezTo>
                  <a:cubicBezTo>
                    <a:pt x="558" y="2173"/>
                    <a:pt x="618" y="2166"/>
                    <a:pt x="681" y="2161"/>
                  </a:cubicBezTo>
                  <a:cubicBezTo>
                    <a:pt x="532" y="2021"/>
                    <a:pt x="410" y="1858"/>
                    <a:pt x="293" y="1689"/>
                  </a:cubicBezTo>
                  <a:cubicBezTo>
                    <a:pt x="267" y="1654"/>
                    <a:pt x="239" y="1618"/>
                    <a:pt x="256" y="1572"/>
                  </a:cubicBezTo>
                  <a:cubicBezTo>
                    <a:pt x="274" y="1529"/>
                    <a:pt x="309" y="1518"/>
                    <a:pt x="345" y="1518"/>
                  </a:cubicBezTo>
                  <a:cubicBezTo>
                    <a:pt x="360" y="1518"/>
                    <a:pt x="374" y="1520"/>
                    <a:pt x="388" y="1522"/>
                  </a:cubicBezTo>
                  <a:cubicBezTo>
                    <a:pt x="522" y="1544"/>
                    <a:pt x="655" y="1577"/>
                    <a:pt x="791" y="1601"/>
                  </a:cubicBezTo>
                  <a:cubicBezTo>
                    <a:pt x="811" y="1604"/>
                    <a:pt x="829" y="1606"/>
                    <a:pt x="845" y="1606"/>
                  </a:cubicBezTo>
                  <a:cubicBezTo>
                    <a:pt x="935" y="1606"/>
                    <a:pt x="969" y="1556"/>
                    <a:pt x="935" y="1448"/>
                  </a:cubicBezTo>
                  <a:cubicBezTo>
                    <a:pt x="844" y="1149"/>
                    <a:pt x="894" y="833"/>
                    <a:pt x="822" y="533"/>
                  </a:cubicBezTo>
                  <a:cubicBezTo>
                    <a:pt x="809" y="480"/>
                    <a:pt x="799" y="415"/>
                    <a:pt x="857" y="341"/>
                  </a:cubicBezTo>
                  <a:cubicBezTo>
                    <a:pt x="1036" y="454"/>
                    <a:pt x="1185" y="602"/>
                    <a:pt x="1312" y="769"/>
                  </a:cubicBezTo>
                  <a:cubicBezTo>
                    <a:pt x="1399" y="885"/>
                    <a:pt x="1469" y="1013"/>
                    <a:pt x="1548" y="1135"/>
                  </a:cubicBezTo>
                  <a:cubicBezTo>
                    <a:pt x="1577" y="1181"/>
                    <a:pt x="1595" y="1249"/>
                    <a:pt x="1660" y="1249"/>
                  </a:cubicBezTo>
                  <a:cubicBezTo>
                    <a:pt x="1664" y="1249"/>
                    <a:pt x="1667" y="1248"/>
                    <a:pt x="1672" y="1248"/>
                  </a:cubicBezTo>
                  <a:cubicBezTo>
                    <a:pt x="1757" y="1239"/>
                    <a:pt x="1767" y="1160"/>
                    <a:pt x="1783" y="1096"/>
                  </a:cubicBezTo>
                  <a:cubicBezTo>
                    <a:pt x="1825" y="938"/>
                    <a:pt x="1856" y="779"/>
                    <a:pt x="1899" y="622"/>
                  </a:cubicBezTo>
                  <a:cubicBezTo>
                    <a:pt x="1929" y="517"/>
                    <a:pt x="1942" y="404"/>
                    <a:pt x="2035" y="289"/>
                  </a:cubicBezTo>
                  <a:cubicBezTo>
                    <a:pt x="2174" y="511"/>
                    <a:pt x="2308" y="713"/>
                    <a:pt x="2308" y="975"/>
                  </a:cubicBezTo>
                  <a:cubicBezTo>
                    <a:pt x="2308" y="1043"/>
                    <a:pt x="2301" y="1113"/>
                    <a:pt x="2310" y="1179"/>
                  </a:cubicBezTo>
                  <a:cubicBezTo>
                    <a:pt x="2322" y="1274"/>
                    <a:pt x="2369" y="1325"/>
                    <a:pt x="2435" y="1325"/>
                  </a:cubicBezTo>
                  <a:cubicBezTo>
                    <a:pt x="2469" y="1325"/>
                    <a:pt x="2507" y="1312"/>
                    <a:pt x="2547" y="1285"/>
                  </a:cubicBezTo>
                  <a:cubicBezTo>
                    <a:pt x="2647" y="1220"/>
                    <a:pt x="2739" y="1142"/>
                    <a:pt x="2840" y="1077"/>
                  </a:cubicBezTo>
                  <a:cubicBezTo>
                    <a:pt x="2861" y="1063"/>
                    <a:pt x="2883" y="1056"/>
                    <a:pt x="2903" y="1056"/>
                  </a:cubicBezTo>
                  <a:cubicBezTo>
                    <a:pt x="2942" y="1056"/>
                    <a:pt x="2970" y="1084"/>
                    <a:pt x="2957" y="1139"/>
                  </a:cubicBezTo>
                  <a:cubicBezTo>
                    <a:pt x="2889" y="1423"/>
                    <a:pt x="2856" y="1721"/>
                    <a:pt x="2696" y="1976"/>
                  </a:cubicBezTo>
                  <a:cubicBezTo>
                    <a:pt x="2754" y="1987"/>
                    <a:pt x="2809" y="1998"/>
                    <a:pt x="2863" y="2019"/>
                  </a:cubicBezTo>
                  <a:cubicBezTo>
                    <a:pt x="2879" y="1934"/>
                    <a:pt x="2926" y="1862"/>
                    <a:pt x="2962" y="1784"/>
                  </a:cubicBezTo>
                  <a:cubicBezTo>
                    <a:pt x="3070" y="1549"/>
                    <a:pt x="3137" y="1301"/>
                    <a:pt x="3133" y="1040"/>
                  </a:cubicBezTo>
                  <a:cubicBezTo>
                    <a:pt x="3132" y="900"/>
                    <a:pt x="3106" y="839"/>
                    <a:pt x="3025" y="839"/>
                  </a:cubicBezTo>
                  <a:cubicBezTo>
                    <a:pt x="2989" y="839"/>
                    <a:pt x="2941" y="852"/>
                    <a:pt x="2879" y="875"/>
                  </a:cubicBezTo>
                  <a:cubicBezTo>
                    <a:pt x="2799" y="904"/>
                    <a:pt x="2722" y="938"/>
                    <a:pt x="2643" y="975"/>
                  </a:cubicBezTo>
                  <a:cubicBezTo>
                    <a:pt x="2617" y="986"/>
                    <a:pt x="2594" y="992"/>
                    <a:pt x="2574" y="992"/>
                  </a:cubicBezTo>
                  <a:cubicBezTo>
                    <a:pt x="2522" y="992"/>
                    <a:pt x="2491" y="953"/>
                    <a:pt x="2473" y="888"/>
                  </a:cubicBezTo>
                  <a:cubicBezTo>
                    <a:pt x="2463" y="854"/>
                    <a:pt x="2464" y="820"/>
                    <a:pt x="2457" y="787"/>
                  </a:cubicBezTo>
                  <a:cubicBezTo>
                    <a:pt x="2402" y="551"/>
                    <a:pt x="2293" y="337"/>
                    <a:pt x="2176" y="129"/>
                  </a:cubicBezTo>
                  <a:cubicBezTo>
                    <a:pt x="2141" y="68"/>
                    <a:pt x="2100" y="1"/>
                    <a:pt x="2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2601903" y="4453767"/>
              <a:ext cx="8229" cy="2403"/>
            </a:xfrm>
            <a:custGeom>
              <a:avLst/>
              <a:gdLst/>
              <a:ahLst/>
              <a:cxnLst/>
              <a:rect l="l" t="t" r="r" b="b"/>
              <a:pathLst>
                <a:path w="250" h="73" extrusionOk="0">
                  <a:moveTo>
                    <a:pt x="171" y="1"/>
                  </a:moveTo>
                  <a:cubicBezTo>
                    <a:pt x="108" y="6"/>
                    <a:pt x="47" y="13"/>
                    <a:pt x="1" y="71"/>
                  </a:cubicBezTo>
                  <a:cubicBezTo>
                    <a:pt x="83" y="71"/>
                    <a:pt x="167" y="72"/>
                    <a:pt x="250" y="72"/>
                  </a:cubicBezTo>
                  <a:cubicBezTo>
                    <a:pt x="223" y="50"/>
                    <a:pt x="198" y="24"/>
                    <a:pt x="171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2672769" y="4447809"/>
              <a:ext cx="6715" cy="3259"/>
            </a:xfrm>
            <a:custGeom>
              <a:avLst/>
              <a:gdLst/>
              <a:ahLst/>
              <a:cxnLst/>
              <a:rect l="l" t="t" r="r" b="b"/>
              <a:pathLst>
                <a:path w="204" h="99" extrusionOk="0">
                  <a:moveTo>
                    <a:pt x="35" y="1"/>
                  </a:moveTo>
                  <a:cubicBezTo>
                    <a:pt x="23" y="18"/>
                    <a:pt x="13" y="37"/>
                    <a:pt x="0" y="55"/>
                  </a:cubicBezTo>
                  <a:cubicBezTo>
                    <a:pt x="28" y="87"/>
                    <a:pt x="55" y="98"/>
                    <a:pt x="81" y="98"/>
                  </a:cubicBezTo>
                  <a:cubicBezTo>
                    <a:pt x="122" y="98"/>
                    <a:pt x="162" y="70"/>
                    <a:pt x="203" y="45"/>
                  </a:cubicBezTo>
                  <a:cubicBezTo>
                    <a:pt x="149" y="23"/>
                    <a:pt x="92" y="12"/>
                    <a:pt x="35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2511552" y="3783060"/>
              <a:ext cx="255091" cy="56647"/>
            </a:xfrm>
            <a:custGeom>
              <a:avLst/>
              <a:gdLst/>
              <a:ahLst/>
              <a:cxnLst/>
              <a:rect l="l" t="t" r="r" b="b"/>
              <a:pathLst>
                <a:path w="7750" h="1721" extrusionOk="0">
                  <a:moveTo>
                    <a:pt x="5282" y="0"/>
                  </a:moveTo>
                  <a:cubicBezTo>
                    <a:pt x="4841" y="0"/>
                    <a:pt x="4399" y="5"/>
                    <a:pt x="3958" y="19"/>
                  </a:cubicBezTo>
                  <a:cubicBezTo>
                    <a:pt x="2724" y="60"/>
                    <a:pt x="1491" y="96"/>
                    <a:pt x="260" y="165"/>
                  </a:cubicBezTo>
                  <a:cubicBezTo>
                    <a:pt x="70" y="176"/>
                    <a:pt x="5" y="256"/>
                    <a:pt x="6" y="435"/>
                  </a:cubicBezTo>
                  <a:cubicBezTo>
                    <a:pt x="7" y="778"/>
                    <a:pt x="13" y="1122"/>
                    <a:pt x="5" y="1464"/>
                  </a:cubicBezTo>
                  <a:cubicBezTo>
                    <a:pt x="1" y="1648"/>
                    <a:pt x="77" y="1720"/>
                    <a:pt x="216" y="1720"/>
                  </a:cubicBezTo>
                  <a:cubicBezTo>
                    <a:pt x="240" y="1720"/>
                    <a:pt x="265" y="1718"/>
                    <a:pt x="291" y="1714"/>
                  </a:cubicBezTo>
                  <a:cubicBezTo>
                    <a:pt x="557" y="1676"/>
                    <a:pt x="824" y="1669"/>
                    <a:pt x="1092" y="1669"/>
                  </a:cubicBezTo>
                  <a:cubicBezTo>
                    <a:pt x="1201" y="1669"/>
                    <a:pt x="1311" y="1670"/>
                    <a:pt x="1420" y="1671"/>
                  </a:cubicBezTo>
                  <a:cubicBezTo>
                    <a:pt x="1430" y="1671"/>
                    <a:pt x="1440" y="1671"/>
                    <a:pt x="1450" y="1671"/>
                  </a:cubicBezTo>
                  <a:cubicBezTo>
                    <a:pt x="1456" y="1671"/>
                    <a:pt x="1462" y="1671"/>
                    <a:pt x="1467" y="1671"/>
                  </a:cubicBezTo>
                  <a:cubicBezTo>
                    <a:pt x="1551" y="1671"/>
                    <a:pt x="1635" y="1672"/>
                    <a:pt x="1709" y="1713"/>
                  </a:cubicBezTo>
                  <a:cubicBezTo>
                    <a:pt x="1722" y="1642"/>
                    <a:pt x="1739" y="1570"/>
                    <a:pt x="1754" y="1498"/>
                  </a:cubicBezTo>
                  <a:cubicBezTo>
                    <a:pt x="1800" y="1371"/>
                    <a:pt x="1791" y="1239"/>
                    <a:pt x="1787" y="1107"/>
                  </a:cubicBezTo>
                  <a:cubicBezTo>
                    <a:pt x="1781" y="1054"/>
                    <a:pt x="1788" y="1003"/>
                    <a:pt x="1799" y="951"/>
                  </a:cubicBezTo>
                  <a:lnTo>
                    <a:pt x="1799" y="951"/>
                  </a:lnTo>
                  <a:lnTo>
                    <a:pt x="574" y="992"/>
                  </a:lnTo>
                  <a:cubicBezTo>
                    <a:pt x="552" y="992"/>
                    <a:pt x="530" y="993"/>
                    <a:pt x="508" y="993"/>
                  </a:cubicBezTo>
                  <a:cubicBezTo>
                    <a:pt x="470" y="993"/>
                    <a:pt x="431" y="992"/>
                    <a:pt x="393" y="990"/>
                  </a:cubicBezTo>
                  <a:cubicBezTo>
                    <a:pt x="341" y="988"/>
                    <a:pt x="279" y="981"/>
                    <a:pt x="283" y="914"/>
                  </a:cubicBezTo>
                  <a:cubicBezTo>
                    <a:pt x="287" y="851"/>
                    <a:pt x="350" y="844"/>
                    <a:pt x="401" y="844"/>
                  </a:cubicBezTo>
                  <a:cubicBezTo>
                    <a:pt x="407" y="844"/>
                    <a:pt x="414" y="844"/>
                    <a:pt x="420" y="844"/>
                  </a:cubicBezTo>
                  <a:cubicBezTo>
                    <a:pt x="913" y="844"/>
                    <a:pt x="1399" y="765"/>
                    <a:pt x="1888" y="740"/>
                  </a:cubicBezTo>
                  <a:cubicBezTo>
                    <a:pt x="1901" y="718"/>
                    <a:pt x="1915" y="699"/>
                    <a:pt x="1928" y="679"/>
                  </a:cubicBezTo>
                  <a:cubicBezTo>
                    <a:pt x="2073" y="508"/>
                    <a:pt x="2395" y="418"/>
                    <a:pt x="2712" y="418"/>
                  </a:cubicBezTo>
                  <a:cubicBezTo>
                    <a:pt x="3028" y="418"/>
                    <a:pt x="3339" y="508"/>
                    <a:pt x="3464" y="695"/>
                  </a:cubicBezTo>
                  <a:cubicBezTo>
                    <a:pt x="3472" y="707"/>
                    <a:pt x="3480" y="721"/>
                    <a:pt x="3485" y="733"/>
                  </a:cubicBezTo>
                  <a:cubicBezTo>
                    <a:pt x="4153" y="705"/>
                    <a:pt x="4821" y="668"/>
                    <a:pt x="5490" y="651"/>
                  </a:cubicBezTo>
                  <a:cubicBezTo>
                    <a:pt x="6107" y="635"/>
                    <a:pt x="6725" y="641"/>
                    <a:pt x="7342" y="638"/>
                  </a:cubicBezTo>
                  <a:cubicBezTo>
                    <a:pt x="7377" y="638"/>
                    <a:pt x="7411" y="642"/>
                    <a:pt x="7444" y="649"/>
                  </a:cubicBezTo>
                  <a:cubicBezTo>
                    <a:pt x="7479" y="659"/>
                    <a:pt x="7507" y="683"/>
                    <a:pt x="7507" y="720"/>
                  </a:cubicBezTo>
                  <a:cubicBezTo>
                    <a:pt x="7507" y="759"/>
                    <a:pt x="7479" y="781"/>
                    <a:pt x="7441" y="785"/>
                  </a:cubicBezTo>
                  <a:cubicBezTo>
                    <a:pt x="7253" y="803"/>
                    <a:pt x="7065" y="823"/>
                    <a:pt x="6876" y="831"/>
                  </a:cubicBezTo>
                  <a:cubicBezTo>
                    <a:pt x="6705" y="840"/>
                    <a:pt x="6533" y="835"/>
                    <a:pt x="6362" y="840"/>
                  </a:cubicBezTo>
                  <a:cubicBezTo>
                    <a:pt x="5745" y="856"/>
                    <a:pt x="5129" y="889"/>
                    <a:pt x="4515" y="937"/>
                  </a:cubicBezTo>
                  <a:cubicBezTo>
                    <a:pt x="4344" y="950"/>
                    <a:pt x="4171" y="953"/>
                    <a:pt x="3999" y="953"/>
                  </a:cubicBezTo>
                  <a:cubicBezTo>
                    <a:pt x="3888" y="953"/>
                    <a:pt x="3777" y="952"/>
                    <a:pt x="3666" y="951"/>
                  </a:cubicBezTo>
                  <a:cubicBezTo>
                    <a:pt x="3613" y="951"/>
                    <a:pt x="3572" y="959"/>
                    <a:pt x="3545" y="982"/>
                  </a:cubicBezTo>
                  <a:cubicBezTo>
                    <a:pt x="3551" y="1023"/>
                    <a:pt x="3561" y="1064"/>
                    <a:pt x="3578" y="1103"/>
                  </a:cubicBezTo>
                  <a:cubicBezTo>
                    <a:pt x="3624" y="1281"/>
                    <a:pt x="3661" y="1461"/>
                    <a:pt x="3644" y="1645"/>
                  </a:cubicBezTo>
                  <a:cubicBezTo>
                    <a:pt x="3950" y="1517"/>
                    <a:pt x="4284" y="1554"/>
                    <a:pt x="4606" y="1522"/>
                  </a:cubicBezTo>
                  <a:cubicBezTo>
                    <a:pt x="5543" y="1430"/>
                    <a:pt x="6485" y="1414"/>
                    <a:pt x="7427" y="1360"/>
                  </a:cubicBezTo>
                  <a:cubicBezTo>
                    <a:pt x="7612" y="1349"/>
                    <a:pt x="7692" y="1282"/>
                    <a:pt x="7686" y="1097"/>
                  </a:cubicBezTo>
                  <a:cubicBezTo>
                    <a:pt x="7676" y="840"/>
                    <a:pt x="7749" y="587"/>
                    <a:pt x="7736" y="329"/>
                  </a:cubicBezTo>
                  <a:cubicBezTo>
                    <a:pt x="7724" y="83"/>
                    <a:pt x="7681" y="35"/>
                    <a:pt x="7431" y="15"/>
                  </a:cubicBezTo>
                  <a:cubicBezTo>
                    <a:pt x="7379" y="11"/>
                    <a:pt x="7329" y="11"/>
                    <a:pt x="7277" y="11"/>
                  </a:cubicBezTo>
                  <a:cubicBezTo>
                    <a:pt x="6612" y="10"/>
                    <a:pt x="5947" y="0"/>
                    <a:pt x="5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2567803" y="3814230"/>
              <a:ext cx="4937" cy="26398"/>
            </a:xfrm>
            <a:custGeom>
              <a:avLst/>
              <a:gdLst/>
              <a:ahLst/>
              <a:cxnLst/>
              <a:rect l="l" t="t" r="r" b="b"/>
              <a:pathLst>
                <a:path w="150" h="80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30" y="2"/>
                    <a:pt x="110" y="2"/>
                    <a:pt x="90" y="2"/>
                  </a:cubicBezTo>
                  <a:cubicBezTo>
                    <a:pt x="79" y="57"/>
                    <a:pt x="72" y="109"/>
                    <a:pt x="78" y="160"/>
                  </a:cubicBezTo>
                  <a:cubicBezTo>
                    <a:pt x="82" y="292"/>
                    <a:pt x="91" y="424"/>
                    <a:pt x="45" y="550"/>
                  </a:cubicBezTo>
                  <a:cubicBezTo>
                    <a:pt x="30" y="622"/>
                    <a:pt x="13" y="694"/>
                    <a:pt x="0" y="765"/>
                  </a:cubicBezTo>
                  <a:cubicBezTo>
                    <a:pt x="20" y="775"/>
                    <a:pt x="37" y="786"/>
                    <a:pt x="54" y="801"/>
                  </a:cubicBezTo>
                  <a:cubicBezTo>
                    <a:pt x="128" y="734"/>
                    <a:pt x="99" y="643"/>
                    <a:pt x="112" y="562"/>
                  </a:cubicBezTo>
                  <a:cubicBezTo>
                    <a:pt x="111" y="423"/>
                    <a:pt x="85" y="281"/>
                    <a:pt x="146" y="147"/>
                  </a:cubicBezTo>
                  <a:cubicBezTo>
                    <a:pt x="147" y="98"/>
                    <a:pt x="148" y="5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573728" y="3796851"/>
              <a:ext cx="52631" cy="10632"/>
            </a:xfrm>
            <a:custGeom>
              <a:avLst/>
              <a:gdLst/>
              <a:ahLst/>
              <a:cxnLst/>
              <a:rect l="l" t="t" r="r" b="b"/>
              <a:pathLst>
                <a:path w="1599" h="323" extrusionOk="0">
                  <a:moveTo>
                    <a:pt x="823" y="0"/>
                  </a:moveTo>
                  <a:cubicBezTo>
                    <a:pt x="506" y="0"/>
                    <a:pt x="185" y="90"/>
                    <a:pt x="41" y="261"/>
                  </a:cubicBezTo>
                  <a:cubicBezTo>
                    <a:pt x="27" y="281"/>
                    <a:pt x="14" y="301"/>
                    <a:pt x="0" y="323"/>
                  </a:cubicBezTo>
                  <a:lnTo>
                    <a:pt x="76" y="319"/>
                  </a:lnTo>
                  <a:cubicBezTo>
                    <a:pt x="282" y="128"/>
                    <a:pt x="544" y="81"/>
                    <a:pt x="801" y="81"/>
                  </a:cubicBezTo>
                  <a:cubicBezTo>
                    <a:pt x="815" y="81"/>
                    <a:pt x="830" y="81"/>
                    <a:pt x="844" y="81"/>
                  </a:cubicBezTo>
                  <a:cubicBezTo>
                    <a:pt x="1083" y="86"/>
                    <a:pt x="1347" y="96"/>
                    <a:pt x="1523" y="320"/>
                  </a:cubicBezTo>
                  <a:cubicBezTo>
                    <a:pt x="1548" y="319"/>
                    <a:pt x="1574" y="318"/>
                    <a:pt x="1598" y="318"/>
                  </a:cubicBezTo>
                  <a:cubicBezTo>
                    <a:pt x="1591" y="303"/>
                    <a:pt x="1584" y="289"/>
                    <a:pt x="1576" y="277"/>
                  </a:cubicBezTo>
                  <a:cubicBezTo>
                    <a:pt x="1451" y="90"/>
                    <a:pt x="113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2626886" y="3815448"/>
              <a:ext cx="5201" cy="22942"/>
            </a:xfrm>
            <a:custGeom>
              <a:avLst/>
              <a:gdLst/>
              <a:ahLst/>
              <a:cxnLst/>
              <a:rect l="l" t="t" r="r" b="b"/>
              <a:pathLst>
                <a:path w="158" h="697" extrusionOk="0">
                  <a:moveTo>
                    <a:pt x="43" y="0"/>
                  </a:moveTo>
                  <a:cubicBezTo>
                    <a:pt x="14" y="22"/>
                    <a:pt x="0" y="58"/>
                    <a:pt x="0" y="114"/>
                  </a:cubicBezTo>
                  <a:cubicBezTo>
                    <a:pt x="24" y="308"/>
                    <a:pt x="46" y="503"/>
                    <a:pt x="71" y="696"/>
                  </a:cubicBezTo>
                  <a:cubicBezTo>
                    <a:pt x="93" y="685"/>
                    <a:pt x="118" y="675"/>
                    <a:pt x="142" y="665"/>
                  </a:cubicBezTo>
                  <a:cubicBezTo>
                    <a:pt x="158" y="478"/>
                    <a:pt x="121" y="300"/>
                    <a:pt x="76" y="122"/>
                  </a:cubicBezTo>
                  <a:cubicBezTo>
                    <a:pt x="59" y="83"/>
                    <a:pt x="49" y="42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2508227" y="3780394"/>
              <a:ext cx="261115" cy="62374"/>
            </a:xfrm>
            <a:custGeom>
              <a:avLst/>
              <a:gdLst/>
              <a:ahLst/>
              <a:cxnLst/>
              <a:rect l="l" t="t" r="r" b="b"/>
              <a:pathLst>
                <a:path w="7933" h="1895" extrusionOk="0">
                  <a:moveTo>
                    <a:pt x="5692" y="0"/>
                  </a:moveTo>
                  <a:cubicBezTo>
                    <a:pt x="4768" y="0"/>
                    <a:pt x="3843" y="7"/>
                    <a:pt x="2918" y="39"/>
                  </a:cubicBezTo>
                  <a:cubicBezTo>
                    <a:pt x="2328" y="59"/>
                    <a:pt x="1737" y="100"/>
                    <a:pt x="1147" y="111"/>
                  </a:cubicBezTo>
                  <a:cubicBezTo>
                    <a:pt x="840" y="117"/>
                    <a:pt x="532" y="138"/>
                    <a:pt x="224" y="154"/>
                  </a:cubicBezTo>
                  <a:cubicBezTo>
                    <a:pt x="29" y="163"/>
                    <a:pt x="11" y="177"/>
                    <a:pt x="8" y="360"/>
                  </a:cubicBezTo>
                  <a:cubicBezTo>
                    <a:pt x="2" y="805"/>
                    <a:pt x="1" y="1251"/>
                    <a:pt x="6" y="1697"/>
                  </a:cubicBezTo>
                  <a:cubicBezTo>
                    <a:pt x="8" y="1867"/>
                    <a:pt x="23" y="1894"/>
                    <a:pt x="163" y="1894"/>
                  </a:cubicBezTo>
                  <a:cubicBezTo>
                    <a:pt x="179" y="1894"/>
                    <a:pt x="198" y="1894"/>
                    <a:pt x="219" y="1893"/>
                  </a:cubicBezTo>
                  <a:cubicBezTo>
                    <a:pt x="537" y="1885"/>
                    <a:pt x="854" y="1838"/>
                    <a:pt x="1173" y="1838"/>
                  </a:cubicBezTo>
                  <a:cubicBezTo>
                    <a:pt x="1205" y="1838"/>
                    <a:pt x="1238" y="1839"/>
                    <a:pt x="1271" y="1840"/>
                  </a:cubicBezTo>
                  <a:cubicBezTo>
                    <a:pt x="1307" y="1841"/>
                    <a:pt x="1343" y="1842"/>
                    <a:pt x="1380" y="1842"/>
                  </a:cubicBezTo>
                  <a:cubicBezTo>
                    <a:pt x="1520" y="1842"/>
                    <a:pt x="1662" y="1834"/>
                    <a:pt x="1803" y="1829"/>
                  </a:cubicBezTo>
                  <a:cubicBezTo>
                    <a:pt x="1804" y="1816"/>
                    <a:pt x="1807" y="1804"/>
                    <a:pt x="1809" y="1791"/>
                  </a:cubicBezTo>
                  <a:cubicBezTo>
                    <a:pt x="1722" y="1745"/>
                    <a:pt x="1619" y="1754"/>
                    <a:pt x="1521" y="1752"/>
                  </a:cubicBezTo>
                  <a:cubicBezTo>
                    <a:pt x="1412" y="1751"/>
                    <a:pt x="1302" y="1749"/>
                    <a:pt x="1192" y="1749"/>
                  </a:cubicBezTo>
                  <a:cubicBezTo>
                    <a:pt x="925" y="1749"/>
                    <a:pt x="658" y="1757"/>
                    <a:pt x="392" y="1796"/>
                  </a:cubicBezTo>
                  <a:cubicBezTo>
                    <a:pt x="366" y="1800"/>
                    <a:pt x="341" y="1802"/>
                    <a:pt x="318" y="1802"/>
                  </a:cubicBezTo>
                  <a:cubicBezTo>
                    <a:pt x="178" y="1802"/>
                    <a:pt x="102" y="1730"/>
                    <a:pt x="106" y="1546"/>
                  </a:cubicBezTo>
                  <a:cubicBezTo>
                    <a:pt x="115" y="1203"/>
                    <a:pt x="110" y="860"/>
                    <a:pt x="107" y="516"/>
                  </a:cubicBezTo>
                  <a:cubicBezTo>
                    <a:pt x="107" y="337"/>
                    <a:pt x="172" y="257"/>
                    <a:pt x="361" y="246"/>
                  </a:cubicBezTo>
                  <a:cubicBezTo>
                    <a:pt x="1592" y="177"/>
                    <a:pt x="2827" y="142"/>
                    <a:pt x="4059" y="100"/>
                  </a:cubicBezTo>
                  <a:cubicBezTo>
                    <a:pt x="4499" y="86"/>
                    <a:pt x="4941" y="81"/>
                    <a:pt x="5383" y="81"/>
                  </a:cubicBezTo>
                  <a:cubicBezTo>
                    <a:pt x="6048" y="81"/>
                    <a:pt x="6713" y="91"/>
                    <a:pt x="7378" y="92"/>
                  </a:cubicBezTo>
                  <a:cubicBezTo>
                    <a:pt x="7429" y="92"/>
                    <a:pt x="7480" y="92"/>
                    <a:pt x="7532" y="96"/>
                  </a:cubicBezTo>
                  <a:cubicBezTo>
                    <a:pt x="7782" y="116"/>
                    <a:pt x="7825" y="164"/>
                    <a:pt x="7837" y="410"/>
                  </a:cubicBezTo>
                  <a:cubicBezTo>
                    <a:pt x="7848" y="670"/>
                    <a:pt x="7777" y="922"/>
                    <a:pt x="7786" y="1179"/>
                  </a:cubicBezTo>
                  <a:cubicBezTo>
                    <a:pt x="7793" y="1365"/>
                    <a:pt x="7713" y="1430"/>
                    <a:pt x="7528" y="1441"/>
                  </a:cubicBezTo>
                  <a:cubicBezTo>
                    <a:pt x="6588" y="1495"/>
                    <a:pt x="5644" y="1511"/>
                    <a:pt x="4705" y="1603"/>
                  </a:cubicBezTo>
                  <a:cubicBezTo>
                    <a:pt x="4385" y="1635"/>
                    <a:pt x="4051" y="1600"/>
                    <a:pt x="3745" y="1727"/>
                  </a:cubicBezTo>
                  <a:lnTo>
                    <a:pt x="3745" y="1743"/>
                  </a:lnTo>
                  <a:cubicBezTo>
                    <a:pt x="3745" y="1752"/>
                    <a:pt x="3743" y="1761"/>
                    <a:pt x="3742" y="1771"/>
                  </a:cubicBezTo>
                  <a:cubicBezTo>
                    <a:pt x="3770" y="1774"/>
                    <a:pt x="3800" y="1776"/>
                    <a:pt x="3829" y="1776"/>
                  </a:cubicBezTo>
                  <a:cubicBezTo>
                    <a:pt x="3861" y="1776"/>
                    <a:pt x="3894" y="1774"/>
                    <a:pt x="3927" y="1770"/>
                  </a:cubicBezTo>
                  <a:cubicBezTo>
                    <a:pt x="4164" y="1734"/>
                    <a:pt x="4404" y="1718"/>
                    <a:pt x="4643" y="1702"/>
                  </a:cubicBezTo>
                  <a:cubicBezTo>
                    <a:pt x="5402" y="1650"/>
                    <a:pt x="6162" y="1590"/>
                    <a:pt x="6924" y="1575"/>
                  </a:cubicBezTo>
                  <a:cubicBezTo>
                    <a:pt x="7176" y="1570"/>
                    <a:pt x="7428" y="1541"/>
                    <a:pt x="7682" y="1541"/>
                  </a:cubicBezTo>
                  <a:cubicBezTo>
                    <a:pt x="7694" y="1541"/>
                    <a:pt x="7707" y="1541"/>
                    <a:pt x="7720" y="1541"/>
                  </a:cubicBezTo>
                  <a:cubicBezTo>
                    <a:pt x="7721" y="1541"/>
                    <a:pt x="7722" y="1541"/>
                    <a:pt x="7723" y="1541"/>
                  </a:cubicBezTo>
                  <a:cubicBezTo>
                    <a:pt x="7838" y="1541"/>
                    <a:pt x="7896" y="1493"/>
                    <a:pt x="7888" y="1373"/>
                  </a:cubicBezTo>
                  <a:cubicBezTo>
                    <a:pt x="7866" y="1080"/>
                    <a:pt x="7928" y="793"/>
                    <a:pt x="7929" y="500"/>
                  </a:cubicBezTo>
                  <a:cubicBezTo>
                    <a:pt x="7931" y="10"/>
                    <a:pt x="7932" y="6"/>
                    <a:pt x="7444" y="5"/>
                  </a:cubicBezTo>
                  <a:cubicBezTo>
                    <a:pt x="6860" y="3"/>
                    <a:pt x="6276" y="0"/>
                    <a:pt x="5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2567606" y="3839443"/>
              <a:ext cx="1942" cy="1317"/>
            </a:xfrm>
            <a:custGeom>
              <a:avLst/>
              <a:gdLst/>
              <a:ahLst/>
              <a:cxnLst/>
              <a:rect l="l" t="t" r="r" b="b"/>
              <a:pathLst>
                <a:path w="59" h="40" extrusionOk="0">
                  <a:moveTo>
                    <a:pt x="6" y="0"/>
                  </a:moveTo>
                  <a:cubicBezTo>
                    <a:pt x="4" y="14"/>
                    <a:pt x="1" y="26"/>
                    <a:pt x="0" y="40"/>
                  </a:cubicBezTo>
                  <a:cubicBezTo>
                    <a:pt x="20" y="40"/>
                    <a:pt x="38" y="37"/>
                    <a:pt x="59" y="36"/>
                  </a:cubicBezTo>
                  <a:cubicBezTo>
                    <a:pt x="43" y="22"/>
                    <a:pt x="25" y="1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2629157" y="3837304"/>
              <a:ext cx="2370" cy="1448"/>
            </a:xfrm>
            <a:custGeom>
              <a:avLst/>
              <a:gdLst/>
              <a:ahLst/>
              <a:cxnLst/>
              <a:rect l="l" t="t" r="r" b="b"/>
              <a:pathLst>
                <a:path w="72" h="44" extrusionOk="0">
                  <a:moveTo>
                    <a:pt x="72" y="0"/>
                  </a:moveTo>
                  <a:cubicBezTo>
                    <a:pt x="48" y="10"/>
                    <a:pt x="24" y="19"/>
                    <a:pt x="0" y="31"/>
                  </a:cubicBezTo>
                  <a:cubicBezTo>
                    <a:pt x="23" y="37"/>
                    <a:pt x="45" y="42"/>
                    <a:pt x="70" y="44"/>
                  </a:cubicBezTo>
                  <a:cubicBezTo>
                    <a:pt x="71" y="34"/>
                    <a:pt x="71" y="26"/>
                    <a:pt x="72" y="1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2572642" y="3867026"/>
              <a:ext cx="63625" cy="173627"/>
            </a:xfrm>
            <a:custGeom>
              <a:avLst/>
              <a:gdLst/>
              <a:ahLst/>
              <a:cxnLst/>
              <a:rect l="l" t="t" r="r" b="b"/>
              <a:pathLst>
                <a:path w="1933" h="5275" extrusionOk="0">
                  <a:moveTo>
                    <a:pt x="940" y="1"/>
                  </a:moveTo>
                  <a:cubicBezTo>
                    <a:pt x="759" y="1"/>
                    <a:pt x="579" y="27"/>
                    <a:pt x="401" y="85"/>
                  </a:cubicBezTo>
                  <a:cubicBezTo>
                    <a:pt x="283" y="123"/>
                    <a:pt x="213" y="200"/>
                    <a:pt x="187" y="316"/>
                  </a:cubicBezTo>
                  <a:cubicBezTo>
                    <a:pt x="169" y="390"/>
                    <a:pt x="164" y="468"/>
                    <a:pt x="157" y="544"/>
                  </a:cubicBezTo>
                  <a:cubicBezTo>
                    <a:pt x="81" y="1458"/>
                    <a:pt x="64" y="2374"/>
                    <a:pt x="64" y="3289"/>
                  </a:cubicBezTo>
                  <a:cubicBezTo>
                    <a:pt x="68" y="3692"/>
                    <a:pt x="43" y="4094"/>
                    <a:pt x="18" y="4496"/>
                  </a:cubicBezTo>
                  <a:cubicBezTo>
                    <a:pt x="10" y="4657"/>
                    <a:pt x="0" y="4821"/>
                    <a:pt x="15" y="4982"/>
                  </a:cubicBezTo>
                  <a:cubicBezTo>
                    <a:pt x="34" y="5201"/>
                    <a:pt x="114" y="5275"/>
                    <a:pt x="325" y="5275"/>
                  </a:cubicBezTo>
                  <a:cubicBezTo>
                    <a:pt x="333" y="5275"/>
                    <a:pt x="340" y="5275"/>
                    <a:pt x="348" y="5275"/>
                  </a:cubicBezTo>
                  <a:cubicBezTo>
                    <a:pt x="561" y="5271"/>
                    <a:pt x="774" y="5251"/>
                    <a:pt x="987" y="5232"/>
                  </a:cubicBezTo>
                  <a:cubicBezTo>
                    <a:pt x="1199" y="5214"/>
                    <a:pt x="1414" y="5197"/>
                    <a:pt x="1624" y="5161"/>
                  </a:cubicBezTo>
                  <a:cubicBezTo>
                    <a:pt x="1859" y="5120"/>
                    <a:pt x="1932" y="5034"/>
                    <a:pt x="1931" y="4796"/>
                  </a:cubicBezTo>
                  <a:cubicBezTo>
                    <a:pt x="1927" y="4453"/>
                    <a:pt x="1918" y="4110"/>
                    <a:pt x="1890" y="3769"/>
                  </a:cubicBezTo>
                  <a:cubicBezTo>
                    <a:pt x="1831" y="3045"/>
                    <a:pt x="1768" y="2320"/>
                    <a:pt x="1693" y="1597"/>
                  </a:cubicBezTo>
                  <a:cubicBezTo>
                    <a:pt x="1652" y="1188"/>
                    <a:pt x="1636" y="777"/>
                    <a:pt x="1561" y="373"/>
                  </a:cubicBezTo>
                  <a:cubicBezTo>
                    <a:pt x="1522" y="152"/>
                    <a:pt x="1393" y="42"/>
                    <a:pt x="1188" y="17"/>
                  </a:cubicBezTo>
                  <a:cubicBezTo>
                    <a:pt x="1105" y="6"/>
                    <a:pt x="1022" y="1"/>
                    <a:pt x="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2577777" y="3805870"/>
              <a:ext cx="44764" cy="53619"/>
            </a:xfrm>
            <a:custGeom>
              <a:avLst/>
              <a:gdLst/>
              <a:ahLst/>
              <a:cxnLst/>
              <a:rect l="l" t="t" r="r" b="b"/>
              <a:pathLst>
                <a:path w="1360" h="1629" extrusionOk="0">
                  <a:moveTo>
                    <a:pt x="827" y="1"/>
                  </a:moveTo>
                  <a:cubicBezTo>
                    <a:pt x="608" y="1"/>
                    <a:pt x="398" y="61"/>
                    <a:pt x="189" y="129"/>
                  </a:cubicBezTo>
                  <a:cubicBezTo>
                    <a:pt x="95" y="157"/>
                    <a:pt x="57" y="225"/>
                    <a:pt x="52" y="322"/>
                  </a:cubicBezTo>
                  <a:cubicBezTo>
                    <a:pt x="29" y="689"/>
                    <a:pt x="1" y="1055"/>
                    <a:pt x="61" y="1422"/>
                  </a:cubicBezTo>
                  <a:cubicBezTo>
                    <a:pt x="82" y="1542"/>
                    <a:pt x="135" y="1595"/>
                    <a:pt x="251" y="1595"/>
                  </a:cubicBezTo>
                  <a:cubicBezTo>
                    <a:pt x="255" y="1595"/>
                    <a:pt x="260" y="1595"/>
                    <a:pt x="265" y="1595"/>
                  </a:cubicBezTo>
                  <a:cubicBezTo>
                    <a:pt x="319" y="1593"/>
                    <a:pt x="373" y="1593"/>
                    <a:pt x="427" y="1593"/>
                  </a:cubicBezTo>
                  <a:cubicBezTo>
                    <a:pt x="509" y="1593"/>
                    <a:pt x="592" y="1594"/>
                    <a:pt x="675" y="1597"/>
                  </a:cubicBezTo>
                  <a:cubicBezTo>
                    <a:pt x="782" y="1599"/>
                    <a:pt x="889" y="1628"/>
                    <a:pt x="996" y="1628"/>
                  </a:cubicBezTo>
                  <a:cubicBezTo>
                    <a:pt x="1017" y="1628"/>
                    <a:pt x="1038" y="1627"/>
                    <a:pt x="1058" y="1625"/>
                  </a:cubicBezTo>
                  <a:cubicBezTo>
                    <a:pt x="1264" y="1599"/>
                    <a:pt x="1330" y="1534"/>
                    <a:pt x="1341" y="1332"/>
                  </a:cubicBezTo>
                  <a:cubicBezTo>
                    <a:pt x="1347" y="1230"/>
                    <a:pt x="1343" y="1127"/>
                    <a:pt x="1343" y="982"/>
                  </a:cubicBezTo>
                  <a:cubicBezTo>
                    <a:pt x="1359" y="790"/>
                    <a:pt x="1318" y="562"/>
                    <a:pt x="1298" y="333"/>
                  </a:cubicBezTo>
                  <a:cubicBezTo>
                    <a:pt x="1277" y="115"/>
                    <a:pt x="1191" y="38"/>
                    <a:pt x="969" y="9"/>
                  </a:cubicBezTo>
                  <a:cubicBezTo>
                    <a:pt x="921" y="4"/>
                    <a:pt x="874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27083" y="3806298"/>
              <a:ext cx="119514" cy="6649"/>
            </a:xfrm>
            <a:custGeom>
              <a:avLst/>
              <a:gdLst/>
              <a:ahLst/>
              <a:cxnLst/>
              <a:rect l="l" t="t" r="r" b="b"/>
              <a:pathLst>
                <a:path w="3631" h="202" extrusionOk="0">
                  <a:moveTo>
                    <a:pt x="3631" y="1"/>
                  </a:moveTo>
                  <a:lnTo>
                    <a:pt x="3631" y="1"/>
                  </a:lnTo>
                  <a:cubicBezTo>
                    <a:pt x="3557" y="23"/>
                    <a:pt x="3487" y="26"/>
                    <a:pt x="3419" y="26"/>
                  </a:cubicBezTo>
                  <a:cubicBezTo>
                    <a:pt x="3383" y="26"/>
                    <a:pt x="3349" y="25"/>
                    <a:pt x="3314" y="25"/>
                  </a:cubicBezTo>
                  <a:cubicBezTo>
                    <a:pt x="3236" y="25"/>
                    <a:pt x="3159" y="24"/>
                    <a:pt x="3081" y="24"/>
                  </a:cubicBezTo>
                  <a:cubicBezTo>
                    <a:pt x="2201" y="24"/>
                    <a:pt x="1322" y="67"/>
                    <a:pt x="444" y="121"/>
                  </a:cubicBezTo>
                  <a:cubicBezTo>
                    <a:pt x="381" y="125"/>
                    <a:pt x="317" y="129"/>
                    <a:pt x="254" y="129"/>
                  </a:cubicBezTo>
                  <a:cubicBezTo>
                    <a:pt x="167" y="129"/>
                    <a:pt x="82" y="120"/>
                    <a:pt x="1" y="86"/>
                  </a:cubicBezTo>
                  <a:lnTo>
                    <a:pt x="1" y="86"/>
                  </a:lnTo>
                  <a:cubicBezTo>
                    <a:pt x="12" y="123"/>
                    <a:pt x="19" y="164"/>
                    <a:pt x="24" y="202"/>
                  </a:cubicBezTo>
                  <a:cubicBezTo>
                    <a:pt x="76" y="154"/>
                    <a:pt x="170" y="151"/>
                    <a:pt x="251" y="148"/>
                  </a:cubicBezTo>
                  <a:cubicBezTo>
                    <a:pt x="668" y="132"/>
                    <a:pt x="1087" y="124"/>
                    <a:pt x="1505" y="98"/>
                  </a:cubicBezTo>
                  <a:cubicBezTo>
                    <a:pt x="2024" y="66"/>
                    <a:pt x="2543" y="28"/>
                    <a:pt x="3063" y="28"/>
                  </a:cubicBezTo>
                  <a:cubicBezTo>
                    <a:pt x="3167" y="28"/>
                    <a:pt x="3271" y="29"/>
                    <a:pt x="3374" y="33"/>
                  </a:cubicBezTo>
                  <a:cubicBezTo>
                    <a:pt x="3396" y="34"/>
                    <a:pt x="3417" y="34"/>
                    <a:pt x="3439" y="34"/>
                  </a:cubicBezTo>
                  <a:cubicBezTo>
                    <a:pt x="3500" y="34"/>
                    <a:pt x="3564" y="28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623792" y="3807318"/>
              <a:ext cx="4114" cy="11849"/>
            </a:xfrm>
            <a:custGeom>
              <a:avLst/>
              <a:gdLst/>
              <a:ahLst/>
              <a:cxnLst/>
              <a:rect l="l" t="t" r="r" b="b"/>
              <a:pathLst>
                <a:path w="125" h="360" extrusionOk="0">
                  <a:moveTo>
                    <a:pt x="1" y="1"/>
                  </a:moveTo>
                  <a:cubicBezTo>
                    <a:pt x="83" y="107"/>
                    <a:pt x="11" y="253"/>
                    <a:pt x="94" y="359"/>
                  </a:cubicBezTo>
                  <a:cubicBezTo>
                    <a:pt x="69" y="262"/>
                    <a:pt x="87" y="207"/>
                    <a:pt x="124" y="172"/>
                  </a:cubicBezTo>
                  <a:cubicBezTo>
                    <a:pt x="119" y="133"/>
                    <a:pt x="112" y="93"/>
                    <a:pt x="101" y="56"/>
                  </a:cubicBezTo>
                  <a:cubicBezTo>
                    <a:pt x="68" y="41"/>
                    <a:pt x="33" y="2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626293" y="3804027"/>
              <a:ext cx="132384" cy="11520"/>
            </a:xfrm>
            <a:custGeom>
              <a:avLst/>
              <a:gdLst/>
              <a:ahLst/>
              <a:cxnLst/>
              <a:rect l="l" t="t" r="r" b="b"/>
              <a:pathLst>
                <a:path w="4022" h="350" extrusionOk="0">
                  <a:moveTo>
                    <a:pt x="3857" y="4"/>
                  </a:moveTo>
                  <a:cubicBezTo>
                    <a:pt x="3240" y="6"/>
                    <a:pt x="2622" y="1"/>
                    <a:pt x="2005" y="17"/>
                  </a:cubicBezTo>
                  <a:cubicBezTo>
                    <a:pt x="1338" y="34"/>
                    <a:pt x="668" y="70"/>
                    <a:pt x="0" y="100"/>
                  </a:cubicBezTo>
                  <a:cubicBezTo>
                    <a:pt x="10" y="118"/>
                    <a:pt x="18" y="138"/>
                    <a:pt x="25" y="158"/>
                  </a:cubicBezTo>
                  <a:cubicBezTo>
                    <a:pt x="106" y="192"/>
                    <a:pt x="191" y="201"/>
                    <a:pt x="278" y="201"/>
                  </a:cubicBezTo>
                  <a:cubicBezTo>
                    <a:pt x="341" y="201"/>
                    <a:pt x="405" y="196"/>
                    <a:pt x="468" y="192"/>
                  </a:cubicBezTo>
                  <a:cubicBezTo>
                    <a:pt x="1352" y="137"/>
                    <a:pt x="2237" y="96"/>
                    <a:pt x="3123" y="96"/>
                  </a:cubicBezTo>
                  <a:cubicBezTo>
                    <a:pt x="3194" y="96"/>
                    <a:pt x="3266" y="96"/>
                    <a:pt x="3338" y="96"/>
                  </a:cubicBezTo>
                  <a:cubicBezTo>
                    <a:pt x="3375" y="97"/>
                    <a:pt x="3412" y="98"/>
                    <a:pt x="3450" y="98"/>
                  </a:cubicBezTo>
                  <a:cubicBezTo>
                    <a:pt x="3516" y="98"/>
                    <a:pt x="3583" y="94"/>
                    <a:pt x="3655" y="73"/>
                  </a:cubicBezTo>
                  <a:lnTo>
                    <a:pt x="3655" y="73"/>
                  </a:lnTo>
                  <a:cubicBezTo>
                    <a:pt x="3589" y="101"/>
                    <a:pt x="3527" y="106"/>
                    <a:pt x="3466" y="106"/>
                  </a:cubicBezTo>
                  <a:cubicBezTo>
                    <a:pt x="3443" y="106"/>
                    <a:pt x="3421" y="105"/>
                    <a:pt x="3398" y="105"/>
                  </a:cubicBezTo>
                  <a:cubicBezTo>
                    <a:pt x="3295" y="101"/>
                    <a:pt x="3191" y="100"/>
                    <a:pt x="3087" y="100"/>
                  </a:cubicBezTo>
                  <a:cubicBezTo>
                    <a:pt x="2567" y="100"/>
                    <a:pt x="2048" y="138"/>
                    <a:pt x="1529" y="170"/>
                  </a:cubicBezTo>
                  <a:cubicBezTo>
                    <a:pt x="1110" y="195"/>
                    <a:pt x="692" y="203"/>
                    <a:pt x="275" y="220"/>
                  </a:cubicBezTo>
                  <a:cubicBezTo>
                    <a:pt x="194" y="224"/>
                    <a:pt x="100" y="227"/>
                    <a:pt x="48" y="275"/>
                  </a:cubicBezTo>
                  <a:cubicBezTo>
                    <a:pt x="52" y="300"/>
                    <a:pt x="57" y="325"/>
                    <a:pt x="61" y="350"/>
                  </a:cubicBezTo>
                  <a:cubicBezTo>
                    <a:pt x="89" y="325"/>
                    <a:pt x="130" y="318"/>
                    <a:pt x="181" y="318"/>
                  </a:cubicBezTo>
                  <a:cubicBezTo>
                    <a:pt x="286" y="318"/>
                    <a:pt x="391" y="319"/>
                    <a:pt x="495" y="319"/>
                  </a:cubicBezTo>
                  <a:cubicBezTo>
                    <a:pt x="674" y="319"/>
                    <a:pt x="852" y="316"/>
                    <a:pt x="1030" y="303"/>
                  </a:cubicBezTo>
                  <a:cubicBezTo>
                    <a:pt x="1644" y="255"/>
                    <a:pt x="2260" y="220"/>
                    <a:pt x="2877" y="206"/>
                  </a:cubicBezTo>
                  <a:cubicBezTo>
                    <a:pt x="3048" y="202"/>
                    <a:pt x="3221" y="206"/>
                    <a:pt x="3392" y="197"/>
                  </a:cubicBezTo>
                  <a:cubicBezTo>
                    <a:pt x="3579" y="188"/>
                    <a:pt x="3769" y="169"/>
                    <a:pt x="3956" y="151"/>
                  </a:cubicBezTo>
                  <a:cubicBezTo>
                    <a:pt x="3993" y="147"/>
                    <a:pt x="4021" y="124"/>
                    <a:pt x="4022" y="86"/>
                  </a:cubicBezTo>
                  <a:cubicBezTo>
                    <a:pt x="4022" y="48"/>
                    <a:pt x="3994" y="25"/>
                    <a:pt x="3960" y="15"/>
                  </a:cubicBezTo>
                  <a:cubicBezTo>
                    <a:pt x="3926" y="6"/>
                    <a:pt x="3892" y="4"/>
                    <a:pt x="3857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2626030" y="3812947"/>
              <a:ext cx="2238" cy="6221"/>
            </a:xfrm>
            <a:custGeom>
              <a:avLst/>
              <a:gdLst/>
              <a:ahLst/>
              <a:cxnLst/>
              <a:rect l="l" t="t" r="r" b="b"/>
              <a:pathLst>
                <a:path w="68" h="189" extrusionOk="0">
                  <a:moveTo>
                    <a:pt x="56" y="1"/>
                  </a:moveTo>
                  <a:cubicBezTo>
                    <a:pt x="19" y="36"/>
                    <a:pt x="1" y="91"/>
                    <a:pt x="26" y="188"/>
                  </a:cubicBezTo>
                  <a:cubicBezTo>
                    <a:pt x="26" y="134"/>
                    <a:pt x="40" y="98"/>
                    <a:pt x="68" y="75"/>
                  </a:cubicBezTo>
                  <a:cubicBezTo>
                    <a:pt x="65" y="52"/>
                    <a:pt x="60" y="26"/>
                    <a:pt x="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2623792" y="3807220"/>
              <a:ext cx="3324" cy="1942"/>
            </a:xfrm>
            <a:custGeom>
              <a:avLst/>
              <a:gdLst/>
              <a:ahLst/>
              <a:cxnLst/>
              <a:rect l="l" t="t" r="r" b="b"/>
              <a:pathLst>
                <a:path w="101" h="59" extrusionOk="0">
                  <a:moveTo>
                    <a:pt x="76" y="0"/>
                  </a:moveTo>
                  <a:cubicBezTo>
                    <a:pt x="52" y="3"/>
                    <a:pt x="26" y="4"/>
                    <a:pt x="1" y="4"/>
                  </a:cubicBezTo>
                  <a:cubicBezTo>
                    <a:pt x="33" y="27"/>
                    <a:pt x="66" y="45"/>
                    <a:pt x="101" y="59"/>
                  </a:cubicBezTo>
                  <a:cubicBezTo>
                    <a:pt x="94" y="40"/>
                    <a:pt x="86" y="20"/>
                    <a:pt x="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531795" y="3809458"/>
              <a:ext cx="40782" cy="3884"/>
            </a:xfrm>
            <a:custGeom>
              <a:avLst/>
              <a:gdLst/>
              <a:ahLst/>
              <a:cxnLst/>
              <a:rect l="l" t="t" r="r" b="b"/>
              <a:pathLst>
                <a:path w="1239" h="118" extrusionOk="0">
                  <a:moveTo>
                    <a:pt x="1238" y="1"/>
                  </a:moveTo>
                  <a:lnTo>
                    <a:pt x="1238" y="1"/>
                  </a:lnTo>
                  <a:cubicBezTo>
                    <a:pt x="1152" y="37"/>
                    <a:pt x="1057" y="48"/>
                    <a:pt x="966" y="55"/>
                  </a:cubicBezTo>
                  <a:cubicBezTo>
                    <a:pt x="704" y="74"/>
                    <a:pt x="443" y="106"/>
                    <a:pt x="180" y="115"/>
                  </a:cubicBezTo>
                  <a:lnTo>
                    <a:pt x="180" y="115"/>
                  </a:lnTo>
                  <a:cubicBezTo>
                    <a:pt x="416" y="111"/>
                    <a:pt x="652" y="100"/>
                    <a:pt x="887" y="71"/>
                  </a:cubicBezTo>
                  <a:cubicBezTo>
                    <a:pt x="935" y="65"/>
                    <a:pt x="983" y="58"/>
                    <a:pt x="1031" y="58"/>
                  </a:cubicBezTo>
                  <a:cubicBezTo>
                    <a:pt x="1089" y="58"/>
                    <a:pt x="1145" y="68"/>
                    <a:pt x="1196" y="106"/>
                  </a:cubicBezTo>
                  <a:cubicBezTo>
                    <a:pt x="1206" y="70"/>
                    <a:pt x="1221" y="33"/>
                    <a:pt x="1238" y="1"/>
                  </a:cubicBezTo>
                  <a:close/>
                  <a:moveTo>
                    <a:pt x="180" y="115"/>
                  </a:moveTo>
                  <a:lnTo>
                    <a:pt x="180" y="115"/>
                  </a:lnTo>
                  <a:cubicBezTo>
                    <a:pt x="120" y="116"/>
                    <a:pt x="61" y="117"/>
                    <a:pt x="1" y="118"/>
                  </a:cubicBezTo>
                  <a:cubicBezTo>
                    <a:pt x="16" y="118"/>
                    <a:pt x="30" y="118"/>
                    <a:pt x="45" y="118"/>
                  </a:cubicBezTo>
                  <a:cubicBezTo>
                    <a:pt x="90" y="118"/>
                    <a:pt x="135" y="117"/>
                    <a:pt x="1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571128" y="3807318"/>
              <a:ext cx="5069" cy="7044"/>
            </a:xfrm>
            <a:custGeom>
              <a:avLst/>
              <a:gdLst/>
              <a:ahLst/>
              <a:cxnLst/>
              <a:rect l="l" t="t" r="r" b="b"/>
              <a:pathLst>
                <a:path w="154" h="214" extrusionOk="0">
                  <a:moveTo>
                    <a:pt x="154" y="1"/>
                  </a:moveTo>
                  <a:cubicBezTo>
                    <a:pt x="120" y="28"/>
                    <a:pt x="82" y="50"/>
                    <a:pt x="43" y="66"/>
                  </a:cubicBezTo>
                  <a:cubicBezTo>
                    <a:pt x="26" y="98"/>
                    <a:pt x="13" y="134"/>
                    <a:pt x="1" y="171"/>
                  </a:cubicBezTo>
                  <a:cubicBezTo>
                    <a:pt x="17" y="183"/>
                    <a:pt x="32" y="196"/>
                    <a:pt x="47" y="213"/>
                  </a:cubicBezTo>
                  <a:cubicBezTo>
                    <a:pt x="84" y="143"/>
                    <a:pt x="118" y="7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520702" y="3807450"/>
              <a:ext cx="53026" cy="8295"/>
            </a:xfrm>
            <a:custGeom>
              <a:avLst/>
              <a:gdLst/>
              <a:ahLst/>
              <a:cxnLst/>
              <a:rect l="l" t="t" r="r" b="b"/>
              <a:pathLst>
                <a:path w="1611" h="252" extrusionOk="0">
                  <a:moveTo>
                    <a:pt x="1610" y="1"/>
                  </a:moveTo>
                  <a:cubicBezTo>
                    <a:pt x="1118" y="24"/>
                    <a:pt x="628" y="104"/>
                    <a:pt x="133" y="104"/>
                  </a:cubicBezTo>
                  <a:cubicBezTo>
                    <a:pt x="129" y="104"/>
                    <a:pt x="126" y="104"/>
                    <a:pt x="123" y="104"/>
                  </a:cubicBezTo>
                  <a:cubicBezTo>
                    <a:pt x="120" y="104"/>
                    <a:pt x="117" y="104"/>
                    <a:pt x="114" y="104"/>
                  </a:cubicBezTo>
                  <a:cubicBezTo>
                    <a:pt x="65" y="104"/>
                    <a:pt x="9" y="114"/>
                    <a:pt x="5" y="173"/>
                  </a:cubicBezTo>
                  <a:cubicBezTo>
                    <a:pt x="1" y="240"/>
                    <a:pt x="63" y="247"/>
                    <a:pt x="115" y="249"/>
                  </a:cubicBezTo>
                  <a:cubicBezTo>
                    <a:pt x="154" y="251"/>
                    <a:pt x="192" y="252"/>
                    <a:pt x="231" y="252"/>
                  </a:cubicBezTo>
                  <a:cubicBezTo>
                    <a:pt x="253" y="252"/>
                    <a:pt x="274" y="252"/>
                    <a:pt x="296" y="251"/>
                  </a:cubicBezTo>
                  <a:lnTo>
                    <a:pt x="1521" y="210"/>
                  </a:lnTo>
                  <a:cubicBezTo>
                    <a:pt x="1522" y="208"/>
                    <a:pt x="1522" y="205"/>
                    <a:pt x="1522" y="204"/>
                  </a:cubicBezTo>
                  <a:cubicBezTo>
                    <a:pt x="1525" y="190"/>
                    <a:pt x="1529" y="179"/>
                    <a:pt x="1533" y="167"/>
                  </a:cubicBezTo>
                  <a:cubicBezTo>
                    <a:pt x="1482" y="130"/>
                    <a:pt x="1425" y="119"/>
                    <a:pt x="1367" y="119"/>
                  </a:cubicBezTo>
                  <a:cubicBezTo>
                    <a:pt x="1320" y="119"/>
                    <a:pt x="1271" y="126"/>
                    <a:pt x="1224" y="132"/>
                  </a:cubicBezTo>
                  <a:cubicBezTo>
                    <a:pt x="989" y="161"/>
                    <a:pt x="753" y="172"/>
                    <a:pt x="517" y="176"/>
                  </a:cubicBezTo>
                  <a:lnTo>
                    <a:pt x="517" y="176"/>
                  </a:lnTo>
                  <a:cubicBezTo>
                    <a:pt x="780" y="167"/>
                    <a:pt x="1041" y="135"/>
                    <a:pt x="1303" y="116"/>
                  </a:cubicBezTo>
                  <a:cubicBezTo>
                    <a:pt x="1396" y="109"/>
                    <a:pt x="1489" y="98"/>
                    <a:pt x="1575" y="62"/>
                  </a:cubicBezTo>
                  <a:cubicBezTo>
                    <a:pt x="1586" y="40"/>
                    <a:pt x="1599" y="20"/>
                    <a:pt x="1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570733" y="3812914"/>
              <a:ext cx="2008" cy="1481"/>
            </a:xfrm>
            <a:custGeom>
              <a:avLst/>
              <a:gdLst/>
              <a:ahLst/>
              <a:cxnLst/>
              <a:rect l="l" t="t" r="r" b="b"/>
              <a:pathLst>
                <a:path w="61" h="45" extrusionOk="0">
                  <a:moveTo>
                    <a:pt x="15" y="1"/>
                  </a:moveTo>
                  <a:cubicBezTo>
                    <a:pt x="9" y="13"/>
                    <a:pt x="5" y="24"/>
                    <a:pt x="2" y="38"/>
                  </a:cubicBezTo>
                  <a:cubicBezTo>
                    <a:pt x="2" y="40"/>
                    <a:pt x="1" y="43"/>
                    <a:pt x="1" y="44"/>
                  </a:cubicBezTo>
                  <a:cubicBezTo>
                    <a:pt x="21" y="44"/>
                    <a:pt x="41" y="43"/>
                    <a:pt x="60" y="43"/>
                  </a:cubicBezTo>
                  <a:cubicBezTo>
                    <a:pt x="47" y="26"/>
                    <a:pt x="31" y="13"/>
                    <a:pt x="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572543" y="3807285"/>
              <a:ext cx="3654" cy="2172"/>
            </a:xfrm>
            <a:custGeom>
              <a:avLst/>
              <a:gdLst/>
              <a:ahLst/>
              <a:cxnLst/>
              <a:rect l="l" t="t" r="r" b="b"/>
              <a:pathLst>
                <a:path w="111" h="66" extrusionOk="0">
                  <a:moveTo>
                    <a:pt x="111" y="1"/>
                  </a:moveTo>
                  <a:lnTo>
                    <a:pt x="35" y="4"/>
                  </a:lnTo>
                  <a:cubicBezTo>
                    <a:pt x="24" y="24"/>
                    <a:pt x="11" y="45"/>
                    <a:pt x="0" y="65"/>
                  </a:cubicBezTo>
                  <a:cubicBezTo>
                    <a:pt x="39" y="49"/>
                    <a:pt x="77" y="28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571194" y="3819102"/>
              <a:ext cx="2831" cy="13693"/>
            </a:xfrm>
            <a:custGeom>
              <a:avLst/>
              <a:gdLst/>
              <a:ahLst/>
              <a:cxnLst/>
              <a:rect l="l" t="t" r="r" b="b"/>
              <a:pathLst>
                <a:path w="86" h="416" extrusionOk="0">
                  <a:moveTo>
                    <a:pt x="43" y="0"/>
                  </a:moveTo>
                  <a:lnTo>
                    <a:pt x="43" y="0"/>
                  </a:lnTo>
                  <a:cubicBezTo>
                    <a:pt x="1" y="136"/>
                    <a:pt x="55" y="280"/>
                    <a:pt x="9" y="415"/>
                  </a:cubicBezTo>
                  <a:cubicBezTo>
                    <a:pt x="86" y="282"/>
                    <a:pt x="56" y="142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570568" y="3819102"/>
              <a:ext cx="2502" cy="13693"/>
            </a:xfrm>
            <a:custGeom>
              <a:avLst/>
              <a:gdLst/>
              <a:ahLst/>
              <a:cxnLst/>
              <a:rect l="l" t="t" r="r" b="b"/>
              <a:pathLst>
                <a:path w="76" h="416" extrusionOk="0">
                  <a:moveTo>
                    <a:pt x="62" y="0"/>
                  </a:moveTo>
                  <a:cubicBezTo>
                    <a:pt x="1" y="134"/>
                    <a:pt x="27" y="276"/>
                    <a:pt x="28" y="415"/>
                  </a:cubicBezTo>
                  <a:cubicBezTo>
                    <a:pt x="75" y="280"/>
                    <a:pt x="20" y="136"/>
                    <a:pt x="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100082" y="4688516"/>
              <a:ext cx="33606" cy="35581"/>
            </a:xfrm>
            <a:custGeom>
              <a:avLst/>
              <a:gdLst/>
              <a:ahLst/>
              <a:cxnLst/>
              <a:rect l="l" t="t" r="r" b="b"/>
              <a:pathLst>
                <a:path w="1021" h="1081" extrusionOk="0">
                  <a:moveTo>
                    <a:pt x="597" y="1"/>
                  </a:moveTo>
                  <a:cubicBezTo>
                    <a:pt x="551" y="1"/>
                    <a:pt x="504" y="9"/>
                    <a:pt x="459" y="28"/>
                  </a:cubicBezTo>
                  <a:cubicBezTo>
                    <a:pt x="124" y="166"/>
                    <a:pt x="1" y="691"/>
                    <a:pt x="239" y="962"/>
                  </a:cubicBezTo>
                  <a:cubicBezTo>
                    <a:pt x="303" y="1036"/>
                    <a:pt x="415" y="1081"/>
                    <a:pt x="519" y="1081"/>
                  </a:cubicBezTo>
                  <a:cubicBezTo>
                    <a:pt x="580" y="1081"/>
                    <a:pt x="638" y="1065"/>
                    <a:pt x="682" y="1030"/>
                  </a:cubicBezTo>
                  <a:cubicBezTo>
                    <a:pt x="858" y="891"/>
                    <a:pt x="1021" y="736"/>
                    <a:pt x="982" y="496"/>
                  </a:cubicBezTo>
                  <a:cubicBezTo>
                    <a:pt x="982" y="432"/>
                    <a:pt x="985" y="390"/>
                    <a:pt x="982" y="348"/>
                  </a:cubicBezTo>
                  <a:cubicBezTo>
                    <a:pt x="967" y="148"/>
                    <a:pt x="786" y="1"/>
                    <a:pt x="5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1495271" y="4613766"/>
              <a:ext cx="29755" cy="33902"/>
            </a:xfrm>
            <a:custGeom>
              <a:avLst/>
              <a:gdLst/>
              <a:ahLst/>
              <a:cxnLst/>
              <a:rect l="l" t="t" r="r" b="b"/>
              <a:pathLst>
                <a:path w="904" h="1030" extrusionOk="0">
                  <a:moveTo>
                    <a:pt x="366" y="1"/>
                  </a:moveTo>
                  <a:cubicBezTo>
                    <a:pt x="155" y="1"/>
                    <a:pt x="7" y="181"/>
                    <a:pt x="3" y="449"/>
                  </a:cubicBezTo>
                  <a:cubicBezTo>
                    <a:pt x="1" y="604"/>
                    <a:pt x="54" y="768"/>
                    <a:pt x="141" y="877"/>
                  </a:cubicBezTo>
                  <a:cubicBezTo>
                    <a:pt x="223" y="979"/>
                    <a:pt x="335" y="1029"/>
                    <a:pt x="444" y="1029"/>
                  </a:cubicBezTo>
                  <a:cubicBezTo>
                    <a:pt x="567" y="1029"/>
                    <a:pt x="688" y="967"/>
                    <a:pt x="763" y="844"/>
                  </a:cubicBezTo>
                  <a:cubicBezTo>
                    <a:pt x="904" y="616"/>
                    <a:pt x="789" y="174"/>
                    <a:pt x="555" y="49"/>
                  </a:cubicBezTo>
                  <a:cubicBezTo>
                    <a:pt x="511" y="25"/>
                    <a:pt x="459" y="9"/>
                    <a:pt x="410" y="3"/>
                  </a:cubicBezTo>
                  <a:cubicBezTo>
                    <a:pt x="395" y="1"/>
                    <a:pt x="381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2598085" y="4395474"/>
              <a:ext cx="80576" cy="58029"/>
            </a:xfrm>
            <a:custGeom>
              <a:avLst/>
              <a:gdLst/>
              <a:ahLst/>
              <a:cxnLst/>
              <a:rect l="l" t="t" r="r" b="b"/>
              <a:pathLst>
                <a:path w="2448" h="1763" extrusionOk="0">
                  <a:moveTo>
                    <a:pt x="1622" y="0"/>
                  </a:moveTo>
                  <a:cubicBezTo>
                    <a:pt x="1607" y="258"/>
                    <a:pt x="1530" y="505"/>
                    <a:pt x="1447" y="744"/>
                  </a:cubicBezTo>
                  <a:cubicBezTo>
                    <a:pt x="1409" y="854"/>
                    <a:pt x="1349" y="909"/>
                    <a:pt x="1281" y="909"/>
                  </a:cubicBezTo>
                  <a:cubicBezTo>
                    <a:pt x="1220" y="909"/>
                    <a:pt x="1153" y="865"/>
                    <a:pt x="1089" y="777"/>
                  </a:cubicBezTo>
                  <a:cubicBezTo>
                    <a:pt x="950" y="581"/>
                    <a:pt x="831" y="372"/>
                    <a:pt x="650" y="209"/>
                  </a:cubicBezTo>
                  <a:cubicBezTo>
                    <a:pt x="620" y="181"/>
                    <a:pt x="594" y="144"/>
                    <a:pt x="525" y="144"/>
                  </a:cubicBezTo>
                  <a:cubicBezTo>
                    <a:pt x="548" y="405"/>
                    <a:pt x="551" y="665"/>
                    <a:pt x="597" y="926"/>
                  </a:cubicBezTo>
                  <a:cubicBezTo>
                    <a:pt x="643" y="1178"/>
                    <a:pt x="593" y="1274"/>
                    <a:pt x="402" y="1274"/>
                  </a:cubicBezTo>
                  <a:cubicBezTo>
                    <a:pt x="365" y="1274"/>
                    <a:pt x="321" y="1270"/>
                    <a:pt x="272" y="1263"/>
                  </a:cubicBezTo>
                  <a:cubicBezTo>
                    <a:pt x="213" y="1256"/>
                    <a:pt x="153" y="1238"/>
                    <a:pt x="84" y="1238"/>
                  </a:cubicBezTo>
                  <a:cubicBezTo>
                    <a:pt x="58" y="1238"/>
                    <a:pt x="30" y="1240"/>
                    <a:pt x="1" y="1247"/>
                  </a:cubicBezTo>
                  <a:cubicBezTo>
                    <a:pt x="42" y="1412"/>
                    <a:pt x="165" y="1512"/>
                    <a:pt x="251" y="1633"/>
                  </a:cubicBezTo>
                  <a:cubicBezTo>
                    <a:pt x="283" y="1678"/>
                    <a:pt x="338" y="1712"/>
                    <a:pt x="360" y="1762"/>
                  </a:cubicBezTo>
                  <a:cubicBezTo>
                    <a:pt x="365" y="1762"/>
                    <a:pt x="368" y="1761"/>
                    <a:pt x="372" y="1760"/>
                  </a:cubicBezTo>
                  <a:cubicBezTo>
                    <a:pt x="386" y="1760"/>
                    <a:pt x="400" y="1761"/>
                    <a:pt x="413" y="1761"/>
                  </a:cubicBezTo>
                  <a:cubicBezTo>
                    <a:pt x="655" y="1761"/>
                    <a:pt x="886" y="1716"/>
                    <a:pt x="1120" y="1640"/>
                  </a:cubicBezTo>
                  <a:cubicBezTo>
                    <a:pt x="1335" y="1568"/>
                    <a:pt x="1556" y="1544"/>
                    <a:pt x="1778" y="1544"/>
                  </a:cubicBezTo>
                  <a:cubicBezTo>
                    <a:pt x="1919" y="1544"/>
                    <a:pt x="2061" y="1553"/>
                    <a:pt x="2203" y="1566"/>
                  </a:cubicBezTo>
                  <a:cubicBezTo>
                    <a:pt x="2228" y="1574"/>
                    <a:pt x="2251" y="1579"/>
                    <a:pt x="2275" y="1583"/>
                  </a:cubicBezTo>
                  <a:cubicBezTo>
                    <a:pt x="2298" y="1332"/>
                    <a:pt x="2448" y="1108"/>
                    <a:pt x="2447" y="848"/>
                  </a:cubicBezTo>
                  <a:cubicBezTo>
                    <a:pt x="2427" y="837"/>
                    <a:pt x="2410" y="833"/>
                    <a:pt x="2395" y="833"/>
                  </a:cubicBezTo>
                  <a:cubicBezTo>
                    <a:pt x="2342" y="833"/>
                    <a:pt x="2307" y="884"/>
                    <a:pt x="2266" y="907"/>
                  </a:cubicBezTo>
                  <a:cubicBezTo>
                    <a:pt x="2179" y="958"/>
                    <a:pt x="2103" y="983"/>
                    <a:pt x="2040" y="983"/>
                  </a:cubicBezTo>
                  <a:cubicBezTo>
                    <a:pt x="1923" y="983"/>
                    <a:pt x="1852" y="893"/>
                    <a:pt x="1845" y="710"/>
                  </a:cubicBezTo>
                  <a:cubicBezTo>
                    <a:pt x="1834" y="447"/>
                    <a:pt x="1740" y="223"/>
                    <a:pt x="1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2650255" y="4394586"/>
              <a:ext cx="987" cy="428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1" y="0"/>
                  </a:moveTo>
                  <a:cubicBezTo>
                    <a:pt x="12" y="0"/>
                    <a:pt x="1" y="13"/>
                    <a:pt x="8" y="13"/>
                  </a:cubicBezTo>
                  <a:cubicBezTo>
                    <a:pt x="10" y="13"/>
                    <a:pt x="13" y="12"/>
                    <a:pt x="17" y="10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7" y="8"/>
                    <a:pt x="28" y="8"/>
                    <a:pt x="30" y="8"/>
                  </a:cubicBezTo>
                  <a:cubicBezTo>
                    <a:pt x="28" y="2"/>
                    <a:pt x="25" y="0"/>
                    <a:pt x="2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2651210" y="4394915"/>
              <a:ext cx="329" cy="592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1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4" y="8"/>
                    <a:pt x="6" y="13"/>
                    <a:pt x="8" y="17"/>
                  </a:cubicBezTo>
                  <a:lnTo>
                    <a:pt x="8" y="16"/>
                  </a:lnTo>
                  <a:cubicBezTo>
                    <a:pt x="9" y="6"/>
                    <a:pt x="6" y="1"/>
                    <a:pt x="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2609902" y="4446229"/>
              <a:ext cx="63065" cy="10237"/>
            </a:xfrm>
            <a:custGeom>
              <a:avLst/>
              <a:gdLst/>
              <a:ahLst/>
              <a:cxnLst/>
              <a:rect l="l" t="t" r="r" b="b"/>
              <a:pathLst>
                <a:path w="1916" h="311" extrusionOk="0">
                  <a:moveTo>
                    <a:pt x="1418" y="0"/>
                  </a:moveTo>
                  <a:cubicBezTo>
                    <a:pt x="1195" y="0"/>
                    <a:pt x="974" y="25"/>
                    <a:pt x="759" y="97"/>
                  </a:cubicBezTo>
                  <a:cubicBezTo>
                    <a:pt x="531" y="173"/>
                    <a:pt x="304" y="217"/>
                    <a:pt x="67" y="217"/>
                  </a:cubicBezTo>
                  <a:cubicBezTo>
                    <a:pt x="49" y="217"/>
                    <a:pt x="31" y="217"/>
                    <a:pt x="12" y="216"/>
                  </a:cubicBezTo>
                  <a:cubicBezTo>
                    <a:pt x="8" y="218"/>
                    <a:pt x="4" y="218"/>
                    <a:pt x="0" y="219"/>
                  </a:cubicBezTo>
                  <a:cubicBezTo>
                    <a:pt x="11" y="243"/>
                    <a:pt x="14" y="268"/>
                    <a:pt x="7" y="301"/>
                  </a:cubicBezTo>
                  <a:cubicBezTo>
                    <a:pt x="76" y="307"/>
                    <a:pt x="145" y="311"/>
                    <a:pt x="213" y="311"/>
                  </a:cubicBezTo>
                  <a:cubicBezTo>
                    <a:pt x="380" y="311"/>
                    <a:pt x="544" y="286"/>
                    <a:pt x="703" y="203"/>
                  </a:cubicBezTo>
                  <a:cubicBezTo>
                    <a:pt x="759" y="172"/>
                    <a:pt x="831" y="166"/>
                    <a:pt x="896" y="150"/>
                  </a:cubicBezTo>
                  <a:cubicBezTo>
                    <a:pt x="1077" y="104"/>
                    <a:pt x="1259" y="92"/>
                    <a:pt x="1443" y="92"/>
                  </a:cubicBezTo>
                  <a:cubicBezTo>
                    <a:pt x="1598" y="92"/>
                    <a:pt x="1754" y="101"/>
                    <a:pt x="1910" y="103"/>
                  </a:cubicBezTo>
                  <a:cubicBezTo>
                    <a:pt x="1910" y="82"/>
                    <a:pt x="1912" y="62"/>
                    <a:pt x="1915" y="40"/>
                  </a:cubicBezTo>
                  <a:cubicBezTo>
                    <a:pt x="1891" y="35"/>
                    <a:pt x="1868" y="30"/>
                    <a:pt x="1843" y="23"/>
                  </a:cubicBezTo>
                  <a:cubicBezTo>
                    <a:pt x="1702" y="10"/>
                    <a:pt x="1560" y="0"/>
                    <a:pt x="14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592983" y="4392183"/>
              <a:ext cx="89924" cy="61617"/>
            </a:xfrm>
            <a:custGeom>
              <a:avLst/>
              <a:gdLst/>
              <a:ahLst/>
              <a:cxnLst/>
              <a:rect l="l" t="t" r="r" b="b"/>
              <a:pathLst>
                <a:path w="2732" h="1872" extrusionOk="0">
                  <a:moveTo>
                    <a:pt x="1759" y="73"/>
                  </a:moveTo>
                  <a:cubicBezTo>
                    <a:pt x="1763" y="73"/>
                    <a:pt x="1766" y="75"/>
                    <a:pt x="1768" y="81"/>
                  </a:cubicBezTo>
                  <a:cubicBezTo>
                    <a:pt x="1766" y="81"/>
                    <a:pt x="1765" y="81"/>
                    <a:pt x="1764" y="81"/>
                  </a:cubicBezTo>
                  <a:cubicBezTo>
                    <a:pt x="1762" y="81"/>
                    <a:pt x="1759" y="81"/>
                    <a:pt x="1756" y="83"/>
                  </a:cubicBezTo>
                  <a:cubicBezTo>
                    <a:pt x="1752" y="85"/>
                    <a:pt x="1749" y="86"/>
                    <a:pt x="1747" y="86"/>
                  </a:cubicBezTo>
                  <a:cubicBezTo>
                    <a:pt x="1740" y="86"/>
                    <a:pt x="1750" y="73"/>
                    <a:pt x="1759" y="73"/>
                  </a:cubicBezTo>
                  <a:close/>
                  <a:moveTo>
                    <a:pt x="1795" y="0"/>
                  </a:moveTo>
                  <a:cubicBezTo>
                    <a:pt x="1703" y="113"/>
                    <a:pt x="1689" y="228"/>
                    <a:pt x="1660" y="333"/>
                  </a:cubicBezTo>
                  <a:cubicBezTo>
                    <a:pt x="1617" y="490"/>
                    <a:pt x="1585" y="649"/>
                    <a:pt x="1544" y="807"/>
                  </a:cubicBezTo>
                  <a:cubicBezTo>
                    <a:pt x="1528" y="871"/>
                    <a:pt x="1518" y="950"/>
                    <a:pt x="1433" y="959"/>
                  </a:cubicBezTo>
                  <a:cubicBezTo>
                    <a:pt x="1428" y="959"/>
                    <a:pt x="1425" y="960"/>
                    <a:pt x="1421" y="960"/>
                  </a:cubicBezTo>
                  <a:cubicBezTo>
                    <a:pt x="1356" y="960"/>
                    <a:pt x="1338" y="892"/>
                    <a:pt x="1309" y="846"/>
                  </a:cubicBezTo>
                  <a:cubicBezTo>
                    <a:pt x="1230" y="724"/>
                    <a:pt x="1160" y="596"/>
                    <a:pt x="1072" y="480"/>
                  </a:cubicBezTo>
                  <a:cubicBezTo>
                    <a:pt x="944" y="313"/>
                    <a:pt x="797" y="165"/>
                    <a:pt x="618" y="52"/>
                  </a:cubicBezTo>
                  <a:cubicBezTo>
                    <a:pt x="559" y="126"/>
                    <a:pt x="570" y="191"/>
                    <a:pt x="583" y="244"/>
                  </a:cubicBezTo>
                  <a:cubicBezTo>
                    <a:pt x="656" y="544"/>
                    <a:pt x="606" y="860"/>
                    <a:pt x="696" y="1159"/>
                  </a:cubicBezTo>
                  <a:cubicBezTo>
                    <a:pt x="729" y="1267"/>
                    <a:pt x="696" y="1317"/>
                    <a:pt x="606" y="1317"/>
                  </a:cubicBezTo>
                  <a:cubicBezTo>
                    <a:pt x="590" y="1317"/>
                    <a:pt x="572" y="1315"/>
                    <a:pt x="552" y="1312"/>
                  </a:cubicBezTo>
                  <a:cubicBezTo>
                    <a:pt x="416" y="1289"/>
                    <a:pt x="283" y="1256"/>
                    <a:pt x="149" y="1233"/>
                  </a:cubicBezTo>
                  <a:cubicBezTo>
                    <a:pt x="135" y="1231"/>
                    <a:pt x="121" y="1229"/>
                    <a:pt x="106" y="1229"/>
                  </a:cubicBezTo>
                  <a:cubicBezTo>
                    <a:pt x="70" y="1229"/>
                    <a:pt x="35" y="1240"/>
                    <a:pt x="17" y="1283"/>
                  </a:cubicBezTo>
                  <a:cubicBezTo>
                    <a:pt x="0" y="1328"/>
                    <a:pt x="28" y="1365"/>
                    <a:pt x="54" y="1400"/>
                  </a:cubicBezTo>
                  <a:cubicBezTo>
                    <a:pt x="172" y="1569"/>
                    <a:pt x="293" y="1730"/>
                    <a:pt x="442" y="1872"/>
                  </a:cubicBezTo>
                  <a:cubicBezTo>
                    <a:pt x="465" y="1869"/>
                    <a:pt x="491" y="1866"/>
                    <a:pt x="513" y="1861"/>
                  </a:cubicBezTo>
                  <a:cubicBezTo>
                    <a:pt x="491" y="1810"/>
                    <a:pt x="438" y="1777"/>
                    <a:pt x="405" y="1732"/>
                  </a:cubicBezTo>
                  <a:cubicBezTo>
                    <a:pt x="319" y="1611"/>
                    <a:pt x="196" y="1511"/>
                    <a:pt x="155" y="1346"/>
                  </a:cubicBezTo>
                  <a:cubicBezTo>
                    <a:pt x="184" y="1339"/>
                    <a:pt x="212" y="1336"/>
                    <a:pt x="238" y="1336"/>
                  </a:cubicBezTo>
                  <a:cubicBezTo>
                    <a:pt x="306" y="1336"/>
                    <a:pt x="365" y="1355"/>
                    <a:pt x="426" y="1362"/>
                  </a:cubicBezTo>
                  <a:cubicBezTo>
                    <a:pt x="475" y="1369"/>
                    <a:pt x="518" y="1373"/>
                    <a:pt x="556" y="1373"/>
                  </a:cubicBezTo>
                  <a:cubicBezTo>
                    <a:pt x="747" y="1373"/>
                    <a:pt x="796" y="1277"/>
                    <a:pt x="751" y="1025"/>
                  </a:cubicBezTo>
                  <a:cubicBezTo>
                    <a:pt x="704" y="765"/>
                    <a:pt x="702" y="505"/>
                    <a:pt x="679" y="243"/>
                  </a:cubicBezTo>
                  <a:cubicBezTo>
                    <a:pt x="746" y="243"/>
                    <a:pt x="773" y="280"/>
                    <a:pt x="804" y="308"/>
                  </a:cubicBezTo>
                  <a:cubicBezTo>
                    <a:pt x="985" y="472"/>
                    <a:pt x="1103" y="681"/>
                    <a:pt x="1243" y="876"/>
                  </a:cubicBezTo>
                  <a:cubicBezTo>
                    <a:pt x="1306" y="964"/>
                    <a:pt x="1373" y="1009"/>
                    <a:pt x="1434" y="1009"/>
                  </a:cubicBezTo>
                  <a:cubicBezTo>
                    <a:pt x="1502" y="1009"/>
                    <a:pt x="1562" y="953"/>
                    <a:pt x="1601" y="842"/>
                  </a:cubicBezTo>
                  <a:cubicBezTo>
                    <a:pt x="1683" y="601"/>
                    <a:pt x="1761" y="357"/>
                    <a:pt x="1776" y="99"/>
                  </a:cubicBezTo>
                  <a:cubicBezTo>
                    <a:pt x="1773" y="95"/>
                    <a:pt x="1772" y="90"/>
                    <a:pt x="1770" y="85"/>
                  </a:cubicBezTo>
                  <a:cubicBezTo>
                    <a:pt x="1770" y="84"/>
                    <a:pt x="1770" y="83"/>
                    <a:pt x="1768" y="81"/>
                  </a:cubicBezTo>
                  <a:lnTo>
                    <a:pt x="1768" y="81"/>
                  </a:lnTo>
                  <a:cubicBezTo>
                    <a:pt x="1773" y="83"/>
                    <a:pt x="1777" y="87"/>
                    <a:pt x="1776" y="96"/>
                  </a:cubicBezTo>
                  <a:lnTo>
                    <a:pt x="1776" y="97"/>
                  </a:lnTo>
                  <a:cubicBezTo>
                    <a:pt x="1894" y="320"/>
                    <a:pt x="1988" y="544"/>
                    <a:pt x="1999" y="808"/>
                  </a:cubicBezTo>
                  <a:cubicBezTo>
                    <a:pt x="2006" y="991"/>
                    <a:pt x="2077" y="1081"/>
                    <a:pt x="2194" y="1081"/>
                  </a:cubicBezTo>
                  <a:cubicBezTo>
                    <a:pt x="2257" y="1081"/>
                    <a:pt x="2333" y="1055"/>
                    <a:pt x="2420" y="1005"/>
                  </a:cubicBezTo>
                  <a:cubicBezTo>
                    <a:pt x="2461" y="981"/>
                    <a:pt x="2495" y="930"/>
                    <a:pt x="2547" y="930"/>
                  </a:cubicBezTo>
                  <a:cubicBezTo>
                    <a:pt x="2562" y="930"/>
                    <a:pt x="2578" y="935"/>
                    <a:pt x="2598" y="945"/>
                  </a:cubicBezTo>
                  <a:cubicBezTo>
                    <a:pt x="2600" y="1204"/>
                    <a:pt x="2449" y="1429"/>
                    <a:pt x="2426" y="1680"/>
                  </a:cubicBezTo>
                  <a:cubicBezTo>
                    <a:pt x="2437" y="1682"/>
                    <a:pt x="2446" y="1685"/>
                    <a:pt x="2457" y="1687"/>
                  </a:cubicBezTo>
                  <a:cubicBezTo>
                    <a:pt x="2617" y="1432"/>
                    <a:pt x="2650" y="1134"/>
                    <a:pt x="2718" y="850"/>
                  </a:cubicBezTo>
                  <a:cubicBezTo>
                    <a:pt x="2731" y="795"/>
                    <a:pt x="2703" y="768"/>
                    <a:pt x="2664" y="768"/>
                  </a:cubicBezTo>
                  <a:cubicBezTo>
                    <a:pt x="2644" y="768"/>
                    <a:pt x="2622" y="775"/>
                    <a:pt x="2601" y="788"/>
                  </a:cubicBezTo>
                  <a:cubicBezTo>
                    <a:pt x="2500" y="853"/>
                    <a:pt x="2407" y="930"/>
                    <a:pt x="2308" y="996"/>
                  </a:cubicBezTo>
                  <a:cubicBezTo>
                    <a:pt x="2268" y="1023"/>
                    <a:pt x="2230" y="1036"/>
                    <a:pt x="2197" y="1036"/>
                  </a:cubicBezTo>
                  <a:cubicBezTo>
                    <a:pt x="2130" y="1036"/>
                    <a:pt x="2082" y="984"/>
                    <a:pt x="2071" y="890"/>
                  </a:cubicBezTo>
                  <a:cubicBezTo>
                    <a:pt x="2063" y="823"/>
                    <a:pt x="2069" y="754"/>
                    <a:pt x="2069" y="686"/>
                  </a:cubicBezTo>
                  <a:cubicBezTo>
                    <a:pt x="2069" y="424"/>
                    <a:pt x="1935" y="222"/>
                    <a:pt x="17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2607565" y="4453438"/>
              <a:ext cx="2897" cy="2732"/>
            </a:xfrm>
            <a:custGeom>
              <a:avLst/>
              <a:gdLst/>
              <a:ahLst/>
              <a:cxnLst/>
              <a:rect l="l" t="t" r="r" b="b"/>
              <a:pathLst>
                <a:path w="88" h="83" extrusionOk="0">
                  <a:moveTo>
                    <a:pt x="72" y="0"/>
                  </a:moveTo>
                  <a:cubicBezTo>
                    <a:pt x="50" y="5"/>
                    <a:pt x="25" y="8"/>
                    <a:pt x="0" y="11"/>
                  </a:cubicBezTo>
                  <a:cubicBezTo>
                    <a:pt x="26" y="34"/>
                    <a:pt x="51" y="60"/>
                    <a:pt x="79" y="82"/>
                  </a:cubicBezTo>
                  <a:cubicBezTo>
                    <a:pt x="87" y="50"/>
                    <a:pt x="82" y="24"/>
                    <a:pt x="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672769" y="4447546"/>
              <a:ext cx="1185" cy="2107"/>
            </a:xfrm>
            <a:custGeom>
              <a:avLst/>
              <a:gdLst/>
              <a:ahLst/>
              <a:cxnLst/>
              <a:rect l="l" t="t" r="r" b="b"/>
              <a:pathLst>
                <a:path w="36" h="64" extrusionOk="0">
                  <a:moveTo>
                    <a:pt x="5" y="0"/>
                  </a:moveTo>
                  <a:cubicBezTo>
                    <a:pt x="2" y="21"/>
                    <a:pt x="0" y="42"/>
                    <a:pt x="0" y="63"/>
                  </a:cubicBezTo>
                  <a:cubicBezTo>
                    <a:pt x="13" y="46"/>
                    <a:pt x="23" y="26"/>
                    <a:pt x="35" y="8"/>
                  </a:cubicBezTo>
                  <a:cubicBezTo>
                    <a:pt x="25" y="6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2624318" y="4521473"/>
              <a:ext cx="25476" cy="17017"/>
            </a:xfrm>
            <a:custGeom>
              <a:avLst/>
              <a:gdLst/>
              <a:ahLst/>
              <a:cxnLst/>
              <a:rect l="l" t="t" r="r" b="b"/>
              <a:pathLst>
                <a:path w="774" h="517" extrusionOk="0">
                  <a:moveTo>
                    <a:pt x="707" y="0"/>
                  </a:moveTo>
                  <a:cubicBezTo>
                    <a:pt x="694" y="0"/>
                    <a:pt x="681" y="5"/>
                    <a:pt x="670" y="14"/>
                  </a:cubicBezTo>
                  <a:cubicBezTo>
                    <a:pt x="612" y="65"/>
                    <a:pt x="558" y="120"/>
                    <a:pt x="501" y="172"/>
                  </a:cubicBezTo>
                  <a:cubicBezTo>
                    <a:pt x="466" y="203"/>
                    <a:pt x="432" y="222"/>
                    <a:pt x="397" y="222"/>
                  </a:cubicBezTo>
                  <a:cubicBezTo>
                    <a:pt x="366" y="222"/>
                    <a:pt x="334" y="206"/>
                    <a:pt x="303" y="168"/>
                  </a:cubicBezTo>
                  <a:cubicBezTo>
                    <a:pt x="261" y="118"/>
                    <a:pt x="221" y="25"/>
                    <a:pt x="162" y="25"/>
                  </a:cubicBezTo>
                  <a:cubicBezTo>
                    <a:pt x="148" y="25"/>
                    <a:pt x="132" y="31"/>
                    <a:pt x="116" y="43"/>
                  </a:cubicBezTo>
                  <a:cubicBezTo>
                    <a:pt x="1" y="126"/>
                    <a:pt x="132" y="221"/>
                    <a:pt x="160" y="309"/>
                  </a:cubicBezTo>
                  <a:cubicBezTo>
                    <a:pt x="166" y="326"/>
                    <a:pt x="176" y="340"/>
                    <a:pt x="186" y="354"/>
                  </a:cubicBezTo>
                  <a:cubicBezTo>
                    <a:pt x="260" y="463"/>
                    <a:pt x="311" y="516"/>
                    <a:pt x="367" y="516"/>
                  </a:cubicBezTo>
                  <a:cubicBezTo>
                    <a:pt x="418" y="516"/>
                    <a:pt x="473" y="473"/>
                    <a:pt x="553" y="388"/>
                  </a:cubicBezTo>
                  <a:cubicBezTo>
                    <a:pt x="639" y="295"/>
                    <a:pt x="741" y="212"/>
                    <a:pt x="773" y="73"/>
                  </a:cubicBezTo>
                  <a:cubicBezTo>
                    <a:pt x="765" y="56"/>
                    <a:pt x="755" y="30"/>
                    <a:pt x="739" y="13"/>
                  </a:cubicBezTo>
                  <a:cubicBezTo>
                    <a:pt x="730" y="4"/>
                    <a:pt x="718" y="0"/>
                    <a:pt x="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651210" y="4501362"/>
              <a:ext cx="16754" cy="20177"/>
            </a:xfrm>
            <a:custGeom>
              <a:avLst/>
              <a:gdLst/>
              <a:ahLst/>
              <a:cxnLst/>
              <a:rect l="l" t="t" r="r" b="b"/>
              <a:pathLst>
                <a:path w="509" h="613" extrusionOk="0">
                  <a:moveTo>
                    <a:pt x="387" y="1"/>
                  </a:moveTo>
                  <a:cubicBezTo>
                    <a:pt x="333" y="1"/>
                    <a:pt x="277" y="62"/>
                    <a:pt x="222" y="80"/>
                  </a:cubicBezTo>
                  <a:cubicBezTo>
                    <a:pt x="209" y="86"/>
                    <a:pt x="195" y="93"/>
                    <a:pt x="184" y="102"/>
                  </a:cubicBezTo>
                  <a:cubicBezTo>
                    <a:pt x="6" y="225"/>
                    <a:pt x="1" y="274"/>
                    <a:pt x="156" y="421"/>
                  </a:cubicBezTo>
                  <a:cubicBezTo>
                    <a:pt x="236" y="495"/>
                    <a:pt x="307" y="584"/>
                    <a:pt x="428" y="612"/>
                  </a:cubicBezTo>
                  <a:cubicBezTo>
                    <a:pt x="443" y="603"/>
                    <a:pt x="466" y="596"/>
                    <a:pt x="480" y="582"/>
                  </a:cubicBezTo>
                  <a:cubicBezTo>
                    <a:pt x="496" y="565"/>
                    <a:pt x="493" y="539"/>
                    <a:pt x="477" y="522"/>
                  </a:cubicBezTo>
                  <a:cubicBezTo>
                    <a:pt x="434" y="471"/>
                    <a:pt x="387" y="424"/>
                    <a:pt x="342" y="375"/>
                  </a:cubicBezTo>
                  <a:cubicBezTo>
                    <a:pt x="289" y="318"/>
                    <a:pt x="277" y="261"/>
                    <a:pt x="344" y="204"/>
                  </a:cubicBezTo>
                  <a:cubicBezTo>
                    <a:pt x="400" y="160"/>
                    <a:pt x="508" y="118"/>
                    <a:pt x="453" y="40"/>
                  </a:cubicBezTo>
                  <a:cubicBezTo>
                    <a:pt x="432" y="11"/>
                    <a:pt x="410" y="1"/>
                    <a:pt x="3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2608750" y="4507550"/>
              <a:ext cx="12244" cy="12146"/>
            </a:xfrm>
            <a:custGeom>
              <a:avLst/>
              <a:gdLst/>
              <a:ahLst/>
              <a:cxnLst/>
              <a:rect l="l" t="t" r="r" b="b"/>
              <a:pathLst>
                <a:path w="372" h="369" extrusionOk="0">
                  <a:moveTo>
                    <a:pt x="188" y="1"/>
                  </a:moveTo>
                  <a:cubicBezTo>
                    <a:pt x="187" y="1"/>
                    <a:pt x="186" y="1"/>
                    <a:pt x="185" y="1"/>
                  </a:cubicBezTo>
                  <a:cubicBezTo>
                    <a:pt x="64" y="2"/>
                    <a:pt x="0" y="69"/>
                    <a:pt x="6" y="193"/>
                  </a:cubicBezTo>
                  <a:cubicBezTo>
                    <a:pt x="10" y="304"/>
                    <a:pt x="67" y="363"/>
                    <a:pt x="179" y="368"/>
                  </a:cubicBezTo>
                  <a:cubicBezTo>
                    <a:pt x="184" y="368"/>
                    <a:pt x="188" y="368"/>
                    <a:pt x="193" y="368"/>
                  </a:cubicBezTo>
                  <a:cubicBezTo>
                    <a:pt x="307" y="368"/>
                    <a:pt x="371" y="306"/>
                    <a:pt x="372" y="188"/>
                  </a:cubicBezTo>
                  <a:cubicBezTo>
                    <a:pt x="372" y="67"/>
                    <a:pt x="309" y="1"/>
                    <a:pt x="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1512485" y="4033345"/>
              <a:ext cx="215165" cy="117474"/>
            </a:xfrm>
            <a:custGeom>
              <a:avLst/>
              <a:gdLst/>
              <a:ahLst/>
              <a:cxnLst/>
              <a:rect l="l" t="t" r="r" b="b"/>
              <a:pathLst>
                <a:path w="6537" h="3569" extrusionOk="0">
                  <a:moveTo>
                    <a:pt x="2955" y="0"/>
                  </a:moveTo>
                  <a:cubicBezTo>
                    <a:pt x="2039" y="0"/>
                    <a:pt x="1129" y="271"/>
                    <a:pt x="565" y="902"/>
                  </a:cubicBezTo>
                  <a:cubicBezTo>
                    <a:pt x="1" y="1534"/>
                    <a:pt x="166" y="2496"/>
                    <a:pt x="1262" y="3092"/>
                  </a:cubicBezTo>
                  <a:cubicBezTo>
                    <a:pt x="1876" y="3426"/>
                    <a:pt x="2567" y="3568"/>
                    <a:pt x="3225" y="3568"/>
                  </a:cubicBezTo>
                  <a:cubicBezTo>
                    <a:pt x="4440" y="3568"/>
                    <a:pt x="5545" y="3083"/>
                    <a:pt x="5865" y="2417"/>
                  </a:cubicBezTo>
                  <a:cubicBezTo>
                    <a:pt x="6536" y="1023"/>
                    <a:pt x="4734" y="0"/>
                    <a:pt x="2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1965790" y="4068827"/>
              <a:ext cx="207825" cy="118395"/>
            </a:xfrm>
            <a:custGeom>
              <a:avLst/>
              <a:gdLst/>
              <a:ahLst/>
              <a:cxnLst/>
              <a:rect l="l" t="t" r="r" b="b"/>
              <a:pathLst>
                <a:path w="6314" h="3597" extrusionOk="0">
                  <a:moveTo>
                    <a:pt x="2890" y="1"/>
                  </a:moveTo>
                  <a:cubicBezTo>
                    <a:pt x="1379" y="1"/>
                    <a:pt x="1" y="718"/>
                    <a:pt x="383" y="1992"/>
                  </a:cubicBezTo>
                  <a:cubicBezTo>
                    <a:pt x="635" y="2833"/>
                    <a:pt x="2024" y="3596"/>
                    <a:pt x="3507" y="3596"/>
                  </a:cubicBezTo>
                  <a:cubicBezTo>
                    <a:pt x="3947" y="3596"/>
                    <a:pt x="4395" y="3529"/>
                    <a:pt x="4824" y="3377"/>
                  </a:cubicBezTo>
                  <a:cubicBezTo>
                    <a:pt x="6000" y="2960"/>
                    <a:pt x="6314" y="2036"/>
                    <a:pt x="5855" y="1324"/>
                  </a:cubicBezTo>
                  <a:cubicBezTo>
                    <a:pt x="5272" y="418"/>
                    <a:pt x="4042" y="1"/>
                    <a:pt x="28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1747465" y="3964520"/>
              <a:ext cx="207727" cy="139889"/>
            </a:xfrm>
            <a:custGeom>
              <a:avLst/>
              <a:gdLst/>
              <a:ahLst/>
              <a:cxnLst/>
              <a:rect l="l" t="t" r="r" b="b"/>
              <a:pathLst>
                <a:path w="6311" h="4250" extrusionOk="0">
                  <a:moveTo>
                    <a:pt x="509" y="1"/>
                  </a:moveTo>
                  <a:cubicBezTo>
                    <a:pt x="312" y="1"/>
                    <a:pt x="140" y="149"/>
                    <a:pt x="117" y="350"/>
                  </a:cubicBezTo>
                  <a:cubicBezTo>
                    <a:pt x="1" y="1433"/>
                    <a:pt x="362" y="2576"/>
                    <a:pt x="1057" y="3334"/>
                  </a:cubicBezTo>
                  <a:cubicBezTo>
                    <a:pt x="1608" y="3934"/>
                    <a:pt x="2314" y="4249"/>
                    <a:pt x="3101" y="4249"/>
                  </a:cubicBezTo>
                  <a:cubicBezTo>
                    <a:pt x="3121" y="4249"/>
                    <a:pt x="3140" y="4249"/>
                    <a:pt x="3160" y="4249"/>
                  </a:cubicBezTo>
                  <a:cubicBezTo>
                    <a:pt x="3429" y="4244"/>
                    <a:pt x="3681" y="4202"/>
                    <a:pt x="3919" y="4133"/>
                  </a:cubicBezTo>
                  <a:cubicBezTo>
                    <a:pt x="5347" y="3715"/>
                    <a:pt x="6197" y="2234"/>
                    <a:pt x="6296" y="844"/>
                  </a:cubicBezTo>
                  <a:cubicBezTo>
                    <a:pt x="6310" y="628"/>
                    <a:pt x="6148" y="440"/>
                    <a:pt x="5932" y="426"/>
                  </a:cubicBezTo>
                  <a:cubicBezTo>
                    <a:pt x="5923" y="426"/>
                    <a:pt x="5914" y="425"/>
                    <a:pt x="5905" y="425"/>
                  </a:cubicBezTo>
                  <a:cubicBezTo>
                    <a:pt x="5702" y="425"/>
                    <a:pt x="5530" y="582"/>
                    <a:pt x="5515" y="789"/>
                  </a:cubicBezTo>
                  <a:cubicBezTo>
                    <a:pt x="5426" y="2065"/>
                    <a:pt x="4565" y="3438"/>
                    <a:pt x="3144" y="3466"/>
                  </a:cubicBezTo>
                  <a:cubicBezTo>
                    <a:pt x="3128" y="3466"/>
                    <a:pt x="3113" y="3466"/>
                    <a:pt x="3098" y="3466"/>
                  </a:cubicBezTo>
                  <a:cubicBezTo>
                    <a:pt x="2389" y="3466"/>
                    <a:pt x="1912" y="3108"/>
                    <a:pt x="1633" y="2806"/>
                  </a:cubicBezTo>
                  <a:cubicBezTo>
                    <a:pt x="1094" y="2218"/>
                    <a:pt x="803" y="1286"/>
                    <a:pt x="895" y="434"/>
                  </a:cubicBezTo>
                  <a:cubicBezTo>
                    <a:pt x="918" y="220"/>
                    <a:pt x="762" y="26"/>
                    <a:pt x="548" y="3"/>
                  </a:cubicBezTo>
                  <a:cubicBezTo>
                    <a:pt x="535" y="1"/>
                    <a:pt x="522" y="1"/>
                    <a:pt x="5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1989982" y="3903594"/>
              <a:ext cx="152791" cy="114445"/>
            </a:xfrm>
            <a:custGeom>
              <a:avLst/>
              <a:gdLst/>
              <a:ahLst/>
              <a:cxnLst/>
              <a:rect l="l" t="t" r="r" b="b"/>
              <a:pathLst>
                <a:path w="4642" h="3477" extrusionOk="0">
                  <a:moveTo>
                    <a:pt x="485" y="0"/>
                  </a:moveTo>
                  <a:cubicBezTo>
                    <a:pt x="288" y="0"/>
                    <a:pt x="118" y="149"/>
                    <a:pt x="96" y="351"/>
                  </a:cubicBezTo>
                  <a:cubicBezTo>
                    <a:pt x="1" y="1274"/>
                    <a:pt x="297" y="2254"/>
                    <a:pt x="852" y="2849"/>
                  </a:cubicBezTo>
                  <a:cubicBezTo>
                    <a:pt x="1237" y="3261"/>
                    <a:pt x="1719" y="3476"/>
                    <a:pt x="2250" y="3476"/>
                  </a:cubicBezTo>
                  <a:cubicBezTo>
                    <a:pt x="2272" y="3476"/>
                    <a:pt x="2293" y="3476"/>
                    <a:pt x="2315" y="3475"/>
                  </a:cubicBezTo>
                  <a:cubicBezTo>
                    <a:pt x="2488" y="3470"/>
                    <a:pt x="2650" y="3443"/>
                    <a:pt x="2806" y="3396"/>
                  </a:cubicBezTo>
                  <a:cubicBezTo>
                    <a:pt x="3891" y="3078"/>
                    <a:pt x="4547" y="1854"/>
                    <a:pt x="4628" y="711"/>
                  </a:cubicBezTo>
                  <a:cubicBezTo>
                    <a:pt x="4642" y="500"/>
                    <a:pt x="4479" y="312"/>
                    <a:pt x="4264" y="296"/>
                  </a:cubicBezTo>
                  <a:cubicBezTo>
                    <a:pt x="4255" y="296"/>
                    <a:pt x="4247" y="295"/>
                    <a:pt x="4238" y="295"/>
                  </a:cubicBezTo>
                  <a:cubicBezTo>
                    <a:pt x="4033" y="295"/>
                    <a:pt x="3860" y="453"/>
                    <a:pt x="3846" y="660"/>
                  </a:cubicBezTo>
                  <a:cubicBezTo>
                    <a:pt x="3778" y="1624"/>
                    <a:pt x="3209" y="2667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70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8" y="216"/>
                    <a:pt x="740" y="25"/>
                    <a:pt x="526" y="2"/>
                  </a:cubicBezTo>
                  <a:cubicBezTo>
                    <a:pt x="512" y="1"/>
                    <a:pt x="499" y="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1573082" y="3870811"/>
              <a:ext cx="152791" cy="114478"/>
            </a:xfrm>
            <a:custGeom>
              <a:avLst/>
              <a:gdLst/>
              <a:ahLst/>
              <a:cxnLst/>
              <a:rect l="l" t="t" r="r" b="b"/>
              <a:pathLst>
                <a:path w="4642" h="3478" extrusionOk="0">
                  <a:moveTo>
                    <a:pt x="482" y="0"/>
                  </a:moveTo>
                  <a:cubicBezTo>
                    <a:pt x="287" y="0"/>
                    <a:pt x="118" y="150"/>
                    <a:pt x="96" y="351"/>
                  </a:cubicBezTo>
                  <a:cubicBezTo>
                    <a:pt x="1" y="1274"/>
                    <a:pt x="297" y="2254"/>
                    <a:pt x="852" y="2850"/>
                  </a:cubicBezTo>
                  <a:cubicBezTo>
                    <a:pt x="1236" y="3262"/>
                    <a:pt x="1718" y="3477"/>
                    <a:pt x="2250" y="3477"/>
                  </a:cubicBezTo>
                  <a:cubicBezTo>
                    <a:pt x="2272" y="3477"/>
                    <a:pt x="2293" y="3477"/>
                    <a:pt x="2315" y="3476"/>
                  </a:cubicBezTo>
                  <a:cubicBezTo>
                    <a:pt x="2488" y="3471"/>
                    <a:pt x="2650" y="3444"/>
                    <a:pt x="2806" y="3398"/>
                  </a:cubicBezTo>
                  <a:cubicBezTo>
                    <a:pt x="3891" y="3080"/>
                    <a:pt x="4547" y="1855"/>
                    <a:pt x="4628" y="712"/>
                  </a:cubicBezTo>
                  <a:cubicBezTo>
                    <a:pt x="4641" y="499"/>
                    <a:pt x="4479" y="312"/>
                    <a:pt x="4264" y="296"/>
                  </a:cubicBezTo>
                  <a:cubicBezTo>
                    <a:pt x="4255" y="296"/>
                    <a:pt x="4245" y="295"/>
                    <a:pt x="4236" y="295"/>
                  </a:cubicBezTo>
                  <a:cubicBezTo>
                    <a:pt x="4032" y="295"/>
                    <a:pt x="3860" y="453"/>
                    <a:pt x="3846" y="659"/>
                  </a:cubicBezTo>
                  <a:cubicBezTo>
                    <a:pt x="3778" y="1624"/>
                    <a:pt x="3211" y="2669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69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7" y="216"/>
                    <a:pt x="740" y="25"/>
                    <a:pt x="526" y="3"/>
                  </a:cubicBezTo>
                  <a:cubicBezTo>
                    <a:pt x="511" y="1"/>
                    <a:pt x="497" y="0"/>
                    <a:pt x="4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1296300" y="3053732"/>
              <a:ext cx="1825499" cy="1849724"/>
            </a:xfrm>
            <a:custGeom>
              <a:avLst/>
              <a:gdLst/>
              <a:ahLst/>
              <a:cxnLst/>
              <a:rect l="l" t="t" r="r" b="b"/>
              <a:pathLst>
                <a:path w="55461" h="56197" extrusionOk="0">
                  <a:moveTo>
                    <a:pt x="27895" y="308"/>
                  </a:moveTo>
                  <a:cubicBezTo>
                    <a:pt x="28110" y="308"/>
                    <a:pt x="28314" y="361"/>
                    <a:pt x="28520" y="422"/>
                  </a:cubicBezTo>
                  <a:cubicBezTo>
                    <a:pt x="28630" y="456"/>
                    <a:pt x="28700" y="549"/>
                    <a:pt x="28768" y="638"/>
                  </a:cubicBezTo>
                  <a:cubicBezTo>
                    <a:pt x="28929" y="851"/>
                    <a:pt x="29056" y="1085"/>
                    <a:pt x="29147" y="1335"/>
                  </a:cubicBezTo>
                  <a:cubicBezTo>
                    <a:pt x="29338" y="1866"/>
                    <a:pt x="29519" y="2399"/>
                    <a:pt x="29709" y="2943"/>
                  </a:cubicBezTo>
                  <a:cubicBezTo>
                    <a:pt x="29590" y="3018"/>
                    <a:pt x="29453" y="3037"/>
                    <a:pt x="29324" y="3075"/>
                  </a:cubicBezTo>
                  <a:cubicBezTo>
                    <a:pt x="28977" y="3175"/>
                    <a:pt x="28641" y="3299"/>
                    <a:pt x="28321" y="3467"/>
                  </a:cubicBezTo>
                  <a:cubicBezTo>
                    <a:pt x="27836" y="3720"/>
                    <a:pt x="27328" y="3929"/>
                    <a:pt x="26872" y="4240"/>
                  </a:cubicBezTo>
                  <a:cubicBezTo>
                    <a:pt x="26106" y="4758"/>
                    <a:pt x="25432" y="5372"/>
                    <a:pt x="24889" y="6123"/>
                  </a:cubicBezTo>
                  <a:cubicBezTo>
                    <a:pt x="24874" y="6143"/>
                    <a:pt x="24850" y="6156"/>
                    <a:pt x="24831" y="6173"/>
                  </a:cubicBezTo>
                  <a:cubicBezTo>
                    <a:pt x="24796" y="6253"/>
                    <a:pt x="24739" y="6273"/>
                    <a:pt x="24675" y="6273"/>
                  </a:cubicBezTo>
                  <a:cubicBezTo>
                    <a:pt x="24643" y="6273"/>
                    <a:pt x="24610" y="6268"/>
                    <a:pt x="24576" y="6263"/>
                  </a:cubicBezTo>
                  <a:cubicBezTo>
                    <a:pt x="24519" y="6265"/>
                    <a:pt x="24463" y="6266"/>
                    <a:pt x="24406" y="6266"/>
                  </a:cubicBezTo>
                  <a:cubicBezTo>
                    <a:pt x="23908" y="6266"/>
                    <a:pt x="23412" y="6205"/>
                    <a:pt x="22915" y="6205"/>
                  </a:cubicBezTo>
                  <a:cubicBezTo>
                    <a:pt x="22853" y="6205"/>
                    <a:pt x="22790" y="6206"/>
                    <a:pt x="22728" y="6208"/>
                  </a:cubicBezTo>
                  <a:cubicBezTo>
                    <a:pt x="22725" y="6208"/>
                    <a:pt x="22722" y="6208"/>
                    <a:pt x="22719" y="6208"/>
                  </a:cubicBezTo>
                  <a:cubicBezTo>
                    <a:pt x="22601" y="6208"/>
                    <a:pt x="22573" y="6147"/>
                    <a:pt x="22565" y="6035"/>
                  </a:cubicBezTo>
                  <a:cubicBezTo>
                    <a:pt x="22533" y="5511"/>
                    <a:pt x="22419" y="5002"/>
                    <a:pt x="22262" y="4502"/>
                  </a:cubicBezTo>
                  <a:cubicBezTo>
                    <a:pt x="22120" y="4053"/>
                    <a:pt x="21994" y="3601"/>
                    <a:pt x="21929" y="3133"/>
                  </a:cubicBezTo>
                  <a:cubicBezTo>
                    <a:pt x="21895" y="2885"/>
                    <a:pt x="21884" y="2637"/>
                    <a:pt x="21898" y="2389"/>
                  </a:cubicBezTo>
                  <a:cubicBezTo>
                    <a:pt x="21915" y="2058"/>
                    <a:pt x="22094" y="1814"/>
                    <a:pt x="22356" y="1623"/>
                  </a:cubicBezTo>
                  <a:cubicBezTo>
                    <a:pt x="22394" y="1557"/>
                    <a:pt x="22450" y="1511"/>
                    <a:pt x="22520" y="1484"/>
                  </a:cubicBezTo>
                  <a:cubicBezTo>
                    <a:pt x="22727" y="1336"/>
                    <a:pt x="22973" y="1292"/>
                    <a:pt x="23211" y="1234"/>
                  </a:cubicBezTo>
                  <a:cubicBezTo>
                    <a:pt x="24149" y="1002"/>
                    <a:pt x="25100" y="823"/>
                    <a:pt x="26052" y="645"/>
                  </a:cubicBezTo>
                  <a:cubicBezTo>
                    <a:pt x="26597" y="542"/>
                    <a:pt x="27139" y="416"/>
                    <a:pt x="27688" y="325"/>
                  </a:cubicBezTo>
                  <a:cubicBezTo>
                    <a:pt x="27758" y="314"/>
                    <a:pt x="27827" y="308"/>
                    <a:pt x="27895" y="308"/>
                  </a:cubicBezTo>
                  <a:close/>
                  <a:moveTo>
                    <a:pt x="30338" y="4822"/>
                  </a:moveTo>
                  <a:cubicBezTo>
                    <a:pt x="30396" y="4822"/>
                    <a:pt x="30438" y="4853"/>
                    <a:pt x="30453" y="4936"/>
                  </a:cubicBezTo>
                  <a:cubicBezTo>
                    <a:pt x="30465" y="5002"/>
                    <a:pt x="30482" y="5069"/>
                    <a:pt x="30497" y="5135"/>
                  </a:cubicBezTo>
                  <a:cubicBezTo>
                    <a:pt x="30670" y="5580"/>
                    <a:pt x="30840" y="6024"/>
                    <a:pt x="31021" y="6497"/>
                  </a:cubicBezTo>
                  <a:cubicBezTo>
                    <a:pt x="30958" y="6510"/>
                    <a:pt x="30895" y="6514"/>
                    <a:pt x="30833" y="6514"/>
                  </a:cubicBezTo>
                  <a:cubicBezTo>
                    <a:pt x="30664" y="6514"/>
                    <a:pt x="30501" y="6480"/>
                    <a:pt x="30340" y="6480"/>
                  </a:cubicBezTo>
                  <a:cubicBezTo>
                    <a:pt x="30339" y="6480"/>
                    <a:pt x="30337" y="6480"/>
                    <a:pt x="30335" y="6480"/>
                  </a:cubicBezTo>
                  <a:cubicBezTo>
                    <a:pt x="30307" y="6481"/>
                    <a:pt x="30278" y="6481"/>
                    <a:pt x="30250" y="6481"/>
                  </a:cubicBezTo>
                  <a:cubicBezTo>
                    <a:pt x="30048" y="6481"/>
                    <a:pt x="29846" y="6471"/>
                    <a:pt x="29645" y="6462"/>
                  </a:cubicBezTo>
                  <a:cubicBezTo>
                    <a:pt x="29415" y="6451"/>
                    <a:pt x="29186" y="6431"/>
                    <a:pt x="28955" y="6415"/>
                  </a:cubicBezTo>
                  <a:lnTo>
                    <a:pt x="28225" y="6415"/>
                  </a:lnTo>
                  <a:cubicBezTo>
                    <a:pt x="28192" y="6318"/>
                    <a:pt x="28248" y="6279"/>
                    <a:pt x="28282" y="6235"/>
                  </a:cubicBezTo>
                  <a:cubicBezTo>
                    <a:pt x="28755" y="5613"/>
                    <a:pt x="29369" y="5178"/>
                    <a:pt x="30091" y="4890"/>
                  </a:cubicBezTo>
                  <a:cubicBezTo>
                    <a:pt x="30147" y="4867"/>
                    <a:pt x="30205" y="4852"/>
                    <a:pt x="30263" y="4835"/>
                  </a:cubicBezTo>
                  <a:cubicBezTo>
                    <a:pt x="30290" y="4827"/>
                    <a:pt x="30315" y="4822"/>
                    <a:pt x="30338" y="4822"/>
                  </a:cubicBezTo>
                  <a:close/>
                  <a:moveTo>
                    <a:pt x="31568" y="4666"/>
                  </a:moveTo>
                  <a:cubicBezTo>
                    <a:pt x="32271" y="4666"/>
                    <a:pt x="32945" y="4801"/>
                    <a:pt x="33606" y="5072"/>
                  </a:cubicBezTo>
                  <a:cubicBezTo>
                    <a:pt x="33835" y="5166"/>
                    <a:pt x="34059" y="5274"/>
                    <a:pt x="34268" y="5406"/>
                  </a:cubicBezTo>
                  <a:cubicBezTo>
                    <a:pt x="34398" y="5485"/>
                    <a:pt x="34399" y="5507"/>
                    <a:pt x="34283" y="5613"/>
                  </a:cubicBezTo>
                  <a:cubicBezTo>
                    <a:pt x="34018" y="5857"/>
                    <a:pt x="33730" y="6076"/>
                    <a:pt x="33486" y="6338"/>
                  </a:cubicBezTo>
                  <a:cubicBezTo>
                    <a:pt x="33317" y="6522"/>
                    <a:pt x="33137" y="6590"/>
                    <a:pt x="32909" y="6590"/>
                  </a:cubicBezTo>
                  <a:cubicBezTo>
                    <a:pt x="32884" y="6590"/>
                    <a:pt x="32858" y="6589"/>
                    <a:pt x="32832" y="6588"/>
                  </a:cubicBezTo>
                  <a:cubicBezTo>
                    <a:pt x="32538" y="6571"/>
                    <a:pt x="32242" y="6563"/>
                    <a:pt x="31948" y="6563"/>
                  </a:cubicBezTo>
                  <a:cubicBezTo>
                    <a:pt x="31849" y="6563"/>
                    <a:pt x="31751" y="6563"/>
                    <a:pt x="31653" y="6565"/>
                  </a:cubicBezTo>
                  <a:cubicBezTo>
                    <a:pt x="31649" y="6565"/>
                    <a:pt x="31644" y="6565"/>
                    <a:pt x="31640" y="6565"/>
                  </a:cubicBezTo>
                  <a:cubicBezTo>
                    <a:pt x="31411" y="6565"/>
                    <a:pt x="31298" y="6460"/>
                    <a:pt x="31230" y="6251"/>
                  </a:cubicBezTo>
                  <a:cubicBezTo>
                    <a:pt x="31133" y="5950"/>
                    <a:pt x="31022" y="5655"/>
                    <a:pt x="30911" y="5358"/>
                  </a:cubicBezTo>
                  <a:cubicBezTo>
                    <a:pt x="30836" y="5160"/>
                    <a:pt x="30750" y="4964"/>
                    <a:pt x="30655" y="4740"/>
                  </a:cubicBezTo>
                  <a:cubicBezTo>
                    <a:pt x="30965" y="4690"/>
                    <a:pt x="31269" y="4666"/>
                    <a:pt x="31568" y="4666"/>
                  </a:cubicBezTo>
                  <a:close/>
                  <a:moveTo>
                    <a:pt x="34640" y="5686"/>
                  </a:moveTo>
                  <a:cubicBezTo>
                    <a:pt x="34663" y="5686"/>
                    <a:pt x="34687" y="5695"/>
                    <a:pt x="34715" y="5716"/>
                  </a:cubicBezTo>
                  <a:cubicBezTo>
                    <a:pt x="35042" y="5965"/>
                    <a:pt x="35331" y="6247"/>
                    <a:pt x="35592" y="6638"/>
                  </a:cubicBezTo>
                  <a:cubicBezTo>
                    <a:pt x="34907" y="6628"/>
                    <a:pt x="34284" y="6640"/>
                    <a:pt x="33670" y="6594"/>
                  </a:cubicBezTo>
                  <a:cubicBezTo>
                    <a:pt x="33649" y="6496"/>
                    <a:pt x="33715" y="6473"/>
                    <a:pt x="33756" y="6437"/>
                  </a:cubicBezTo>
                  <a:cubicBezTo>
                    <a:pt x="34016" y="6203"/>
                    <a:pt x="34279" y="5973"/>
                    <a:pt x="34539" y="5738"/>
                  </a:cubicBezTo>
                  <a:cubicBezTo>
                    <a:pt x="34574" y="5707"/>
                    <a:pt x="34605" y="5686"/>
                    <a:pt x="34640" y="5686"/>
                  </a:cubicBezTo>
                  <a:close/>
                  <a:moveTo>
                    <a:pt x="31610" y="3000"/>
                  </a:moveTo>
                  <a:cubicBezTo>
                    <a:pt x="32230" y="3000"/>
                    <a:pt x="32854" y="3081"/>
                    <a:pt x="33479" y="3249"/>
                  </a:cubicBezTo>
                  <a:cubicBezTo>
                    <a:pt x="34513" y="3527"/>
                    <a:pt x="35428" y="4040"/>
                    <a:pt x="36202" y="4792"/>
                  </a:cubicBezTo>
                  <a:cubicBezTo>
                    <a:pt x="36651" y="5228"/>
                    <a:pt x="37076" y="5685"/>
                    <a:pt x="37422" y="6210"/>
                  </a:cubicBezTo>
                  <a:cubicBezTo>
                    <a:pt x="37517" y="6354"/>
                    <a:pt x="37603" y="6497"/>
                    <a:pt x="37656" y="6705"/>
                  </a:cubicBezTo>
                  <a:cubicBezTo>
                    <a:pt x="37228" y="6691"/>
                    <a:pt x="36814" y="6676"/>
                    <a:pt x="36400" y="6661"/>
                  </a:cubicBezTo>
                  <a:cubicBezTo>
                    <a:pt x="36366" y="6668"/>
                    <a:pt x="36332" y="6671"/>
                    <a:pt x="36299" y="6671"/>
                  </a:cubicBezTo>
                  <a:cubicBezTo>
                    <a:pt x="36247" y="6671"/>
                    <a:pt x="36195" y="6663"/>
                    <a:pt x="36144" y="6644"/>
                  </a:cubicBezTo>
                  <a:cubicBezTo>
                    <a:pt x="36106" y="6652"/>
                    <a:pt x="36071" y="6656"/>
                    <a:pt x="36038" y="6656"/>
                  </a:cubicBezTo>
                  <a:cubicBezTo>
                    <a:pt x="35896" y="6656"/>
                    <a:pt x="35793" y="6582"/>
                    <a:pt x="35704" y="6437"/>
                  </a:cubicBezTo>
                  <a:cubicBezTo>
                    <a:pt x="35390" y="5930"/>
                    <a:pt x="34934" y="5566"/>
                    <a:pt x="34427" y="5268"/>
                  </a:cubicBezTo>
                  <a:cubicBezTo>
                    <a:pt x="33508" y="4731"/>
                    <a:pt x="32522" y="4416"/>
                    <a:pt x="31450" y="4415"/>
                  </a:cubicBezTo>
                  <a:cubicBezTo>
                    <a:pt x="31449" y="4415"/>
                    <a:pt x="31447" y="4415"/>
                    <a:pt x="31445" y="4415"/>
                  </a:cubicBezTo>
                  <a:cubicBezTo>
                    <a:pt x="30403" y="4415"/>
                    <a:pt x="29489" y="4779"/>
                    <a:pt x="28704" y="5460"/>
                  </a:cubicBezTo>
                  <a:cubicBezTo>
                    <a:pt x="28426" y="5701"/>
                    <a:pt x="28159" y="5959"/>
                    <a:pt x="27949" y="6263"/>
                  </a:cubicBezTo>
                  <a:cubicBezTo>
                    <a:pt x="27875" y="6370"/>
                    <a:pt x="27784" y="6384"/>
                    <a:pt x="27674" y="6384"/>
                  </a:cubicBezTo>
                  <a:cubicBezTo>
                    <a:pt x="27670" y="6384"/>
                    <a:pt x="27666" y="6384"/>
                    <a:pt x="27661" y="6384"/>
                  </a:cubicBezTo>
                  <a:cubicBezTo>
                    <a:pt x="27146" y="6380"/>
                    <a:pt x="26635" y="6345"/>
                    <a:pt x="26122" y="6316"/>
                  </a:cubicBezTo>
                  <a:cubicBezTo>
                    <a:pt x="26082" y="6322"/>
                    <a:pt x="26042" y="6326"/>
                    <a:pt x="26003" y="6326"/>
                  </a:cubicBezTo>
                  <a:cubicBezTo>
                    <a:pt x="25957" y="6326"/>
                    <a:pt x="25912" y="6321"/>
                    <a:pt x="25867" y="6311"/>
                  </a:cubicBezTo>
                  <a:cubicBezTo>
                    <a:pt x="25773" y="6313"/>
                    <a:pt x="25680" y="6315"/>
                    <a:pt x="25585" y="6315"/>
                  </a:cubicBezTo>
                  <a:cubicBezTo>
                    <a:pt x="25412" y="6315"/>
                    <a:pt x="25233" y="6307"/>
                    <a:pt x="25037" y="6273"/>
                  </a:cubicBezTo>
                  <a:cubicBezTo>
                    <a:pt x="25152" y="6144"/>
                    <a:pt x="25245" y="6045"/>
                    <a:pt x="25331" y="5943"/>
                  </a:cubicBezTo>
                  <a:cubicBezTo>
                    <a:pt x="26292" y="4808"/>
                    <a:pt x="27508" y="4031"/>
                    <a:pt x="28880" y="3515"/>
                  </a:cubicBezTo>
                  <a:cubicBezTo>
                    <a:pt x="29774" y="3179"/>
                    <a:pt x="30688" y="3000"/>
                    <a:pt x="31610" y="3000"/>
                  </a:cubicBezTo>
                  <a:close/>
                  <a:moveTo>
                    <a:pt x="44634" y="543"/>
                  </a:moveTo>
                  <a:cubicBezTo>
                    <a:pt x="44906" y="543"/>
                    <a:pt x="45181" y="559"/>
                    <a:pt x="45458" y="588"/>
                  </a:cubicBezTo>
                  <a:cubicBezTo>
                    <a:pt x="46614" y="713"/>
                    <a:pt x="47732" y="992"/>
                    <a:pt x="48827" y="1379"/>
                  </a:cubicBezTo>
                  <a:cubicBezTo>
                    <a:pt x="49492" y="1613"/>
                    <a:pt x="50134" y="1897"/>
                    <a:pt x="50726" y="2280"/>
                  </a:cubicBezTo>
                  <a:cubicBezTo>
                    <a:pt x="50961" y="2432"/>
                    <a:pt x="51194" y="2593"/>
                    <a:pt x="51396" y="2870"/>
                  </a:cubicBezTo>
                  <a:cubicBezTo>
                    <a:pt x="51104" y="2787"/>
                    <a:pt x="50870" y="2687"/>
                    <a:pt x="50618" y="2645"/>
                  </a:cubicBezTo>
                  <a:cubicBezTo>
                    <a:pt x="50229" y="2581"/>
                    <a:pt x="49839" y="2553"/>
                    <a:pt x="49450" y="2553"/>
                  </a:cubicBezTo>
                  <a:cubicBezTo>
                    <a:pt x="49198" y="2553"/>
                    <a:pt x="48946" y="2565"/>
                    <a:pt x="48694" y="2585"/>
                  </a:cubicBezTo>
                  <a:cubicBezTo>
                    <a:pt x="47263" y="2700"/>
                    <a:pt x="45931" y="3162"/>
                    <a:pt x="44658" y="3795"/>
                  </a:cubicBezTo>
                  <a:cubicBezTo>
                    <a:pt x="43953" y="4146"/>
                    <a:pt x="43309" y="4608"/>
                    <a:pt x="42638" y="5024"/>
                  </a:cubicBezTo>
                  <a:cubicBezTo>
                    <a:pt x="41814" y="5534"/>
                    <a:pt x="41019" y="6088"/>
                    <a:pt x="40280" y="6719"/>
                  </a:cubicBezTo>
                  <a:cubicBezTo>
                    <a:pt x="40218" y="6770"/>
                    <a:pt x="40156" y="6789"/>
                    <a:pt x="40082" y="6789"/>
                  </a:cubicBezTo>
                  <a:cubicBezTo>
                    <a:pt x="40078" y="6789"/>
                    <a:pt x="40074" y="6789"/>
                    <a:pt x="40070" y="6789"/>
                  </a:cubicBezTo>
                  <a:cubicBezTo>
                    <a:pt x="39418" y="6769"/>
                    <a:pt x="38768" y="6748"/>
                    <a:pt x="38116" y="6731"/>
                  </a:cubicBezTo>
                  <a:cubicBezTo>
                    <a:pt x="38030" y="6729"/>
                    <a:pt x="37974" y="6704"/>
                    <a:pt x="37934" y="6621"/>
                  </a:cubicBezTo>
                  <a:cubicBezTo>
                    <a:pt x="37545" y="5811"/>
                    <a:pt x="36954" y="5158"/>
                    <a:pt x="36311" y="4548"/>
                  </a:cubicBezTo>
                  <a:cubicBezTo>
                    <a:pt x="36256" y="4495"/>
                    <a:pt x="36188" y="4456"/>
                    <a:pt x="36107" y="4396"/>
                  </a:cubicBezTo>
                  <a:cubicBezTo>
                    <a:pt x="36252" y="4248"/>
                    <a:pt x="36399" y="4194"/>
                    <a:pt x="36518" y="4103"/>
                  </a:cubicBezTo>
                  <a:cubicBezTo>
                    <a:pt x="36640" y="4011"/>
                    <a:pt x="36766" y="3920"/>
                    <a:pt x="36899" y="3843"/>
                  </a:cubicBezTo>
                  <a:cubicBezTo>
                    <a:pt x="37776" y="3337"/>
                    <a:pt x="38646" y="2825"/>
                    <a:pt x="39533" y="2337"/>
                  </a:cubicBezTo>
                  <a:cubicBezTo>
                    <a:pt x="40501" y="1804"/>
                    <a:pt x="41490" y="1311"/>
                    <a:pt x="42524" y="916"/>
                  </a:cubicBezTo>
                  <a:cubicBezTo>
                    <a:pt x="43214" y="653"/>
                    <a:pt x="43917" y="543"/>
                    <a:pt x="44634" y="543"/>
                  </a:cubicBezTo>
                  <a:close/>
                  <a:moveTo>
                    <a:pt x="49243" y="2807"/>
                  </a:moveTo>
                  <a:cubicBezTo>
                    <a:pt x="49732" y="2807"/>
                    <a:pt x="50220" y="2854"/>
                    <a:pt x="50708" y="2951"/>
                  </a:cubicBezTo>
                  <a:cubicBezTo>
                    <a:pt x="50950" y="2999"/>
                    <a:pt x="51184" y="3092"/>
                    <a:pt x="51417" y="3177"/>
                  </a:cubicBezTo>
                  <a:cubicBezTo>
                    <a:pt x="51591" y="3241"/>
                    <a:pt x="51719" y="3368"/>
                    <a:pt x="51813" y="3528"/>
                  </a:cubicBezTo>
                  <a:cubicBezTo>
                    <a:pt x="52050" y="3927"/>
                    <a:pt x="52280" y="4329"/>
                    <a:pt x="52448" y="4762"/>
                  </a:cubicBezTo>
                  <a:cubicBezTo>
                    <a:pt x="52809" y="5688"/>
                    <a:pt x="53201" y="6603"/>
                    <a:pt x="53483" y="7559"/>
                  </a:cubicBezTo>
                  <a:cubicBezTo>
                    <a:pt x="53709" y="8324"/>
                    <a:pt x="53900" y="9097"/>
                    <a:pt x="54140" y="9857"/>
                  </a:cubicBezTo>
                  <a:cubicBezTo>
                    <a:pt x="54411" y="10709"/>
                    <a:pt x="54594" y="11581"/>
                    <a:pt x="54725" y="12463"/>
                  </a:cubicBezTo>
                  <a:cubicBezTo>
                    <a:pt x="54800" y="12979"/>
                    <a:pt x="54839" y="13501"/>
                    <a:pt x="54891" y="14021"/>
                  </a:cubicBezTo>
                  <a:cubicBezTo>
                    <a:pt x="55190" y="17081"/>
                    <a:pt x="55143" y="20152"/>
                    <a:pt x="55084" y="23221"/>
                  </a:cubicBezTo>
                  <a:cubicBezTo>
                    <a:pt x="55063" y="24323"/>
                    <a:pt x="54960" y="25428"/>
                    <a:pt x="54865" y="26529"/>
                  </a:cubicBezTo>
                  <a:cubicBezTo>
                    <a:pt x="54780" y="27528"/>
                    <a:pt x="54646" y="28521"/>
                    <a:pt x="54526" y="29515"/>
                  </a:cubicBezTo>
                  <a:cubicBezTo>
                    <a:pt x="54417" y="30425"/>
                    <a:pt x="54270" y="31329"/>
                    <a:pt x="54146" y="32238"/>
                  </a:cubicBezTo>
                  <a:cubicBezTo>
                    <a:pt x="54068" y="32798"/>
                    <a:pt x="53998" y="33359"/>
                    <a:pt x="53934" y="33920"/>
                  </a:cubicBezTo>
                  <a:cubicBezTo>
                    <a:pt x="53836" y="34798"/>
                    <a:pt x="53657" y="35663"/>
                    <a:pt x="53496" y="36530"/>
                  </a:cubicBezTo>
                  <a:cubicBezTo>
                    <a:pt x="53179" y="38224"/>
                    <a:pt x="52780" y="39898"/>
                    <a:pt x="52280" y="41547"/>
                  </a:cubicBezTo>
                  <a:cubicBezTo>
                    <a:pt x="52160" y="41942"/>
                    <a:pt x="51985" y="42314"/>
                    <a:pt x="51816" y="42691"/>
                  </a:cubicBezTo>
                  <a:cubicBezTo>
                    <a:pt x="51769" y="42795"/>
                    <a:pt x="51710" y="42859"/>
                    <a:pt x="51594" y="42859"/>
                  </a:cubicBezTo>
                  <a:cubicBezTo>
                    <a:pt x="51584" y="42859"/>
                    <a:pt x="51573" y="42858"/>
                    <a:pt x="51562" y="42857"/>
                  </a:cubicBezTo>
                  <a:cubicBezTo>
                    <a:pt x="51076" y="42818"/>
                    <a:pt x="50591" y="42777"/>
                    <a:pt x="50093" y="42702"/>
                  </a:cubicBezTo>
                  <a:cubicBezTo>
                    <a:pt x="50112" y="42430"/>
                    <a:pt x="50182" y="42176"/>
                    <a:pt x="50252" y="41924"/>
                  </a:cubicBezTo>
                  <a:cubicBezTo>
                    <a:pt x="50567" y="40782"/>
                    <a:pt x="50781" y="39621"/>
                    <a:pt x="50987" y="38457"/>
                  </a:cubicBezTo>
                  <a:cubicBezTo>
                    <a:pt x="51098" y="37833"/>
                    <a:pt x="51220" y="37211"/>
                    <a:pt x="51316" y="36584"/>
                  </a:cubicBezTo>
                  <a:cubicBezTo>
                    <a:pt x="51480" y="35500"/>
                    <a:pt x="51709" y="34425"/>
                    <a:pt x="51767" y="33327"/>
                  </a:cubicBezTo>
                  <a:cubicBezTo>
                    <a:pt x="51809" y="32514"/>
                    <a:pt x="51932" y="31709"/>
                    <a:pt x="52039" y="30902"/>
                  </a:cubicBezTo>
                  <a:cubicBezTo>
                    <a:pt x="52103" y="30418"/>
                    <a:pt x="52139" y="29930"/>
                    <a:pt x="52180" y="29444"/>
                  </a:cubicBezTo>
                  <a:cubicBezTo>
                    <a:pt x="52247" y="28658"/>
                    <a:pt x="52268" y="27869"/>
                    <a:pt x="52358" y="27086"/>
                  </a:cubicBezTo>
                  <a:cubicBezTo>
                    <a:pt x="52395" y="26770"/>
                    <a:pt x="52412" y="26453"/>
                    <a:pt x="52413" y="26136"/>
                  </a:cubicBezTo>
                  <a:cubicBezTo>
                    <a:pt x="52418" y="25132"/>
                    <a:pt x="52428" y="24129"/>
                    <a:pt x="52405" y="23125"/>
                  </a:cubicBezTo>
                  <a:cubicBezTo>
                    <a:pt x="52390" y="22482"/>
                    <a:pt x="52406" y="21838"/>
                    <a:pt x="52373" y="21198"/>
                  </a:cubicBezTo>
                  <a:cubicBezTo>
                    <a:pt x="52315" y="20060"/>
                    <a:pt x="52291" y="18919"/>
                    <a:pt x="52134" y="17789"/>
                  </a:cubicBezTo>
                  <a:cubicBezTo>
                    <a:pt x="52107" y="17594"/>
                    <a:pt x="52087" y="17396"/>
                    <a:pt x="52084" y="17199"/>
                  </a:cubicBezTo>
                  <a:cubicBezTo>
                    <a:pt x="52073" y="16554"/>
                    <a:pt x="51946" y="15923"/>
                    <a:pt x="51857" y="15287"/>
                  </a:cubicBezTo>
                  <a:cubicBezTo>
                    <a:pt x="51741" y="14464"/>
                    <a:pt x="51621" y="13642"/>
                    <a:pt x="51448" y="12830"/>
                  </a:cubicBezTo>
                  <a:cubicBezTo>
                    <a:pt x="51007" y="10772"/>
                    <a:pt x="50424" y="8757"/>
                    <a:pt x="49597" y="6820"/>
                  </a:cubicBezTo>
                  <a:cubicBezTo>
                    <a:pt x="49364" y="6274"/>
                    <a:pt x="49044" y="5774"/>
                    <a:pt x="48745" y="5265"/>
                  </a:cubicBezTo>
                  <a:cubicBezTo>
                    <a:pt x="48514" y="4873"/>
                    <a:pt x="48264" y="4494"/>
                    <a:pt x="48019" y="4111"/>
                  </a:cubicBezTo>
                  <a:cubicBezTo>
                    <a:pt x="47820" y="3799"/>
                    <a:pt x="47597" y="3505"/>
                    <a:pt x="47326" y="3251"/>
                  </a:cubicBezTo>
                  <a:cubicBezTo>
                    <a:pt x="47290" y="3218"/>
                    <a:pt x="47241" y="3191"/>
                    <a:pt x="47247" y="3114"/>
                  </a:cubicBezTo>
                  <a:cubicBezTo>
                    <a:pt x="47422" y="3015"/>
                    <a:pt x="47624" y="2976"/>
                    <a:pt x="47821" y="2940"/>
                  </a:cubicBezTo>
                  <a:cubicBezTo>
                    <a:pt x="48295" y="2851"/>
                    <a:pt x="48769" y="2807"/>
                    <a:pt x="49243" y="2807"/>
                  </a:cubicBezTo>
                  <a:close/>
                  <a:moveTo>
                    <a:pt x="46861" y="3214"/>
                  </a:moveTo>
                  <a:cubicBezTo>
                    <a:pt x="46953" y="3214"/>
                    <a:pt x="47029" y="3260"/>
                    <a:pt x="47110" y="3353"/>
                  </a:cubicBezTo>
                  <a:cubicBezTo>
                    <a:pt x="47422" y="3712"/>
                    <a:pt x="47688" y="4100"/>
                    <a:pt x="47931" y="4504"/>
                  </a:cubicBezTo>
                  <a:cubicBezTo>
                    <a:pt x="48224" y="4989"/>
                    <a:pt x="48508" y="5478"/>
                    <a:pt x="48798" y="5964"/>
                  </a:cubicBezTo>
                  <a:cubicBezTo>
                    <a:pt x="49408" y="6990"/>
                    <a:pt x="49790" y="8109"/>
                    <a:pt x="50156" y="9236"/>
                  </a:cubicBezTo>
                  <a:cubicBezTo>
                    <a:pt x="50650" y="10755"/>
                    <a:pt x="51050" y="12298"/>
                    <a:pt x="51313" y="13872"/>
                  </a:cubicBezTo>
                  <a:cubicBezTo>
                    <a:pt x="51520" y="15114"/>
                    <a:pt x="51747" y="16353"/>
                    <a:pt x="51810" y="17615"/>
                  </a:cubicBezTo>
                  <a:cubicBezTo>
                    <a:pt x="51830" y="18017"/>
                    <a:pt x="51897" y="18418"/>
                    <a:pt x="51922" y="18820"/>
                  </a:cubicBezTo>
                  <a:cubicBezTo>
                    <a:pt x="51962" y="19443"/>
                    <a:pt x="52000" y="20070"/>
                    <a:pt x="52014" y="20694"/>
                  </a:cubicBezTo>
                  <a:cubicBezTo>
                    <a:pt x="52051" y="22520"/>
                    <a:pt x="52119" y="24348"/>
                    <a:pt x="52057" y="26174"/>
                  </a:cubicBezTo>
                  <a:cubicBezTo>
                    <a:pt x="52024" y="27200"/>
                    <a:pt x="51917" y="28226"/>
                    <a:pt x="51843" y="29252"/>
                  </a:cubicBezTo>
                  <a:cubicBezTo>
                    <a:pt x="51795" y="29953"/>
                    <a:pt x="51723" y="30653"/>
                    <a:pt x="51603" y="31344"/>
                  </a:cubicBezTo>
                  <a:cubicBezTo>
                    <a:pt x="51456" y="32175"/>
                    <a:pt x="51418" y="33014"/>
                    <a:pt x="51344" y="33850"/>
                  </a:cubicBezTo>
                  <a:cubicBezTo>
                    <a:pt x="51290" y="34473"/>
                    <a:pt x="51188" y="35090"/>
                    <a:pt x="51085" y="35709"/>
                  </a:cubicBezTo>
                  <a:cubicBezTo>
                    <a:pt x="50875" y="36977"/>
                    <a:pt x="50665" y="38245"/>
                    <a:pt x="50425" y="39509"/>
                  </a:cubicBezTo>
                  <a:cubicBezTo>
                    <a:pt x="50377" y="39761"/>
                    <a:pt x="50319" y="40011"/>
                    <a:pt x="50271" y="40264"/>
                  </a:cubicBezTo>
                  <a:cubicBezTo>
                    <a:pt x="50257" y="40342"/>
                    <a:pt x="50227" y="40404"/>
                    <a:pt x="50169" y="40462"/>
                  </a:cubicBezTo>
                  <a:cubicBezTo>
                    <a:pt x="49523" y="41102"/>
                    <a:pt x="49028" y="41851"/>
                    <a:pt x="48620" y="42658"/>
                  </a:cubicBezTo>
                  <a:cubicBezTo>
                    <a:pt x="48348" y="43193"/>
                    <a:pt x="48087" y="43733"/>
                    <a:pt x="47779" y="44249"/>
                  </a:cubicBezTo>
                  <a:cubicBezTo>
                    <a:pt x="47541" y="44649"/>
                    <a:pt x="47263" y="45017"/>
                    <a:pt x="46940" y="45350"/>
                  </a:cubicBezTo>
                  <a:cubicBezTo>
                    <a:pt x="46903" y="45387"/>
                    <a:pt x="46876" y="45447"/>
                    <a:pt x="46802" y="45447"/>
                  </a:cubicBezTo>
                  <a:cubicBezTo>
                    <a:pt x="46799" y="45447"/>
                    <a:pt x="46795" y="45447"/>
                    <a:pt x="46791" y="45447"/>
                  </a:cubicBezTo>
                  <a:cubicBezTo>
                    <a:pt x="46791" y="45116"/>
                    <a:pt x="46783" y="44784"/>
                    <a:pt x="46792" y="44454"/>
                  </a:cubicBezTo>
                  <a:cubicBezTo>
                    <a:pt x="46821" y="43477"/>
                    <a:pt x="46880" y="42501"/>
                    <a:pt x="46884" y="41523"/>
                  </a:cubicBezTo>
                  <a:cubicBezTo>
                    <a:pt x="46896" y="38701"/>
                    <a:pt x="46923" y="35879"/>
                    <a:pt x="46934" y="33058"/>
                  </a:cubicBezTo>
                  <a:cubicBezTo>
                    <a:pt x="46939" y="32046"/>
                    <a:pt x="46949" y="31035"/>
                    <a:pt x="46961" y="30022"/>
                  </a:cubicBezTo>
                  <a:cubicBezTo>
                    <a:pt x="46966" y="29189"/>
                    <a:pt x="46929" y="28356"/>
                    <a:pt x="46937" y="27525"/>
                  </a:cubicBezTo>
                  <a:cubicBezTo>
                    <a:pt x="46948" y="26248"/>
                    <a:pt x="46995" y="24969"/>
                    <a:pt x="46960" y="23692"/>
                  </a:cubicBezTo>
                  <a:cubicBezTo>
                    <a:pt x="46927" y="22483"/>
                    <a:pt x="46984" y="21274"/>
                    <a:pt x="46953" y="20066"/>
                  </a:cubicBezTo>
                  <a:cubicBezTo>
                    <a:pt x="46905" y="18264"/>
                    <a:pt x="46944" y="16463"/>
                    <a:pt x="46853" y="14663"/>
                  </a:cubicBezTo>
                  <a:cubicBezTo>
                    <a:pt x="46814" y="13892"/>
                    <a:pt x="46838" y="13119"/>
                    <a:pt x="46812" y="12348"/>
                  </a:cubicBezTo>
                  <a:cubicBezTo>
                    <a:pt x="46783" y="11416"/>
                    <a:pt x="46811" y="10477"/>
                    <a:pt x="46662" y="9551"/>
                  </a:cubicBezTo>
                  <a:cubicBezTo>
                    <a:pt x="46591" y="9107"/>
                    <a:pt x="46471" y="8679"/>
                    <a:pt x="46267" y="8279"/>
                  </a:cubicBezTo>
                  <a:cubicBezTo>
                    <a:pt x="45955" y="7666"/>
                    <a:pt x="45433" y="7315"/>
                    <a:pt x="44783" y="7145"/>
                  </a:cubicBezTo>
                  <a:cubicBezTo>
                    <a:pt x="44176" y="6986"/>
                    <a:pt x="43550" y="6926"/>
                    <a:pt x="42927" y="6897"/>
                  </a:cubicBezTo>
                  <a:cubicBezTo>
                    <a:pt x="42253" y="6869"/>
                    <a:pt x="41583" y="6792"/>
                    <a:pt x="40896" y="6792"/>
                  </a:cubicBezTo>
                  <a:cubicBezTo>
                    <a:pt x="40789" y="6792"/>
                    <a:pt x="40682" y="6794"/>
                    <a:pt x="40574" y="6798"/>
                  </a:cubicBezTo>
                  <a:cubicBezTo>
                    <a:pt x="40609" y="6703"/>
                    <a:pt x="40677" y="6678"/>
                    <a:pt x="40729" y="6641"/>
                  </a:cubicBezTo>
                  <a:cubicBezTo>
                    <a:pt x="41885" y="5780"/>
                    <a:pt x="43110" y="5022"/>
                    <a:pt x="44326" y="4248"/>
                  </a:cubicBezTo>
                  <a:cubicBezTo>
                    <a:pt x="44756" y="3976"/>
                    <a:pt x="45225" y="3786"/>
                    <a:pt x="45694" y="3598"/>
                  </a:cubicBezTo>
                  <a:cubicBezTo>
                    <a:pt x="46028" y="3464"/>
                    <a:pt x="46378" y="3369"/>
                    <a:pt x="46714" y="3245"/>
                  </a:cubicBezTo>
                  <a:cubicBezTo>
                    <a:pt x="46769" y="3225"/>
                    <a:pt x="46817" y="3214"/>
                    <a:pt x="46861" y="3214"/>
                  </a:cubicBezTo>
                  <a:close/>
                  <a:moveTo>
                    <a:pt x="52921" y="40594"/>
                  </a:moveTo>
                  <a:cubicBezTo>
                    <a:pt x="53129" y="40686"/>
                    <a:pt x="53275" y="40829"/>
                    <a:pt x="53317" y="41056"/>
                  </a:cubicBezTo>
                  <a:cubicBezTo>
                    <a:pt x="53369" y="41335"/>
                    <a:pt x="53384" y="41617"/>
                    <a:pt x="53312" y="41897"/>
                  </a:cubicBezTo>
                  <a:cubicBezTo>
                    <a:pt x="53091" y="42754"/>
                    <a:pt x="52837" y="43600"/>
                    <a:pt x="52426" y="44387"/>
                  </a:cubicBezTo>
                  <a:cubicBezTo>
                    <a:pt x="52200" y="44820"/>
                    <a:pt x="51935" y="45232"/>
                    <a:pt x="51619" y="45607"/>
                  </a:cubicBezTo>
                  <a:cubicBezTo>
                    <a:pt x="50370" y="47089"/>
                    <a:pt x="49174" y="48615"/>
                    <a:pt x="47907" y="50080"/>
                  </a:cubicBezTo>
                  <a:cubicBezTo>
                    <a:pt x="47374" y="50696"/>
                    <a:pt x="46820" y="51293"/>
                    <a:pt x="46218" y="51845"/>
                  </a:cubicBezTo>
                  <a:cubicBezTo>
                    <a:pt x="46008" y="52038"/>
                    <a:pt x="45780" y="52202"/>
                    <a:pt x="45529" y="52337"/>
                  </a:cubicBezTo>
                  <a:cubicBezTo>
                    <a:pt x="45264" y="52481"/>
                    <a:pt x="44992" y="52588"/>
                    <a:pt x="44691" y="52588"/>
                  </a:cubicBezTo>
                  <a:cubicBezTo>
                    <a:pt x="44634" y="52588"/>
                    <a:pt x="44576" y="52584"/>
                    <a:pt x="44517" y="52576"/>
                  </a:cubicBezTo>
                  <a:cubicBezTo>
                    <a:pt x="44521" y="52498"/>
                    <a:pt x="44594" y="52473"/>
                    <a:pt x="44641" y="52431"/>
                  </a:cubicBezTo>
                  <a:cubicBezTo>
                    <a:pt x="45290" y="51847"/>
                    <a:pt x="45702" y="51112"/>
                    <a:pt x="45987" y="50300"/>
                  </a:cubicBezTo>
                  <a:cubicBezTo>
                    <a:pt x="46311" y="49375"/>
                    <a:pt x="46506" y="48419"/>
                    <a:pt x="46620" y="47446"/>
                  </a:cubicBezTo>
                  <a:cubicBezTo>
                    <a:pt x="46673" y="46995"/>
                    <a:pt x="46720" y="46543"/>
                    <a:pt x="46746" y="46089"/>
                  </a:cubicBezTo>
                  <a:cubicBezTo>
                    <a:pt x="46754" y="45943"/>
                    <a:pt x="46799" y="45834"/>
                    <a:pt x="46903" y="45729"/>
                  </a:cubicBezTo>
                  <a:cubicBezTo>
                    <a:pt x="47355" y="45270"/>
                    <a:pt x="47769" y="44779"/>
                    <a:pt x="48092" y="44217"/>
                  </a:cubicBezTo>
                  <a:cubicBezTo>
                    <a:pt x="48336" y="43791"/>
                    <a:pt x="48543" y="43350"/>
                    <a:pt x="48763" y="42913"/>
                  </a:cubicBezTo>
                  <a:cubicBezTo>
                    <a:pt x="49107" y="42236"/>
                    <a:pt x="49540" y="41622"/>
                    <a:pt x="49995" y="41018"/>
                  </a:cubicBezTo>
                  <a:cubicBezTo>
                    <a:pt x="50015" y="40990"/>
                    <a:pt x="50031" y="40959"/>
                    <a:pt x="50050" y="40931"/>
                  </a:cubicBezTo>
                  <a:cubicBezTo>
                    <a:pt x="50067" y="40940"/>
                    <a:pt x="50083" y="40947"/>
                    <a:pt x="50100" y="40956"/>
                  </a:cubicBezTo>
                  <a:cubicBezTo>
                    <a:pt x="50009" y="41356"/>
                    <a:pt x="49913" y="41755"/>
                    <a:pt x="49833" y="42156"/>
                  </a:cubicBezTo>
                  <a:cubicBezTo>
                    <a:pt x="49794" y="42347"/>
                    <a:pt x="49741" y="42541"/>
                    <a:pt x="49745" y="42740"/>
                  </a:cubicBezTo>
                  <a:cubicBezTo>
                    <a:pt x="49747" y="42937"/>
                    <a:pt x="49804" y="43009"/>
                    <a:pt x="49996" y="43028"/>
                  </a:cubicBezTo>
                  <a:cubicBezTo>
                    <a:pt x="50533" y="43085"/>
                    <a:pt x="51070" y="43129"/>
                    <a:pt x="51610" y="43142"/>
                  </a:cubicBezTo>
                  <a:cubicBezTo>
                    <a:pt x="51617" y="43142"/>
                    <a:pt x="51623" y="43142"/>
                    <a:pt x="51629" y="43142"/>
                  </a:cubicBezTo>
                  <a:cubicBezTo>
                    <a:pt x="51836" y="43142"/>
                    <a:pt x="51962" y="43053"/>
                    <a:pt x="52054" y="42867"/>
                  </a:cubicBezTo>
                  <a:cubicBezTo>
                    <a:pt x="52359" y="42250"/>
                    <a:pt x="52613" y="41613"/>
                    <a:pt x="52790" y="40948"/>
                  </a:cubicBezTo>
                  <a:cubicBezTo>
                    <a:pt x="52821" y="40835"/>
                    <a:pt x="52836" y="40712"/>
                    <a:pt x="52921" y="40594"/>
                  </a:cubicBezTo>
                  <a:close/>
                  <a:moveTo>
                    <a:pt x="43107" y="8226"/>
                  </a:moveTo>
                  <a:cubicBezTo>
                    <a:pt x="43265" y="8226"/>
                    <a:pt x="43424" y="8239"/>
                    <a:pt x="43582" y="8273"/>
                  </a:cubicBezTo>
                  <a:cubicBezTo>
                    <a:pt x="44146" y="8391"/>
                    <a:pt x="44585" y="8684"/>
                    <a:pt x="44894" y="9182"/>
                  </a:cubicBezTo>
                  <a:cubicBezTo>
                    <a:pt x="45186" y="9654"/>
                    <a:pt x="45250" y="10175"/>
                    <a:pt x="45275" y="10708"/>
                  </a:cubicBezTo>
                  <a:cubicBezTo>
                    <a:pt x="45330" y="11847"/>
                    <a:pt x="45290" y="12986"/>
                    <a:pt x="45338" y="14125"/>
                  </a:cubicBezTo>
                  <a:cubicBezTo>
                    <a:pt x="45374" y="14965"/>
                    <a:pt x="45352" y="15806"/>
                    <a:pt x="45383" y="16645"/>
                  </a:cubicBezTo>
                  <a:cubicBezTo>
                    <a:pt x="45429" y="17913"/>
                    <a:pt x="45438" y="19184"/>
                    <a:pt x="45402" y="20452"/>
                  </a:cubicBezTo>
                  <a:cubicBezTo>
                    <a:pt x="45384" y="21138"/>
                    <a:pt x="45427" y="21822"/>
                    <a:pt x="45415" y="22508"/>
                  </a:cubicBezTo>
                  <a:cubicBezTo>
                    <a:pt x="45394" y="23665"/>
                    <a:pt x="45390" y="24822"/>
                    <a:pt x="45369" y="25978"/>
                  </a:cubicBezTo>
                  <a:cubicBezTo>
                    <a:pt x="45362" y="26460"/>
                    <a:pt x="45396" y="26939"/>
                    <a:pt x="45411" y="27417"/>
                  </a:cubicBezTo>
                  <a:cubicBezTo>
                    <a:pt x="45436" y="28265"/>
                    <a:pt x="45395" y="29115"/>
                    <a:pt x="45383" y="29963"/>
                  </a:cubicBezTo>
                  <a:cubicBezTo>
                    <a:pt x="45374" y="30580"/>
                    <a:pt x="45392" y="31197"/>
                    <a:pt x="45400" y="31815"/>
                  </a:cubicBezTo>
                  <a:cubicBezTo>
                    <a:pt x="45411" y="32664"/>
                    <a:pt x="45365" y="33513"/>
                    <a:pt x="45342" y="34361"/>
                  </a:cubicBezTo>
                  <a:cubicBezTo>
                    <a:pt x="45326" y="34908"/>
                    <a:pt x="45311" y="35457"/>
                    <a:pt x="45320" y="36006"/>
                  </a:cubicBezTo>
                  <a:cubicBezTo>
                    <a:pt x="45333" y="36745"/>
                    <a:pt x="45349" y="37483"/>
                    <a:pt x="45307" y="38219"/>
                  </a:cubicBezTo>
                  <a:cubicBezTo>
                    <a:pt x="45259" y="39052"/>
                    <a:pt x="45277" y="39883"/>
                    <a:pt x="45290" y="40714"/>
                  </a:cubicBezTo>
                  <a:cubicBezTo>
                    <a:pt x="45296" y="41160"/>
                    <a:pt x="45315" y="41606"/>
                    <a:pt x="45309" y="42052"/>
                  </a:cubicBezTo>
                  <a:cubicBezTo>
                    <a:pt x="45295" y="43004"/>
                    <a:pt x="45285" y="43956"/>
                    <a:pt x="45253" y="44906"/>
                  </a:cubicBezTo>
                  <a:cubicBezTo>
                    <a:pt x="45224" y="45797"/>
                    <a:pt x="45189" y="46688"/>
                    <a:pt x="45057" y="47571"/>
                  </a:cubicBezTo>
                  <a:cubicBezTo>
                    <a:pt x="44970" y="48155"/>
                    <a:pt x="44906" y="48745"/>
                    <a:pt x="44756" y="49318"/>
                  </a:cubicBezTo>
                  <a:cubicBezTo>
                    <a:pt x="44614" y="49856"/>
                    <a:pt x="44392" y="50350"/>
                    <a:pt x="44025" y="50774"/>
                  </a:cubicBezTo>
                  <a:cubicBezTo>
                    <a:pt x="43836" y="50994"/>
                    <a:pt x="43609" y="51156"/>
                    <a:pt x="43362" y="51295"/>
                  </a:cubicBezTo>
                  <a:cubicBezTo>
                    <a:pt x="43018" y="51491"/>
                    <a:pt x="42665" y="51662"/>
                    <a:pt x="42284" y="51773"/>
                  </a:cubicBezTo>
                  <a:cubicBezTo>
                    <a:pt x="41666" y="52074"/>
                    <a:pt x="41023" y="52310"/>
                    <a:pt x="40375" y="52537"/>
                  </a:cubicBezTo>
                  <a:cubicBezTo>
                    <a:pt x="39056" y="52996"/>
                    <a:pt x="37702" y="53336"/>
                    <a:pt x="36345" y="53666"/>
                  </a:cubicBezTo>
                  <a:cubicBezTo>
                    <a:pt x="35487" y="53876"/>
                    <a:pt x="34627" y="54071"/>
                    <a:pt x="33766" y="54260"/>
                  </a:cubicBezTo>
                  <a:cubicBezTo>
                    <a:pt x="33357" y="54350"/>
                    <a:pt x="32941" y="54410"/>
                    <a:pt x="32526" y="54478"/>
                  </a:cubicBezTo>
                  <a:cubicBezTo>
                    <a:pt x="32430" y="54494"/>
                    <a:pt x="32333" y="54503"/>
                    <a:pt x="32235" y="54503"/>
                  </a:cubicBezTo>
                  <a:cubicBezTo>
                    <a:pt x="32144" y="54503"/>
                    <a:pt x="32053" y="54495"/>
                    <a:pt x="31963" y="54477"/>
                  </a:cubicBezTo>
                  <a:cubicBezTo>
                    <a:pt x="31783" y="54441"/>
                    <a:pt x="31782" y="54431"/>
                    <a:pt x="31861" y="54240"/>
                  </a:cubicBezTo>
                  <a:cubicBezTo>
                    <a:pt x="31875" y="54165"/>
                    <a:pt x="31905" y="54095"/>
                    <a:pt x="31951" y="54032"/>
                  </a:cubicBezTo>
                  <a:cubicBezTo>
                    <a:pt x="31976" y="53868"/>
                    <a:pt x="32050" y="53720"/>
                    <a:pt x="32108" y="53568"/>
                  </a:cubicBezTo>
                  <a:cubicBezTo>
                    <a:pt x="32130" y="53467"/>
                    <a:pt x="32153" y="53363"/>
                    <a:pt x="32176" y="53261"/>
                  </a:cubicBezTo>
                  <a:cubicBezTo>
                    <a:pt x="32228" y="52784"/>
                    <a:pt x="32292" y="52303"/>
                    <a:pt x="32245" y="51826"/>
                  </a:cubicBezTo>
                  <a:cubicBezTo>
                    <a:pt x="32196" y="51323"/>
                    <a:pt x="32214" y="50817"/>
                    <a:pt x="32178" y="50313"/>
                  </a:cubicBezTo>
                  <a:cubicBezTo>
                    <a:pt x="32164" y="50099"/>
                    <a:pt x="32156" y="49884"/>
                    <a:pt x="32149" y="49671"/>
                  </a:cubicBezTo>
                  <a:cubicBezTo>
                    <a:pt x="32084" y="47897"/>
                    <a:pt x="32048" y="46122"/>
                    <a:pt x="32022" y="44347"/>
                  </a:cubicBezTo>
                  <a:cubicBezTo>
                    <a:pt x="32004" y="43001"/>
                    <a:pt x="31996" y="41654"/>
                    <a:pt x="32008" y="40308"/>
                  </a:cubicBezTo>
                  <a:cubicBezTo>
                    <a:pt x="32016" y="39306"/>
                    <a:pt x="32058" y="38302"/>
                    <a:pt x="32109" y="37301"/>
                  </a:cubicBezTo>
                  <a:cubicBezTo>
                    <a:pt x="32151" y="36497"/>
                    <a:pt x="32202" y="35692"/>
                    <a:pt x="32261" y="34890"/>
                  </a:cubicBezTo>
                  <a:cubicBezTo>
                    <a:pt x="32337" y="33822"/>
                    <a:pt x="32458" y="32758"/>
                    <a:pt x="32545" y="31691"/>
                  </a:cubicBezTo>
                  <a:cubicBezTo>
                    <a:pt x="32646" y="30454"/>
                    <a:pt x="32818" y="29223"/>
                    <a:pt x="32980" y="27993"/>
                  </a:cubicBezTo>
                  <a:cubicBezTo>
                    <a:pt x="33061" y="27374"/>
                    <a:pt x="33208" y="26764"/>
                    <a:pt x="33326" y="26150"/>
                  </a:cubicBezTo>
                  <a:cubicBezTo>
                    <a:pt x="33476" y="25368"/>
                    <a:pt x="33600" y="24581"/>
                    <a:pt x="33798" y="23807"/>
                  </a:cubicBezTo>
                  <a:cubicBezTo>
                    <a:pt x="33887" y="23461"/>
                    <a:pt x="33965" y="23109"/>
                    <a:pt x="34096" y="22773"/>
                  </a:cubicBezTo>
                  <a:cubicBezTo>
                    <a:pt x="34123" y="22563"/>
                    <a:pt x="34169" y="22359"/>
                    <a:pt x="34251" y="22164"/>
                  </a:cubicBezTo>
                  <a:cubicBezTo>
                    <a:pt x="34298" y="21822"/>
                    <a:pt x="34410" y="21498"/>
                    <a:pt x="34508" y="21171"/>
                  </a:cubicBezTo>
                  <a:cubicBezTo>
                    <a:pt x="34848" y="20039"/>
                    <a:pt x="35113" y="18885"/>
                    <a:pt x="35489" y="17763"/>
                  </a:cubicBezTo>
                  <a:cubicBezTo>
                    <a:pt x="35692" y="17155"/>
                    <a:pt x="35894" y="16544"/>
                    <a:pt x="36129" y="15947"/>
                  </a:cubicBezTo>
                  <a:cubicBezTo>
                    <a:pt x="36230" y="15699"/>
                    <a:pt x="36325" y="15448"/>
                    <a:pt x="36459" y="15215"/>
                  </a:cubicBezTo>
                  <a:cubicBezTo>
                    <a:pt x="36518" y="15000"/>
                    <a:pt x="36606" y="14796"/>
                    <a:pt x="36699" y="14596"/>
                  </a:cubicBezTo>
                  <a:cubicBezTo>
                    <a:pt x="37246" y="13436"/>
                    <a:pt x="37859" y="12314"/>
                    <a:pt x="38587" y="11256"/>
                  </a:cubicBezTo>
                  <a:cubicBezTo>
                    <a:pt x="38625" y="11200"/>
                    <a:pt x="38675" y="11152"/>
                    <a:pt x="38719" y="11101"/>
                  </a:cubicBezTo>
                  <a:lnTo>
                    <a:pt x="38719" y="11099"/>
                  </a:lnTo>
                  <a:cubicBezTo>
                    <a:pt x="39102" y="10570"/>
                    <a:pt x="39533" y="10085"/>
                    <a:pt x="40021" y="9651"/>
                  </a:cubicBezTo>
                  <a:cubicBezTo>
                    <a:pt x="40232" y="9463"/>
                    <a:pt x="40450" y="9283"/>
                    <a:pt x="40656" y="9088"/>
                  </a:cubicBezTo>
                  <a:cubicBezTo>
                    <a:pt x="41178" y="8596"/>
                    <a:pt x="41817" y="8377"/>
                    <a:pt x="42509" y="8276"/>
                  </a:cubicBezTo>
                  <a:cubicBezTo>
                    <a:pt x="42708" y="8247"/>
                    <a:pt x="42908" y="8226"/>
                    <a:pt x="43107" y="8226"/>
                  </a:cubicBezTo>
                  <a:close/>
                  <a:moveTo>
                    <a:pt x="18755" y="6437"/>
                  </a:moveTo>
                  <a:cubicBezTo>
                    <a:pt x="19550" y="6437"/>
                    <a:pt x="20344" y="6457"/>
                    <a:pt x="21138" y="6480"/>
                  </a:cubicBezTo>
                  <a:cubicBezTo>
                    <a:pt x="22141" y="6508"/>
                    <a:pt x="23144" y="6543"/>
                    <a:pt x="24145" y="6611"/>
                  </a:cubicBezTo>
                  <a:cubicBezTo>
                    <a:pt x="24624" y="6643"/>
                    <a:pt x="25104" y="6656"/>
                    <a:pt x="25585" y="6672"/>
                  </a:cubicBezTo>
                  <a:cubicBezTo>
                    <a:pt x="26870" y="6714"/>
                    <a:pt x="28156" y="6744"/>
                    <a:pt x="29442" y="6799"/>
                  </a:cubicBezTo>
                  <a:cubicBezTo>
                    <a:pt x="31473" y="6888"/>
                    <a:pt x="33507" y="6912"/>
                    <a:pt x="35539" y="6962"/>
                  </a:cubicBezTo>
                  <a:cubicBezTo>
                    <a:pt x="37160" y="7000"/>
                    <a:pt x="38778" y="7085"/>
                    <a:pt x="40400" y="7119"/>
                  </a:cubicBezTo>
                  <a:cubicBezTo>
                    <a:pt x="41301" y="7138"/>
                    <a:pt x="42199" y="7198"/>
                    <a:pt x="43098" y="7247"/>
                  </a:cubicBezTo>
                  <a:cubicBezTo>
                    <a:pt x="43619" y="7276"/>
                    <a:pt x="44140" y="7340"/>
                    <a:pt x="44650" y="7458"/>
                  </a:cubicBezTo>
                  <a:cubicBezTo>
                    <a:pt x="45289" y="7606"/>
                    <a:pt x="45727" y="7962"/>
                    <a:pt x="45989" y="8577"/>
                  </a:cubicBezTo>
                  <a:cubicBezTo>
                    <a:pt x="46300" y="9311"/>
                    <a:pt x="46417" y="10076"/>
                    <a:pt x="46439" y="10859"/>
                  </a:cubicBezTo>
                  <a:cubicBezTo>
                    <a:pt x="46476" y="12292"/>
                    <a:pt x="46476" y="13725"/>
                    <a:pt x="46521" y="15157"/>
                  </a:cubicBezTo>
                  <a:cubicBezTo>
                    <a:pt x="46560" y="16375"/>
                    <a:pt x="46558" y="17592"/>
                    <a:pt x="46573" y="18810"/>
                  </a:cubicBezTo>
                  <a:cubicBezTo>
                    <a:pt x="46609" y="21838"/>
                    <a:pt x="46626" y="24866"/>
                    <a:pt x="46604" y="27893"/>
                  </a:cubicBezTo>
                  <a:cubicBezTo>
                    <a:pt x="46593" y="29291"/>
                    <a:pt x="46599" y="30690"/>
                    <a:pt x="46583" y="32088"/>
                  </a:cubicBezTo>
                  <a:cubicBezTo>
                    <a:pt x="46557" y="34413"/>
                    <a:pt x="46567" y="36737"/>
                    <a:pt x="46537" y="39061"/>
                  </a:cubicBezTo>
                  <a:cubicBezTo>
                    <a:pt x="46523" y="40159"/>
                    <a:pt x="46539" y="41258"/>
                    <a:pt x="46491" y="42354"/>
                  </a:cubicBezTo>
                  <a:cubicBezTo>
                    <a:pt x="46430" y="43724"/>
                    <a:pt x="46435" y="45099"/>
                    <a:pt x="46352" y="46468"/>
                  </a:cubicBezTo>
                  <a:cubicBezTo>
                    <a:pt x="46274" y="47722"/>
                    <a:pt x="46067" y="48953"/>
                    <a:pt x="45631" y="50140"/>
                  </a:cubicBezTo>
                  <a:cubicBezTo>
                    <a:pt x="45432" y="50682"/>
                    <a:pt x="45182" y="51202"/>
                    <a:pt x="44845" y="51669"/>
                  </a:cubicBezTo>
                  <a:cubicBezTo>
                    <a:pt x="44278" y="52456"/>
                    <a:pt x="43516" y="52916"/>
                    <a:pt x="42524" y="52951"/>
                  </a:cubicBezTo>
                  <a:cubicBezTo>
                    <a:pt x="42317" y="52958"/>
                    <a:pt x="42109" y="52963"/>
                    <a:pt x="41902" y="52963"/>
                  </a:cubicBezTo>
                  <a:cubicBezTo>
                    <a:pt x="41604" y="52963"/>
                    <a:pt x="41306" y="52952"/>
                    <a:pt x="41008" y="52919"/>
                  </a:cubicBezTo>
                  <a:cubicBezTo>
                    <a:pt x="40918" y="52909"/>
                    <a:pt x="40827" y="52906"/>
                    <a:pt x="40736" y="52906"/>
                  </a:cubicBezTo>
                  <a:cubicBezTo>
                    <a:pt x="40582" y="52906"/>
                    <a:pt x="40428" y="52914"/>
                    <a:pt x="40274" y="52914"/>
                  </a:cubicBezTo>
                  <a:cubicBezTo>
                    <a:pt x="40272" y="52898"/>
                    <a:pt x="40268" y="52883"/>
                    <a:pt x="40266" y="52867"/>
                  </a:cubicBezTo>
                  <a:cubicBezTo>
                    <a:pt x="40335" y="52842"/>
                    <a:pt x="40402" y="52818"/>
                    <a:pt x="40471" y="52794"/>
                  </a:cubicBezTo>
                  <a:cubicBezTo>
                    <a:pt x="41245" y="52536"/>
                    <a:pt x="41995" y="52217"/>
                    <a:pt x="42755" y="51926"/>
                  </a:cubicBezTo>
                  <a:cubicBezTo>
                    <a:pt x="43126" y="51786"/>
                    <a:pt x="43479" y="51602"/>
                    <a:pt x="43801" y="51381"/>
                  </a:cubicBezTo>
                  <a:cubicBezTo>
                    <a:pt x="44225" y="51092"/>
                    <a:pt x="44542" y="50701"/>
                    <a:pt x="44767" y="50233"/>
                  </a:cubicBezTo>
                  <a:cubicBezTo>
                    <a:pt x="45073" y="49599"/>
                    <a:pt x="45214" y="48920"/>
                    <a:pt x="45322" y="48234"/>
                  </a:cubicBezTo>
                  <a:cubicBezTo>
                    <a:pt x="45585" y="46552"/>
                    <a:pt x="45605" y="44852"/>
                    <a:pt x="45636" y="43155"/>
                  </a:cubicBezTo>
                  <a:cubicBezTo>
                    <a:pt x="45661" y="41886"/>
                    <a:pt x="45642" y="40616"/>
                    <a:pt x="45626" y="39346"/>
                  </a:cubicBezTo>
                  <a:cubicBezTo>
                    <a:pt x="45619" y="38832"/>
                    <a:pt x="45650" y="38317"/>
                    <a:pt x="45673" y="37803"/>
                  </a:cubicBezTo>
                  <a:cubicBezTo>
                    <a:pt x="45719" y="36749"/>
                    <a:pt x="45653" y="35695"/>
                    <a:pt x="45679" y="34638"/>
                  </a:cubicBezTo>
                  <a:cubicBezTo>
                    <a:pt x="45696" y="33885"/>
                    <a:pt x="45709" y="33130"/>
                    <a:pt x="45711" y="32374"/>
                  </a:cubicBezTo>
                  <a:cubicBezTo>
                    <a:pt x="45714" y="31525"/>
                    <a:pt x="45698" y="30675"/>
                    <a:pt x="45700" y="29827"/>
                  </a:cubicBezTo>
                  <a:cubicBezTo>
                    <a:pt x="45707" y="27932"/>
                    <a:pt x="45726" y="26035"/>
                    <a:pt x="45730" y="24140"/>
                  </a:cubicBezTo>
                  <a:cubicBezTo>
                    <a:pt x="45733" y="21731"/>
                    <a:pt x="45742" y="19320"/>
                    <a:pt x="45717" y="16910"/>
                  </a:cubicBezTo>
                  <a:cubicBezTo>
                    <a:pt x="45707" y="15864"/>
                    <a:pt x="45699" y="14817"/>
                    <a:pt x="45645" y="13772"/>
                  </a:cubicBezTo>
                  <a:cubicBezTo>
                    <a:pt x="45622" y="13336"/>
                    <a:pt x="45650" y="12896"/>
                    <a:pt x="45619" y="12461"/>
                  </a:cubicBezTo>
                  <a:cubicBezTo>
                    <a:pt x="45572" y="11758"/>
                    <a:pt x="45625" y="11054"/>
                    <a:pt x="45571" y="10353"/>
                  </a:cubicBezTo>
                  <a:cubicBezTo>
                    <a:pt x="45542" y="9995"/>
                    <a:pt x="45482" y="9644"/>
                    <a:pt x="45329" y="9308"/>
                  </a:cubicBezTo>
                  <a:cubicBezTo>
                    <a:pt x="45070" y="8739"/>
                    <a:pt x="44632" y="8394"/>
                    <a:pt x="44067" y="8167"/>
                  </a:cubicBezTo>
                  <a:cubicBezTo>
                    <a:pt x="43704" y="8020"/>
                    <a:pt x="43335" y="7970"/>
                    <a:pt x="42960" y="7970"/>
                  </a:cubicBezTo>
                  <a:cubicBezTo>
                    <a:pt x="42816" y="7970"/>
                    <a:pt x="42670" y="7978"/>
                    <a:pt x="42524" y="7990"/>
                  </a:cubicBezTo>
                  <a:cubicBezTo>
                    <a:pt x="41694" y="8059"/>
                    <a:pt x="40981" y="8394"/>
                    <a:pt x="40329" y="8907"/>
                  </a:cubicBezTo>
                  <a:cubicBezTo>
                    <a:pt x="39178" y="9815"/>
                    <a:pt x="38289" y="10931"/>
                    <a:pt x="37567" y="12195"/>
                  </a:cubicBezTo>
                  <a:cubicBezTo>
                    <a:pt x="36885" y="13389"/>
                    <a:pt x="36274" y="14617"/>
                    <a:pt x="35799" y="15906"/>
                  </a:cubicBezTo>
                  <a:cubicBezTo>
                    <a:pt x="35374" y="17064"/>
                    <a:pt x="34972" y="18230"/>
                    <a:pt x="34651" y="19424"/>
                  </a:cubicBezTo>
                  <a:cubicBezTo>
                    <a:pt x="34327" y="20634"/>
                    <a:pt x="33959" y="21828"/>
                    <a:pt x="33633" y="23038"/>
                  </a:cubicBezTo>
                  <a:cubicBezTo>
                    <a:pt x="33390" y="23940"/>
                    <a:pt x="33204" y="24855"/>
                    <a:pt x="33023" y="25772"/>
                  </a:cubicBezTo>
                  <a:cubicBezTo>
                    <a:pt x="32891" y="26435"/>
                    <a:pt x="32727" y="27094"/>
                    <a:pt x="32636" y="27765"/>
                  </a:cubicBezTo>
                  <a:cubicBezTo>
                    <a:pt x="32517" y="28648"/>
                    <a:pt x="32407" y="29533"/>
                    <a:pt x="32299" y="30418"/>
                  </a:cubicBezTo>
                  <a:cubicBezTo>
                    <a:pt x="32171" y="31455"/>
                    <a:pt x="32092" y="32499"/>
                    <a:pt x="32008" y="33541"/>
                  </a:cubicBezTo>
                  <a:cubicBezTo>
                    <a:pt x="31964" y="34088"/>
                    <a:pt x="31923" y="34636"/>
                    <a:pt x="31889" y="35183"/>
                  </a:cubicBezTo>
                  <a:cubicBezTo>
                    <a:pt x="31835" y="36030"/>
                    <a:pt x="31768" y="36877"/>
                    <a:pt x="31737" y="37726"/>
                  </a:cubicBezTo>
                  <a:cubicBezTo>
                    <a:pt x="31652" y="40126"/>
                    <a:pt x="31671" y="42527"/>
                    <a:pt x="31700" y="44930"/>
                  </a:cubicBezTo>
                  <a:cubicBezTo>
                    <a:pt x="31710" y="45727"/>
                    <a:pt x="31713" y="46524"/>
                    <a:pt x="31736" y="47322"/>
                  </a:cubicBezTo>
                  <a:cubicBezTo>
                    <a:pt x="31772" y="48514"/>
                    <a:pt x="31821" y="49706"/>
                    <a:pt x="31867" y="50895"/>
                  </a:cubicBezTo>
                  <a:cubicBezTo>
                    <a:pt x="31897" y="51709"/>
                    <a:pt x="31929" y="52526"/>
                    <a:pt x="31779" y="53334"/>
                  </a:cubicBezTo>
                  <a:cubicBezTo>
                    <a:pt x="31660" y="53975"/>
                    <a:pt x="31370" y="54520"/>
                    <a:pt x="30860" y="54952"/>
                  </a:cubicBezTo>
                  <a:cubicBezTo>
                    <a:pt x="30109" y="55586"/>
                    <a:pt x="29236" y="55858"/>
                    <a:pt x="28277" y="55884"/>
                  </a:cubicBezTo>
                  <a:cubicBezTo>
                    <a:pt x="27976" y="55892"/>
                    <a:pt x="27675" y="55897"/>
                    <a:pt x="27373" y="55897"/>
                  </a:cubicBezTo>
                  <a:cubicBezTo>
                    <a:pt x="26971" y="55897"/>
                    <a:pt x="26569" y="55888"/>
                    <a:pt x="26168" y="55869"/>
                  </a:cubicBezTo>
                  <a:cubicBezTo>
                    <a:pt x="25346" y="55831"/>
                    <a:pt x="24527" y="55749"/>
                    <a:pt x="23714" y="55610"/>
                  </a:cubicBezTo>
                  <a:cubicBezTo>
                    <a:pt x="23290" y="55538"/>
                    <a:pt x="22861" y="55536"/>
                    <a:pt x="22435" y="55484"/>
                  </a:cubicBezTo>
                  <a:cubicBezTo>
                    <a:pt x="21635" y="55385"/>
                    <a:pt x="20836" y="55286"/>
                    <a:pt x="20037" y="55190"/>
                  </a:cubicBezTo>
                  <a:cubicBezTo>
                    <a:pt x="19390" y="55113"/>
                    <a:pt x="18744" y="55041"/>
                    <a:pt x="18096" y="54969"/>
                  </a:cubicBezTo>
                  <a:cubicBezTo>
                    <a:pt x="16842" y="54831"/>
                    <a:pt x="15592" y="54665"/>
                    <a:pt x="14346" y="54480"/>
                  </a:cubicBezTo>
                  <a:cubicBezTo>
                    <a:pt x="13169" y="54304"/>
                    <a:pt x="11990" y="54134"/>
                    <a:pt x="10807" y="53986"/>
                  </a:cubicBezTo>
                  <a:cubicBezTo>
                    <a:pt x="9777" y="53858"/>
                    <a:pt x="8753" y="53699"/>
                    <a:pt x="7727" y="53550"/>
                  </a:cubicBezTo>
                  <a:cubicBezTo>
                    <a:pt x="6657" y="53394"/>
                    <a:pt x="5594" y="53201"/>
                    <a:pt x="4542" y="52957"/>
                  </a:cubicBezTo>
                  <a:cubicBezTo>
                    <a:pt x="4133" y="52862"/>
                    <a:pt x="3724" y="52759"/>
                    <a:pt x="3332" y="52608"/>
                  </a:cubicBezTo>
                  <a:cubicBezTo>
                    <a:pt x="2419" y="52259"/>
                    <a:pt x="1772" y="51631"/>
                    <a:pt x="1413" y="50717"/>
                  </a:cubicBezTo>
                  <a:cubicBezTo>
                    <a:pt x="1016" y="49708"/>
                    <a:pt x="754" y="48663"/>
                    <a:pt x="590" y="47591"/>
                  </a:cubicBezTo>
                  <a:cubicBezTo>
                    <a:pt x="451" y="46687"/>
                    <a:pt x="466" y="45777"/>
                    <a:pt x="449" y="44870"/>
                  </a:cubicBezTo>
                  <a:cubicBezTo>
                    <a:pt x="415" y="43171"/>
                    <a:pt x="423" y="41472"/>
                    <a:pt x="455" y="39775"/>
                  </a:cubicBezTo>
                  <a:cubicBezTo>
                    <a:pt x="482" y="38274"/>
                    <a:pt x="545" y="36774"/>
                    <a:pt x="652" y="35277"/>
                  </a:cubicBezTo>
                  <a:cubicBezTo>
                    <a:pt x="798" y="33233"/>
                    <a:pt x="1008" y="31195"/>
                    <a:pt x="1393" y="29179"/>
                  </a:cubicBezTo>
                  <a:cubicBezTo>
                    <a:pt x="1651" y="27832"/>
                    <a:pt x="1846" y="26475"/>
                    <a:pt x="2136" y="25132"/>
                  </a:cubicBezTo>
                  <a:cubicBezTo>
                    <a:pt x="2637" y="22802"/>
                    <a:pt x="3148" y="20475"/>
                    <a:pt x="3881" y="18204"/>
                  </a:cubicBezTo>
                  <a:cubicBezTo>
                    <a:pt x="4549" y="16139"/>
                    <a:pt x="5432" y="14173"/>
                    <a:pt x="6567" y="12321"/>
                  </a:cubicBezTo>
                  <a:cubicBezTo>
                    <a:pt x="7419" y="10928"/>
                    <a:pt x="8450" y="9684"/>
                    <a:pt x="9634" y="8567"/>
                  </a:cubicBezTo>
                  <a:cubicBezTo>
                    <a:pt x="10304" y="7934"/>
                    <a:pt x="11063" y="7416"/>
                    <a:pt x="11852" y="6946"/>
                  </a:cubicBezTo>
                  <a:cubicBezTo>
                    <a:pt x="12200" y="6739"/>
                    <a:pt x="12592" y="6678"/>
                    <a:pt x="12988" y="6644"/>
                  </a:cubicBezTo>
                  <a:cubicBezTo>
                    <a:pt x="14188" y="6538"/>
                    <a:pt x="15390" y="6466"/>
                    <a:pt x="16595" y="6466"/>
                  </a:cubicBezTo>
                  <a:cubicBezTo>
                    <a:pt x="16677" y="6466"/>
                    <a:pt x="16759" y="6467"/>
                    <a:pt x="16841" y="6467"/>
                  </a:cubicBezTo>
                  <a:cubicBezTo>
                    <a:pt x="16870" y="6468"/>
                    <a:pt x="16899" y="6468"/>
                    <a:pt x="16928" y="6468"/>
                  </a:cubicBezTo>
                  <a:cubicBezTo>
                    <a:pt x="17448" y="6468"/>
                    <a:pt x="17967" y="6442"/>
                    <a:pt x="18488" y="6438"/>
                  </a:cubicBezTo>
                  <a:cubicBezTo>
                    <a:pt x="18577" y="6437"/>
                    <a:pt x="18666" y="6437"/>
                    <a:pt x="18755" y="6437"/>
                  </a:cubicBezTo>
                  <a:close/>
                  <a:moveTo>
                    <a:pt x="27957" y="1"/>
                  </a:moveTo>
                  <a:cubicBezTo>
                    <a:pt x="27908" y="1"/>
                    <a:pt x="27855" y="13"/>
                    <a:pt x="27805" y="18"/>
                  </a:cubicBezTo>
                  <a:cubicBezTo>
                    <a:pt x="27386" y="59"/>
                    <a:pt x="26980" y="171"/>
                    <a:pt x="26567" y="249"/>
                  </a:cubicBezTo>
                  <a:cubicBezTo>
                    <a:pt x="25422" y="465"/>
                    <a:pt x="24281" y="703"/>
                    <a:pt x="23144" y="959"/>
                  </a:cubicBezTo>
                  <a:cubicBezTo>
                    <a:pt x="22568" y="1090"/>
                    <a:pt x="22079" y="1330"/>
                    <a:pt x="21777" y="1866"/>
                  </a:cubicBezTo>
                  <a:cubicBezTo>
                    <a:pt x="21661" y="2071"/>
                    <a:pt x="21597" y="2288"/>
                    <a:pt x="21592" y="2527"/>
                  </a:cubicBezTo>
                  <a:cubicBezTo>
                    <a:pt x="21575" y="3208"/>
                    <a:pt x="21740" y="3853"/>
                    <a:pt x="21957" y="4489"/>
                  </a:cubicBezTo>
                  <a:cubicBezTo>
                    <a:pt x="22121" y="4968"/>
                    <a:pt x="22260" y="5452"/>
                    <a:pt x="22337" y="5954"/>
                  </a:cubicBezTo>
                  <a:cubicBezTo>
                    <a:pt x="22369" y="6152"/>
                    <a:pt x="22373" y="6173"/>
                    <a:pt x="22205" y="6173"/>
                  </a:cubicBezTo>
                  <a:cubicBezTo>
                    <a:pt x="22185" y="6173"/>
                    <a:pt x="22163" y="6173"/>
                    <a:pt x="22137" y="6173"/>
                  </a:cubicBezTo>
                  <a:cubicBezTo>
                    <a:pt x="22095" y="6173"/>
                    <a:pt x="22050" y="6172"/>
                    <a:pt x="22008" y="6170"/>
                  </a:cubicBezTo>
                  <a:cubicBezTo>
                    <a:pt x="21194" y="6120"/>
                    <a:pt x="20379" y="6127"/>
                    <a:pt x="19565" y="6118"/>
                  </a:cubicBezTo>
                  <a:cubicBezTo>
                    <a:pt x="19417" y="6117"/>
                    <a:pt x="19270" y="6116"/>
                    <a:pt x="19123" y="6116"/>
                  </a:cubicBezTo>
                  <a:cubicBezTo>
                    <a:pt x="18069" y="6116"/>
                    <a:pt x="17016" y="6150"/>
                    <a:pt x="15963" y="6181"/>
                  </a:cubicBezTo>
                  <a:cubicBezTo>
                    <a:pt x="14927" y="6210"/>
                    <a:pt x="13894" y="6314"/>
                    <a:pt x="12856" y="6329"/>
                  </a:cubicBezTo>
                  <a:cubicBezTo>
                    <a:pt x="12494" y="6334"/>
                    <a:pt x="12147" y="6439"/>
                    <a:pt x="11826" y="6623"/>
                  </a:cubicBezTo>
                  <a:cubicBezTo>
                    <a:pt x="10959" y="7117"/>
                    <a:pt x="10158" y="7710"/>
                    <a:pt x="9418" y="8374"/>
                  </a:cubicBezTo>
                  <a:cubicBezTo>
                    <a:pt x="8626" y="9085"/>
                    <a:pt x="7911" y="9879"/>
                    <a:pt x="7293" y="10748"/>
                  </a:cubicBezTo>
                  <a:cubicBezTo>
                    <a:pt x="6308" y="12134"/>
                    <a:pt x="5441" y="13593"/>
                    <a:pt x="4717" y="15134"/>
                  </a:cubicBezTo>
                  <a:cubicBezTo>
                    <a:pt x="3877" y="16918"/>
                    <a:pt x="3274" y="18786"/>
                    <a:pt x="2811" y="20695"/>
                  </a:cubicBezTo>
                  <a:cubicBezTo>
                    <a:pt x="2227" y="23103"/>
                    <a:pt x="1663" y="25514"/>
                    <a:pt x="1242" y="27957"/>
                  </a:cubicBezTo>
                  <a:cubicBezTo>
                    <a:pt x="896" y="29960"/>
                    <a:pt x="525" y="31955"/>
                    <a:pt x="365" y="33984"/>
                  </a:cubicBezTo>
                  <a:cubicBezTo>
                    <a:pt x="240" y="35584"/>
                    <a:pt x="157" y="37185"/>
                    <a:pt x="96" y="38786"/>
                  </a:cubicBezTo>
                  <a:cubicBezTo>
                    <a:pt x="67" y="39558"/>
                    <a:pt x="91" y="40330"/>
                    <a:pt x="91" y="41102"/>
                  </a:cubicBezTo>
                  <a:cubicBezTo>
                    <a:pt x="25" y="42474"/>
                    <a:pt x="0" y="43847"/>
                    <a:pt x="31" y="45218"/>
                  </a:cubicBezTo>
                  <a:cubicBezTo>
                    <a:pt x="46" y="45913"/>
                    <a:pt x="58" y="46607"/>
                    <a:pt x="142" y="47298"/>
                  </a:cubicBezTo>
                  <a:cubicBezTo>
                    <a:pt x="275" y="48400"/>
                    <a:pt x="540" y="49475"/>
                    <a:pt x="914" y="50517"/>
                  </a:cubicBezTo>
                  <a:cubicBezTo>
                    <a:pt x="1338" y="51696"/>
                    <a:pt x="2132" y="52523"/>
                    <a:pt x="3327" y="52954"/>
                  </a:cubicBezTo>
                  <a:cubicBezTo>
                    <a:pt x="4120" y="53240"/>
                    <a:pt x="4932" y="53442"/>
                    <a:pt x="5764" y="53570"/>
                  </a:cubicBezTo>
                  <a:cubicBezTo>
                    <a:pt x="6653" y="53707"/>
                    <a:pt x="7540" y="53848"/>
                    <a:pt x="8431" y="53978"/>
                  </a:cubicBezTo>
                  <a:cubicBezTo>
                    <a:pt x="9228" y="54094"/>
                    <a:pt x="10027" y="54199"/>
                    <a:pt x="10825" y="54304"/>
                  </a:cubicBezTo>
                  <a:cubicBezTo>
                    <a:pt x="11292" y="54366"/>
                    <a:pt x="11761" y="54408"/>
                    <a:pt x="12228" y="54474"/>
                  </a:cubicBezTo>
                  <a:cubicBezTo>
                    <a:pt x="13195" y="54611"/>
                    <a:pt x="14159" y="54765"/>
                    <a:pt x="15126" y="54901"/>
                  </a:cubicBezTo>
                  <a:cubicBezTo>
                    <a:pt x="16085" y="55036"/>
                    <a:pt x="17048" y="55144"/>
                    <a:pt x="18004" y="55289"/>
                  </a:cubicBezTo>
                  <a:cubicBezTo>
                    <a:pt x="19462" y="55510"/>
                    <a:pt x="20935" y="55596"/>
                    <a:pt x="22395" y="55789"/>
                  </a:cubicBezTo>
                  <a:cubicBezTo>
                    <a:pt x="22819" y="55847"/>
                    <a:pt x="23249" y="55851"/>
                    <a:pt x="23675" y="55916"/>
                  </a:cubicBezTo>
                  <a:cubicBezTo>
                    <a:pt x="24651" y="56064"/>
                    <a:pt x="25630" y="56190"/>
                    <a:pt x="26621" y="56190"/>
                  </a:cubicBezTo>
                  <a:cubicBezTo>
                    <a:pt x="26696" y="56190"/>
                    <a:pt x="26771" y="56190"/>
                    <a:pt x="26846" y="56188"/>
                  </a:cubicBezTo>
                  <a:cubicBezTo>
                    <a:pt x="26868" y="56188"/>
                    <a:pt x="26889" y="56188"/>
                    <a:pt x="26911" y="56188"/>
                  </a:cubicBezTo>
                  <a:cubicBezTo>
                    <a:pt x="27081" y="56188"/>
                    <a:pt x="27250" y="56197"/>
                    <a:pt x="27419" y="56197"/>
                  </a:cubicBezTo>
                  <a:cubicBezTo>
                    <a:pt x="27434" y="56197"/>
                    <a:pt x="27449" y="56197"/>
                    <a:pt x="27463" y="56197"/>
                  </a:cubicBezTo>
                  <a:cubicBezTo>
                    <a:pt x="27547" y="56195"/>
                    <a:pt x="27631" y="56195"/>
                    <a:pt x="27715" y="56195"/>
                  </a:cubicBezTo>
                  <a:cubicBezTo>
                    <a:pt x="27841" y="56195"/>
                    <a:pt x="27968" y="56196"/>
                    <a:pt x="28094" y="56196"/>
                  </a:cubicBezTo>
                  <a:cubicBezTo>
                    <a:pt x="28423" y="56196"/>
                    <a:pt x="28751" y="56190"/>
                    <a:pt x="29081" y="56146"/>
                  </a:cubicBezTo>
                  <a:cubicBezTo>
                    <a:pt x="30114" y="56009"/>
                    <a:pt x="30944" y="55539"/>
                    <a:pt x="31570" y="54711"/>
                  </a:cubicBezTo>
                  <a:cubicBezTo>
                    <a:pt x="31610" y="54658"/>
                    <a:pt x="31647" y="54637"/>
                    <a:pt x="31688" y="54637"/>
                  </a:cubicBezTo>
                  <a:cubicBezTo>
                    <a:pt x="31718" y="54637"/>
                    <a:pt x="31750" y="54649"/>
                    <a:pt x="31787" y="54667"/>
                  </a:cubicBezTo>
                  <a:cubicBezTo>
                    <a:pt x="31969" y="54756"/>
                    <a:pt x="32158" y="54790"/>
                    <a:pt x="32354" y="54790"/>
                  </a:cubicBezTo>
                  <a:cubicBezTo>
                    <a:pt x="32423" y="54790"/>
                    <a:pt x="32493" y="54786"/>
                    <a:pt x="32564" y="54778"/>
                  </a:cubicBezTo>
                  <a:cubicBezTo>
                    <a:pt x="33067" y="54727"/>
                    <a:pt x="33564" y="54630"/>
                    <a:pt x="34057" y="54521"/>
                  </a:cubicBezTo>
                  <a:cubicBezTo>
                    <a:pt x="34709" y="54376"/>
                    <a:pt x="35357" y="54207"/>
                    <a:pt x="36007" y="54054"/>
                  </a:cubicBezTo>
                  <a:cubicBezTo>
                    <a:pt x="37158" y="53783"/>
                    <a:pt x="38306" y="53495"/>
                    <a:pt x="39432" y="53128"/>
                  </a:cubicBezTo>
                  <a:cubicBezTo>
                    <a:pt x="39585" y="53079"/>
                    <a:pt x="39735" y="53056"/>
                    <a:pt x="39887" y="53056"/>
                  </a:cubicBezTo>
                  <a:cubicBezTo>
                    <a:pt x="39953" y="53056"/>
                    <a:pt x="40020" y="53060"/>
                    <a:pt x="40088" y="53069"/>
                  </a:cubicBezTo>
                  <a:cubicBezTo>
                    <a:pt x="40754" y="53155"/>
                    <a:pt x="41422" y="53209"/>
                    <a:pt x="42093" y="53209"/>
                  </a:cubicBezTo>
                  <a:cubicBezTo>
                    <a:pt x="42211" y="53209"/>
                    <a:pt x="42329" y="53207"/>
                    <a:pt x="42448" y="53204"/>
                  </a:cubicBezTo>
                  <a:cubicBezTo>
                    <a:pt x="42969" y="53190"/>
                    <a:pt x="43469" y="53092"/>
                    <a:pt x="43940" y="52866"/>
                  </a:cubicBezTo>
                  <a:cubicBezTo>
                    <a:pt x="44000" y="52836"/>
                    <a:pt x="44057" y="52822"/>
                    <a:pt x="44120" y="52822"/>
                  </a:cubicBezTo>
                  <a:cubicBezTo>
                    <a:pt x="44140" y="52822"/>
                    <a:pt x="44161" y="52824"/>
                    <a:pt x="44183" y="52826"/>
                  </a:cubicBezTo>
                  <a:cubicBezTo>
                    <a:pt x="44308" y="52840"/>
                    <a:pt x="44431" y="52847"/>
                    <a:pt x="44553" y="52847"/>
                  </a:cubicBezTo>
                  <a:cubicBezTo>
                    <a:pt x="44975" y="52847"/>
                    <a:pt x="45379" y="52757"/>
                    <a:pt x="45763" y="52517"/>
                  </a:cubicBezTo>
                  <a:cubicBezTo>
                    <a:pt x="46220" y="52230"/>
                    <a:pt x="46620" y="51887"/>
                    <a:pt x="46979" y="51493"/>
                  </a:cubicBezTo>
                  <a:cubicBezTo>
                    <a:pt x="47426" y="51006"/>
                    <a:pt x="47865" y="50515"/>
                    <a:pt x="48296" y="50014"/>
                  </a:cubicBezTo>
                  <a:cubicBezTo>
                    <a:pt x="49476" y="48643"/>
                    <a:pt x="50661" y="47276"/>
                    <a:pt x="51813" y="45881"/>
                  </a:cubicBezTo>
                  <a:cubicBezTo>
                    <a:pt x="52180" y="45435"/>
                    <a:pt x="52486" y="44951"/>
                    <a:pt x="52749" y="44437"/>
                  </a:cubicBezTo>
                  <a:cubicBezTo>
                    <a:pt x="53131" y="43692"/>
                    <a:pt x="53353" y="42891"/>
                    <a:pt x="53579" y="42090"/>
                  </a:cubicBezTo>
                  <a:cubicBezTo>
                    <a:pt x="53668" y="41772"/>
                    <a:pt x="53664" y="41447"/>
                    <a:pt x="53644" y="41120"/>
                  </a:cubicBezTo>
                  <a:cubicBezTo>
                    <a:pt x="53621" y="40766"/>
                    <a:pt x="53423" y="40532"/>
                    <a:pt x="53158" y="40343"/>
                  </a:cubicBezTo>
                  <a:cubicBezTo>
                    <a:pt x="52989" y="40222"/>
                    <a:pt x="52981" y="40229"/>
                    <a:pt x="53030" y="40027"/>
                  </a:cubicBezTo>
                  <a:cubicBezTo>
                    <a:pt x="53333" y="38804"/>
                    <a:pt x="53610" y="37575"/>
                    <a:pt x="53840" y="36335"/>
                  </a:cubicBezTo>
                  <a:cubicBezTo>
                    <a:pt x="53984" y="35569"/>
                    <a:pt x="54147" y="34806"/>
                    <a:pt x="54232" y="34030"/>
                  </a:cubicBezTo>
                  <a:cubicBezTo>
                    <a:pt x="54337" y="33067"/>
                    <a:pt x="54481" y="32109"/>
                    <a:pt x="54617" y="31151"/>
                  </a:cubicBezTo>
                  <a:cubicBezTo>
                    <a:pt x="54787" y="29955"/>
                    <a:pt x="54957" y="28758"/>
                    <a:pt x="55093" y="27557"/>
                  </a:cubicBezTo>
                  <a:cubicBezTo>
                    <a:pt x="55250" y="26142"/>
                    <a:pt x="55313" y="24720"/>
                    <a:pt x="55402" y="23299"/>
                  </a:cubicBezTo>
                  <a:cubicBezTo>
                    <a:pt x="55461" y="22408"/>
                    <a:pt x="55450" y="21507"/>
                    <a:pt x="55447" y="20607"/>
                  </a:cubicBezTo>
                  <a:cubicBezTo>
                    <a:pt x="55445" y="19473"/>
                    <a:pt x="55435" y="18342"/>
                    <a:pt x="55393" y="17210"/>
                  </a:cubicBezTo>
                  <a:cubicBezTo>
                    <a:pt x="55344" y="15933"/>
                    <a:pt x="55250" y="14661"/>
                    <a:pt x="55114" y="13389"/>
                  </a:cubicBezTo>
                  <a:cubicBezTo>
                    <a:pt x="55010" y="12423"/>
                    <a:pt x="54869" y="11466"/>
                    <a:pt x="54620" y="10528"/>
                  </a:cubicBezTo>
                  <a:cubicBezTo>
                    <a:pt x="54360" y="9543"/>
                    <a:pt x="54066" y="8565"/>
                    <a:pt x="53787" y="7585"/>
                  </a:cubicBezTo>
                  <a:cubicBezTo>
                    <a:pt x="53553" y="6757"/>
                    <a:pt x="53206" y="5973"/>
                    <a:pt x="52913" y="5167"/>
                  </a:cubicBezTo>
                  <a:cubicBezTo>
                    <a:pt x="52637" y="4411"/>
                    <a:pt x="52271" y="3709"/>
                    <a:pt x="51818" y="3049"/>
                  </a:cubicBezTo>
                  <a:cubicBezTo>
                    <a:pt x="51532" y="2635"/>
                    <a:pt x="51190" y="2278"/>
                    <a:pt x="50754" y="2017"/>
                  </a:cubicBezTo>
                  <a:cubicBezTo>
                    <a:pt x="50149" y="1655"/>
                    <a:pt x="49516" y="1356"/>
                    <a:pt x="48850" y="1119"/>
                  </a:cubicBezTo>
                  <a:cubicBezTo>
                    <a:pt x="47779" y="739"/>
                    <a:pt x="46683" y="468"/>
                    <a:pt x="45558" y="318"/>
                  </a:cubicBezTo>
                  <a:cubicBezTo>
                    <a:pt x="45212" y="272"/>
                    <a:pt x="44866" y="244"/>
                    <a:pt x="44522" y="244"/>
                  </a:cubicBezTo>
                  <a:cubicBezTo>
                    <a:pt x="44050" y="244"/>
                    <a:pt x="43579" y="296"/>
                    <a:pt x="43109" y="422"/>
                  </a:cubicBezTo>
                  <a:cubicBezTo>
                    <a:pt x="42374" y="619"/>
                    <a:pt x="41685" y="922"/>
                    <a:pt x="41014" y="1267"/>
                  </a:cubicBezTo>
                  <a:cubicBezTo>
                    <a:pt x="39344" y="2124"/>
                    <a:pt x="37679" y="2994"/>
                    <a:pt x="36131" y="4065"/>
                  </a:cubicBezTo>
                  <a:cubicBezTo>
                    <a:pt x="36015" y="4146"/>
                    <a:pt x="35972" y="4189"/>
                    <a:pt x="35928" y="4189"/>
                  </a:cubicBezTo>
                  <a:cubicBezTo>
                    <a:pt x="35884" y="4189"/>
                    <a:pt x="35839" y="4146"/>
                    <a:pt x="35720" y="4053"/>
                  </a:cubicBezTo>
                  <a:cubicBezTo>
                    <a:pt x="34668" y="3236"/>
                    <a:pt x="33465" y="2846"/>
                    <a:pt x="32150" y="2752"/>
                  </a:cubicBezTo>
                  <a:cubicBezTo>
                    <a:pt x="31981" y="2740"/>
                    <a:pt x="31812" y="2734"/>
                    <a:pt x="31644" y="2734"/>
                  </a:cubicBezTo>
                  <a:cubicBezTo>
                    <a:pt x="31144" y="2734"/>
                    <a:pt x="30647" y="2784"/>
                    <a:pt x="30152" y="2864"/>
                  </a:cubicBezTo>
                  <a:cubicBezTo>
                    <a:pt x="30127" y="2868"/>
                    <a:pt x="30104" y="2871"/>
                    <a:pt x="30084" y="2871"/>
                  </a:cubicBezTo>
                  <a:cubicBezTo>
                    <a:pt x="29993" y="2871"/>
                    <a:pt x="29946" y="2826"/>
                    <a:pt x="29913" y="2715"/>
                  </a:cubicBezTo>
                  <a:cubicBezTo>
                    <a:pt x="29793" y="2304"/>
                    <a:pt x="29657" y="1898"/>
                    <a:pt x="29533" y="1486"/>
                  </a:cubicBezTo>
                  <a:cubicBezTo>
                    <a:pt x="29437" y="1171"/>
                    <a:pt x="29283" y="888"/>
                    <a:pt x="29101" y="616"/>
                  </a:cubicBezTo>
                  <a:cubicBezTo>
                    <a:pt x="28838" y="224"/>
                    <a:pt x="28431" y="105"/>
                    <a:pt x="28008" y="6"/>
                  </a:cubicBezTo>
                  <a:cubicBezTo>
                    <a:pt x="27992" y="2"/>
                    <a:pt x="27975" y="1"/>
                    <a:pt x="27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5" name="Google Shape;2865;p39"/>
          <p:cNvGrpSpPr/>
          <p:nvPr/>
        </p:nvGrpSpPr>
        <p:grpSpPr>
          <a:xfrm>
            <a:off x="7153291" y="4340301"/>
            <a:ext cx="201736" cy="526377"/>
            <a:chOff x="4641641" y="852713"/>
            <a:chExt cx="201736" cy="526377"/>
          </a:xfrm>
        </p:grpSpPr>
        <p:sp>
          <p:nvSpPr>
            <p:cNvPr id="2866" name="Google Shape;2866;p39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9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9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9" name="Google Shape;2869;p39"/>
          <p:cNvGrpSpPr/>
          <p:nvPr/>
        </p:nvGrpSpPr>
        <p:grpSpPr>
          <a:xfrm rot="2887999">
            <a:off x="2876314" y="383502"/>
            <a:ext cx="245941" cy="414400"/>
            <a:chOff x="3801586" y="1135617"/>
            <a:chExt cx="245941" cy="414400"/>
          </a:xfrm>
        </p:grpSpPr>
        <p:sp>
          <p:nvSpPr>
            <p:cNvPr id="2870" name="Google Shape;2870;p39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6" name="Google Shape;2876;p39"/>
          <p:cNvGrpSpPr/>
          <p:nvPr/>
        </p:nvGrpSpPr>
        <p:grpSpPr>
          <a:xfrm>
            <a:off x="7867828" y="4483361"/>
            <a:ext cx="247784" cy="327537"/>
            <a:chOff x="2621290" y="1216686"/>
            <a:chExt cx="247784" cy="327537"/>
          </a:xfrm>
        </p:grpSpPr>
        <p:sp>
          <p:nvSpPr>
            <p:cNvPr id="2877" name="Google Shape;2877;p39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8" name="Google Shape;2888;p39"/>
          <p:cNvGrpSpPr/>
          <p:nvPr/>
        </p:nvGrpSpPr>
        <p:grpSpPr>
          <a:xfrm>
            <a:off x="1584264" y="2047450"/>
            <a:ext cx="365324" cy="524303"/>
            <a:chOff x="2423439" y="2082150"/>
            <a:chExt cx="365324" cy="524303"/>
          </a:xfrm>
        </p:grpSpPr>
        <p:sp>
          <p:nvSpPr>
            <p:cNvPr id="2889" name="Google Shape;2889;p39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9"/>
          <p:cNvGrpSpPr/>
          <p:nvPr/>
        </p:nvGrpSpPr>
        <p:grpSpPr>
          <a:xfrm>
            <a:off x="7572881" y="4079738"/>
            <a:ext cx="135149" cy="444287"/>
            <a:chOff x="2880331" y="2010988"/>
            <a:chExt cx="135149" cy="444287"/>
          </a:xfrm>
        </p:grpSpPr>
        <p:sp>
          <p:nvSpPr>
            <p:cNvPr id="2899" name="Google Shape;2899;p39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9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9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9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9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39"/>
          <p:cNvGrpSpPr/>
          <p:nvPr/>
        </p:nvGrpSpPr>
        <p:grpSpPr>
          <a:xfrm>
            <a:off x="957250" y="2571741"/>
            <a:ext cx="394355" cy="421115"/>
            <a:chOff x="3569800" y="2151666"/>
            <a:chExt cx="394355" cy="421115"/>
          </a:xfrm>
        </p:grpSpPr>
        <p:sp>
          <p:nvSpPr>
            <p:cNvPr id="2908" name="Google Shape;2908;p39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8896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232E4-E4C8-2589-E2BA-AF1E007D33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94" b="1794"/>
          <a:stretch/>
        </p:blipFill>
        <p:spPr>
          <a:xfrm>
            <a:off x="150232" y="527624"/>
            <a:ext cx="8843535" cy="4088252"/>
          </a:xfrm>
          <a:prstGeom prst="rect">
            <a:avLst/>
          </a:prstGeom>
        </p:spPr>
      </p:pic>
      <p:pic>
        <p:nvPicPr>
          <p:cNvPr id="2" name="Track 52">
            <a:hlinkClick r:id="" action="ppaction://media"/>
            <a:extLst>
              <a:ext uri="{FF2B5EF4-FFF2-40B4-BE49-F238E27FC236}">
                <a16:creationId xmlns:a16="http://schemas.microsoft.com/office/drawing/2014/main" id="{A4CD15AA-8384-5EA1-EA75-6B948E5E6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19031" y="527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71;p37">
            <a:extLst>
              <a:ext uri="{FF2B5EF4-FFF2-40B4-BE49-F238E27FC236}">
                <a16:creationId xmlns:a16="http://schemas.microsoft.com/office/drawing/2014/main" id="{A5A0D3CD-0539-8C81-DABE-668B3773E2F1}"/>
              </a:ext>
            </a:extLst>
          </p:cNvPr>
          <p:cNvSpPr/>
          <p:nvPr/>
        </p:nvSpPr>
        <p:spPr>
          <a:xfrm>
            <a:off x="3678668" y="1120144"/>
            <a:ext cx="1929175" cy="1260317"/>
          </a:xfrm>
          <a:custGeom>
            <a:avLst/>
            <a:gdLst/>
            <a:ahLst/>
            <a:cxnLst/>
            <a:rect l="l" t="t" r="r" b="b"/>
            <a:pathLst>
              <a:path w="57405" h="44750" extrusionOk="0">
                <a:moveTo>
                  <a:pt x="29892" y="0"/>
                </a:moveTo>
                <a:cubicBezTo>
                  <a:pt x="28427" y="0"/>
                  <a:pt x="26961" y="49"/>
                  <a:pt x="25501" y="122"/>
                </a:cubicBezTo>
                <a:cubicBezTo>
                  <a:pt x="20218" y="385"/>
                  <a:pt x="14827" y="1002"/>
                  <a:pt x="10071" y="3316"/>
                </a:cubicBezTo>
                <a:cubicBezTo>
                  <a:pt x="5315" y="5632"/>
                  <a:pt x="1251" y="9933"/>
                  <a:pt x="468" y="15164"/>
                </a:cubicBezTo>
                <a:cubicBezTo>
                  <a:pt x="0" y="18282"/>
                  <a:pt x="917" y="21420"/>
                  <a:pt x="1477" y="24466"/>
                </a:cubicBezTo>
                <a:cubicBezTo>
                  <a:pt x="2057" y="27607"/>
                  <a:pt x="2896" y="30756"/>
                  <a:pt x="4525" y="33533"/>
                </a:cubicBezTo>
                <a:cubicBezTo>
                  <a:pt x="6514" y="36924"/>
                  <a:pt x="9773" y="40447"/>
                  <a:pt x="13162" y="42470"/>
                </a:cubicBezTo>
                <a:cubicBezTo>
                  <a:pt x="15571" y="43907"/>
                  <a:pt x="18392" y="44750"/>
                  <a:pt x="21181" y="44750"/>
                </a:cubicBezTo>
                <a:cubicBezTo>
                  <a:pt x="22702" y="44750"/>
                  <a:pt x="24214" y="44499"/>
                  <a:pt x="25645" y="43958"/>
                </a:cubicBezTo>
                <a:cubicBezTo>
                  <a:pt x="30363" y="42175"/>
                  <a:pt x="33908" y="37482"/>
                  <a:pt x="38930" y="37024"/>
                </a:cubicBezTo>
                <a:cubicBezTo>
                  <a:pt x="39249" y="36995"/>
                  <a:pt x="39570" y="36984"/>
                  <a:pt x="39891" y="36984"/>
                </a:cubicBezTo>
                <a:cubicBezTo>
                  <a:pt x="40833" y="36984"/>
                  <a:pt x="41778" y="37079"/>
                  <a:pt x="42722" y="37079"/>
                </a:cubicBezTo>
                <a:cubicBezTo>
                  <a:pt x="42873" y="37079"/>
                  <a:pt x="43024" y="37076"/>
                  <a:pt x="43174" y="37071"/>
                </a:cubicBezTo>
                <a:cubicBezTo>
                  <a:pt x="46086" y="36962"/>
                  <a:pt x="48889" y="35638"/>
                  <a:pt x="51012" y="33642"/>
                </a:cubicBezTo>
                <a:cubicBezTo>
                  <a:pt x="53135" y="31647"/>
                  <a:pt x="54605" y="29017"/>
                  <a:pt x="55459" y="26231"/>
                </a:cubicBezTo>
                <a:cubicBezTo>
                  <a:pt x="57405" y="19878"/>
                  <a:pt x="56007" y="12503"/>
                  <a:pt x="51545" y="7578"/>
                </a:cubicBezTo>
                <a:cubicBezTo>
                  <a:pt x="48407" y="4116"/>
                  <a:pt x="44000" y="1987"/>
                  <a:pt x="39446" y="947"/>
                </a:cubicBezTo>
                <a:cubicBezTo>
                  <a:pt x="36318" y="233"/>
                  <a:pt x="33108" y="0"/>
                  <a:pt x="29892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 panose="030F0702030302020204" pitchFamily="66" charset="0"/>
            </a:endParaRPr>
          </a:p>
        </p:txBody>
      </p:sp>
      <p:sp>
        <p:nvSpPr>
          <p:cNvPr id="2657" name="Google Shape;2657;p39"/>
          <p:cNvSpPr txBox="1">
            <a:spLocks noGrp="1"/>
          </p:cNvSpPr>
          <p:nvPr>
            <p:ph type="title"/>
          </p:nvPr>
        </p:nvSpPr>
        <p:spPr>
          <a:xfrm>
            <a:off x="1765889" y="2661954"/>
            <a:ext cx="5612100" cy="13614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>Fun </a:t>
            </a:r>
            <a:r>
              <a:rPr lang="en-US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corner</a:t>
            </a:r>
            <a: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  <a:t/>
            </a:r>
            <a:br>
              <a:rPr lang="en-US" dirty="0">
                <a:solidFill>
                  <a:schemeClr val="accent6"/>
                </a:solidFill>
                <a:latin typeface="Comic Sans MS" panose="030F0702030302020204" pitchFamily="66" charset="0"/>
              </a:rPr>
            </a:br>
            <a:endParaRPr sz="3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658" name="Google Shape;2658;p39"/>
          <p:cNvSpPr txBox="1">
            <a:spLocks noGrp="1"/>
          </p:cNvSpPr>
          <p:nvPr>
            <p:ph type="title" idx="2"/>
          </p:nvPr>
        </p:nvSpPr>
        <p:spPr>
          <a:xfrm>
            <a:off x="3796800" y="1051462"/>
            <a:ext cx="1550100" cy="13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06</a:t>
            </a:r>
            <a:endParaRPr dirty="0"/>
          </a:p>
        </p:txBody>
      </p:sp>
      <p:grpSp>
        <p:nvGrpSpPr>
          <p:cNvPr id="2660" name="Google Shape;2660;p39"/>
          <p:cNvGrpSpPr/>
          <p:nvPr/>
        </p:nvGrpSpPr>
        <p:grpSpPr>
          <a:xfrm rot="804465" flipH="1">
            <a:off x="381635" y="3530924"/>
            <a:ext cx="1394011" cy="1360358"/>
            <a:chOff x="3516247" y="2841168"/>
            <a:chExt cx="2042858" cy="1997710"/>
          </a:xfrm>
        </p:grpSpPr>
        <p:sp>
          <p:nvSpPr>
            <p:cNvPr id="2661" name="Google Shape;2661;p39"/>
            <p:cNvSpPr/>
            <p:nvPr/>
          </p:nvSpPr>
          <p:spPr>
            <a:xfrm>
              <a:off x="5125425" y="3032897"/>
              <a:ext cx="419205" cy="1340760"/>
            </a:xfrm>
            <a:custGeom>
              <a:avLst/>
              <a:gdLst/>
              <a:ahLst/>
              <a:cxnLst/>
              <a:rect l="l" t="t" r="r" b="b"/>
              <a:pathLst>
                <a:path w="12736" h="40734" extrusionOk="0">
                  <a:moveTo>
                    <a:pt x="1234" y="0"/>
                  </a:moveTo>
                  <a:cubicBezTo>
                    <a:pt x="667" y="0"/>
                    <a:pt x="234" y="86"/>
                    <a:pt x="1" y="145"/>
                  </a:cubicBezTo>
                  <a:cubicBezTo>
                    <a:pt x="1212" y="807"/>
                    <a:pt x="2137" y="1752"/>
                    <a:pt x="2546" y="3114"/>
                  </a:cubicBezTo>
                  <a:cubicBezTo>
                    <a:pt x="2669" y="3528"/>
                    <a:pt x="2847" y="4128"/>
                    <a:pt x="3065" y="5080"/>
                  </a:cubicBezTo>
                  <a:lnTo>
                    <a:pt x="3096" y="5075"/>
                  </a:lnTo>
                  <a:cubicBezTo>
                    <a:pt x="3096" y="5075"/>
                    <a:pt x="3117" y="5070"/>
                    <a:pt x="3157" y="5070"/>
                  </a:cubicBezTo>
                  <a:cubicBezTo>
                    <a:pt x="3572" y="5070"/>
                    <a:pt x="5976" y="5531"/>
                    <a:pt x="7096" y="16009"/>
                  </a:cubicBezTo>
                  <a:cubicBezTo>
                    <a:pt x="8535" y="29462"/>
                    <a:pt x="5948" y="35344"/>
                    <a:pt x="5948" y="35344"/>
                  </a:cubicBezTo>
                  <a:lnTo>
                    <a:pt x="5913" y="35345"/>
                  </a:lnTo>
                  <a:cubicBezTo>
                    <a:pt x="5996" y="37314"/>
                    <a:pt x="6053" y="39117"/>
                    <a:pt x="6090" y="40733"/>
                  </a:cubicBezTo>
                  <a:lnTo>
                    <a:pt x="6145" y="40732"/>
                  </a:lnTo>
                  <a:cubicBezTo>
                    <a:pt x="11832" y="37035"/>
                    <a:pt x="12736" y="22375"/>
                    <a:pt x="10032" y="10303"/>
                  </a:cubicBezTo>
                  <a:lnTo>
                    <a:pt x="10032" y="10303"/>
                  </a:lnTo>
                  <a:lnTo>
                    <a:pt x="10032" y="10304"/>
                  </a:lnTo>
                  <a:lnTo>
                    <a:pt x="10030" y="10304"/>
                  </a:lnTo>
                  <a:cubicBezTo>
                    <a:pt x="7645" y="1282"/>
                    <a:pt x="3433" y="0"/>
                    <a:pt x="1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39"/>
            <p:cNvSpPr/>
            <p:nvPr/>
          </p:nvSpPr>
          <p:spPr>
            <a:xfrm>
              <a:off x="4391850" y="2941459"/>
              <a:ext cx="141205" cy="33475"/>
            </a:xfrm>
            <a:custGeom>
              <a:avLst/>
              <a:gdLst/>
              <a:ahLst/>
              <a:cxnLst/>
              <a:rect l="l" t="t" r="r" b="b"/>
              <a:pathLst>
                <a:path w="4290" h="1017" extrusionOk="0">
                  <a:moveTo>
                    <a:pt x="1843" y="1"/>
                  </a:moveTo>
                  <a:cubicBezTo>
                    <a:pt x="1024" y="1"/>
                    <a:pt x="434" y="328"/>
                    <a:pt x="252" y="443"/>
                  </a:cubicBezTo>
                  <a:cubicBezTo>
                    <a:pt x="80" y="742"/>
                    <a:pt x="0" y="956"/>
                    <a:pt x="0" y="956"/>
                  </a:cubicBezTo>
                  <a:lnTo>
                    <a:pt x="0" y="1003"/>
                  </a:lnTo>
                  <a:cubicBezTo>
                    <a:pt x="509" y="999"/>
                    <a:pt x="1018" y="997"/>
                    <a:pt x="1523" y="997"/>
                  </a:cubicBezTo>
                  <a:cubicBezTo>
                    <a:pt x="2461" y="997"/>
                    <a:pt x="3388" y="1004"/>
                    <a:pt x="4289" y="1017"/>
                  </a:cubicBezTo>
                  <a:cubicBezTo>
                    <a:pt x="3382" y="232"/>
                    <a:pt x="2532" y="1"/>
                    <a:pt x="18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39"/>
            <p:cNvSpPr/>
            <p:nvPr/>
          </p:nvSpPr>
          <p:spPr>
            <a:xfrm>
              <a:off x="4400144" y="2902159"/>
              <a:ext cx="145879" cy="73005"/>
            </a:xfrm>
            <a:custGeom>
              <a:avLst/>
              <a:gdLst/>
              <a:ahLst/>
              <a:cxnLst/>
              <a:rect l="l" t="t" r="r" b="b"/>
              <a:pathLst>
                <a:path w="4432" h="2218" extrusionOk="0">
                  <a:moveTo>
                    <a:pt x="1727" y="0"/>
                  </a:moveTo>
                  <a:cubicBezTo>
                    <a:pt x="847" y="371"/>
                    <a:pt x="292" y="1128"/>
                    <a:pt x="1" y="1637"/>
                  </a:cubicBezTo>
                  <a:cubicBezTo>
                    <a:pt x="183" y="1522"/>
                    <a:pt x="772" y="1195"/>
                    <a:pt x="1591" y="1195"/>
                  </a:cubicBezTo>
                  <a:cubicBezTo>
                    <a:pt x="2280" y="1195"/>
                    <a:pt x="3130" y="1426"/>
                    <a:pt x="4037" y="2211"/>
                  </a:cubicBezTo>
                  <a:cubicBezTo>
                    <a:pt x="4170" y="2212"/>
                    <a:pt x="4300" y="2213"/>
                    <a:pt x="4432" y="2217"/>
                  </a:cubicBezTo>
                  <a:cubicBezTo>
                    <a:pt x="3674" y="579"/>
                    <a:pt x="1983" y="69"/>
                    <a:pt x="17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39"/>
            <p:cNvSpPr/>
            <p:nvPr/>
          </p:nvSpPr>
          <p:spPr>
            <a:xfrm>
              <a:off x="4047132" y="2865656"/>
              <a:ext cx="350281" cy="131528"/>
            </a:xfrm>
            <a:custGeom>
              <a:avLst/>
              <a:gdLst/>
              <a:ahLst/>
              <a:cxnLst/>
              <a:rect l="l" t="t" r="r" b="b"/>
              <a:pathLst>
                <a:path w="10642" h="3996" extrusionOk="0">
                  <a:moveTo>
                    <a:pt x="7936" y="1"/>
                  </a:moveTo>
                  <a:cubicBezTo>
                    <a:pt x="3967" y="1"/>
                    <a:pt x="1305" y="2138"/>
                    <a:pt x="0" y="3974"/>
                  </a:cubicBezTo>
                  <a:lnTo>
                    <a:pt x="2" y="3996"/>
                  </a:lnTo>
                  <a:cubicBezTo>
                    <a:pt x="2213" y="3611"/>
                    <a:pt x="5148" y="3419"/>
                    <a:pt x="8219" y="3342"/>
                  </a:cubicBezTo>
                  <a:lnTo>
                    <a:pt x="8219" y="3336"/>
                  </a:lnTo>
                  <a:cubicBezTo>
                    <a:pt x="8219" y="3336"/>
                    <a:pt x="8928" y="1465"/>
                    <a:pt x="10642" y="313"/>
                  </a:cubicBezTo>
                  <a:cubicBezTo>
                    <a:pt x="9681" y="97"/>
                    <a:pt x="8779" y="1"/>
                    <a:pt x="79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39"/>
            <p:cNvSpPr/>
            <p:nvPr/>
          </p:nvSpPr>
          <p:spPr>
            <a:xfrm>
              <a:off x="4728471" y="2893930"/>
              <a:ext cx="727191" cy="478090"/>
            </a:xfrm>
            <a:custGeom>
              <a:avLst/>
              <a:gdLst/>
              <a:ahLst/>
              <a:cxnLst/>
              <a:rect l="l" t="t" r="r" b="b"/>
              <a:pathLst>
                <a:path w="22093" h="14525" extrusionOk="0">
                  <a:moveTo>
                    <a:pt x="8528" y="1"/>
                  </a:moveTo>
                  <a:cubicBezTo>
                    <a:pt x="4342" y="1"/>
                    <a:pt x="678" y="1810"/>
                    <a:pt x="1" y="2615"/>
                  </a:cubicBezTo>
                  <a:cubicBezTo>
                    <a:pt x="1287" y="2662"/>
                    <a:pt x="2326" y="2706"/>
                    <a:pt x="2999" y="2731"/>
                  </a:cubicBezTo>
                  <a:cubicBezTo>
                    <a:pt x="5888" y="2841"/>
                    <a:pt x="9574" y="3008"/>
                    <a:pt x="12060" y="4366"/>
                  </a:cubicBezTo>
                  <a:cubicBezTo>
                    <a:pt x="12293" y="4307"/>
                    <a:pt x="12726" y="4221"/>
                    <a:pt x="13294" y="4221"/>
                  </a:cubicBezTo>
                  <a:cubicBezTo>
                    <a:pt x="15493" y="4221"/>
                    <a:pt x="19705" y="5503"/>
                    <a:pt x="22088" y="14525"/>
                  </a:cubicBezTo>
                  <a:lnTo>
                    <a:pt x="22092" y="14525"/>
                  </a:lnTo>
                  <a:cubicBezTo>
                    <a:pt x="21782" y="13136"/>
                    <a:pt x="21422" y="11783"/>
                    <a:pt x="21018" y="10484"/>
                  </a:cubicBezTo>
                  <a:cubicBezTo>
                    <a:pt x="18446" y="2221"/>
                    <a:pt x="13166" y="1"/>
                    <a:pt x="8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39"/>
            <p:cNvSpPr/>
            <p:nvPr/>
          </p:nvSpPr>
          <p:spPr>
            <a:xfrm>
              <a:off x="4948178" y="3092308"/>
              <a:ext cx="234651" cy="136893"/>
            </a:xfrm>
            <a:custGeom>
              <a:avLst/>
              <a:gdLst/>
              <a:ahLst/>
              <a:cxnLst/>
              <a:rect l="l" t="t" r="r" b="b"/>
              <a:pathLst>
                <a:path w="7129" h="4159" extrusionOk="0">
                  <a:moveTo>
                    <a:pt x="4467" y="0"/>
                  </a:moveTo>
                  <a:cubicBezTo>
                    <a:pt x="4171" y="0"/>
                    <a:pt x="3848" y="58"/>
                    <a:pt x="3499" y="194"/>
                  </a:cubicBezTo>
                  <a:cubicBezTo>
                    <a:pt x="2358" y="635"/>
                    <a:pt x="1146" y="1914"/>
                    <a:pt x="0" y="4143"/>
                  </a:cubicBezTo>
                  <a:lnTo>
                    <a:pt x="31" y="4158"/>
                  </a:lnTo>
                  <a:cubicBezTo>
                    <a:pt x="31" y="4158"/>
                    <a:pt x="1300" y="1958"/>
                    <a:pt x="3498" y="1556"/>
                  </a:cubicBezTo>
                  <a:cubicBezTo>
                    <a:pt x="3950" y="1473"/>
                    <a:pt x="4354" y="1439"/>
                    <a:pt x="4713" y="1439"/>
                  </a:cubicBezTo>
                  <a:cubicBezTo>
                    <a:pt x="6445" y="1439"/>
                    <a:pt x="7124" y="2238"/>
                    <a:pt x="7124" y="2238"/>
                  </a:cubicBezTo>
                  <a:lnTo>
                    <a:pt x="7128" y="2237"/>
                  </a:lnTo>
                  <a:cubicBezTo>
                    <a:pt x="7104" y="2169"/>
                    <a:pt x="7082" y="2114"/>
                    <a:pt x="7061" y="2073"/>
                  </a:cubicBezTo>
                  <a:cubicBezTo>
                    <a:pt x="7061" y="2073"/>
                    <a:pt x="6235" y="0"/>
                    <a:pt x="4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39"/>
            <p:cNvSpPr/>
            <p:nvPr/>
          </p:nvSpPr>
          <p:spPr>
            <a:xfrm>
              <a:off x="4317693" y="2846829"/>
              <a:ext cx="350249" cy="131232"/>
            </a:xfrm>
            <a:custGeom>
              <a:avLst/>
              <a:gdLst/>
              <a:ahLst/>
              <a:cxnLst/>
              <a:rect l="l" t="t" r="r" b="b"/>
              <a:pathLst>
                <a:path w="10641" h="3987" extrusionOk="0">
                  <a:moveTo>
                    <a:pt x="5342" y="0"/>
                  </a:moveTo>
                  <a:cubicBezTo>
                    <a:pt x="4152" y="0"/>
                    <a:pt x="3188" y="373"/>
                    <a:pt x="2424" y="886"/>
                  </a:cubicBezTo>
                  <a:cubicBezTo>
                    <a:pt x="709" y="2040"/>
                    <a:pt x="0" y="3909"/>
                    <a:pt x="0" y="3909"/>
                  </a:cubicBezTo>
                  <a:lnTo>
                    <a:pt x="0" y="3915"/>
                  </a:lnTo>
                  <a:cubicBezTo>
                    <a:pt x="746" y="3897"/>
                    <a:pt x="1501" y="3886"/>
                    <a:pt x="2254" y="3878"/>
                  </a:cubicBezTo>
                  <a:lnTo>
                    <a:pt x="2254" y="3832"/>
                  </a:lnTo>
                  <a:cubicBezTo>
                    <a:pt x="2254" y="3832"/>
                    <a:pt x="2334" y="3617"/>
                    <a:pt x="2506" y="3318"/>
                  </a:cubicBezTo>
                  <a:cubicBezTo>
                    <a:pt x="2797" y="2809"/>
                    <a:pt x="3352" y="2052"/>
                    <a:pt x="4232" y="1681"/>
                  </a:cubicBezTo>
                  <a:cubicBezTo>
                    <a:pt x="4550" y="1548"/>
                    <a:pt x="4910" y="1464"/>
                    <a:pt x="5316" y="1464"/>
                  </a:cubicBezTo>
                  <a:cubicBezTo>
                    <a:pt x="5347" y="1464"/>
                    <a:pt x="5378" y="1464"/>
                    <a:pt x="5409" y="1465"/>
                  </a:cubicBezTo>
                  <a:cubicBezTo>
                    <a:pt x="7612" y="1520"/>
                    <a:pt x="8259" y="3426"/>
                    <a:pt x="8392" y="3926"/>
                  </a:cubicBezTo>
                  <a:cubicBezTo>
                    <a:pt x="9177" y="3944"/>
                    <a:pt x="9931" y="3963"/>
                    <a:pt x="10639" y="3987"/>
                  </a:cubicBezTo>
                  <a:lnTo>
                    <a:pt x="10640" y="3950"/>
                  </a:lnTo>
                  <a:cubicBezTo>
                    <a:pt x="10640" y="3950"/>
                    <a:pt x="9856" y="258"/>
                    <a:pt x="5691" y="11"/>
                  </a:cubicBezTo>
                  <a:cubicBezTo>
                    <a:pt x="5573" y="4"/>
                    <a:pt x="5456" y="0"/>
                    <a:pt x="53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39"/>
            <p:cNvSpPr/>
            <p:nvPr/>
          </p:nvSpPr>
          <p:spPr>
            <a:xfrm>
              <a:off x="4808125" y="3697021"/>
              <a:ext cx="95256" cy="103024"/>
            </a:xfrm>
            <a:custGeom>
              <a:avLst/>
              <a:gdLst/>
              <a:ahLst/>
              <a:cxnLst/>
              <a:rect l="l" t="t" r="r" b="b"/>
              <a:pathLst>
                <a:path w="2894" h="3130" extrusionOk="0">
                  <a:moveTo>
                    <a:pt x="384" y="0"/>
                  </a:moveTo>
                  <a:cubicBezTo>
                    <a:pt x="246" y="967"/>
                    <a:pt x="117" y="1975"/>
                    <a:pt x="0" y="3026"/>
                  </a:cubicBezTo>
                  <a:lnTo>
                    <a:pt x="105" y="3038"/>
                  </a:lnTo>
                  <a:cubicBezTo>
                    <a:pt x="105" y="3038"/>
                    <a:pt x="1365" y="3129"/>
                    <a:pt x="2174" y="3129"/>
                  </a:cubicBezTo>
                  <a:cubicBezTo>
                    <a:pt x="2405" y="3129"/>
                    <a:pt x="2599" y="3122"/>
                    <a:pt x="2717" y="3103"/>
                  </a:cubicBezTo>
                  <a:cubicBezTo>
                    <a:pt x="2777" y="2018"/>
                    <a:pt x="2837" y="979"/>
                    <a:pt x="2893" y="0"/>
                  </a:cubicBezTo>
                  <a:lnTo>
                    <a:pt x="2893" y="0"/>
                  </a:lnTo>
                  <a:cubicBezTo>
                    <a:pt x="2877" y="4"/>
                    <a:pt x="2863" y="8"/>
                    <a:pt x="2851" y="12"/>
                  </a:cubicBezTo>
                  <a:cubicBezTo>
                    <a:pt x="2699" y="55"/>
                    <a:pt x="2383" y="69"/>
                    <a:pt x="2029" y="69"/>
                  </a:cubicBezTo>
                  <a:cubicBezTo>
                    <a:pt x="1319" y="69"/>
                    <a:pt x="456" y="12"/>
                    <a:pt x="456" y="11"/>
                  </a:cubicBezTo>
                  <a:lnTo>
                    <a:pt x="38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39"/>
            <p:cNvSpPr/>
            <p:nvPr/>
          </p:nvSpPr>
          <p:spPr>
            <a:xfrm>
              <a:off x="4897489" y="3584320"/>
              <a:ext cx="362295" cy="214836"/>
            </a:xfrm>
            <a:custGeom>
              <a:avLst/>
              <a:gdLst/>
              <a:ahLst/>
              <a:cxnLst/>
              <a:rect l="l" t="t" r="r" b="b"/>
              <a:pathLst>
                <a:path w="11007" h="6527" extrusionOk="0">
                  <a:moveTo>
                    <a:pt x="10671" y="0"/>
                  </a:moveTo>
                  <a:cubicBezTo>
                    <a:pt x="10030" y="213"/>
                    <a:pt x="1328" y="3090"/>
                    <a:pt x="178" y="3424"/>
                  </a:cubicBezTo>
                  <a:cubicBezTo>
                    <a:pt x="122" y="4403"/>
                    <a:pt x="62" y="5441"/>
                    <a:pt x="1" y="6527"/>
                  </a:cubicBezTo>
                  <a:cubicBezTo>
                    <a:pt x="8" y="6525"/>
                    <a:pt x="14" y="6525"/>
                    <a:pt x="21" y="6522"/>
                  </a:cubicBezTo>
                  <a:cubicBezTo>
                    <a:pt x="519" y="6430"/>
                    <a:pt x="5560" y="5472"/>
                    <a:pt x="11007" y="3090"/>
                  </a:cubicBezTo>
                  <a:cubicBezTo>
                    <a:pt x="10898" y="2035"/>
                    <a:pt x="10787" y="1001"/>
                    <a:pt x="10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39"/>
            <p:cNvSpPr/>
            <p:nvPr/>
          </p:nvSpPr>
          <p:spPr>
            <a:xfrm>
              <a:off x="4784624" y="3994472"/>
              <a:ext cx="52072" cy="37556"/>
            </a:xfrm>
            <a:custGeom>
              <a:avLst/>
              <a:gdLst/>
              <a:ahLst/>
              <a:cxnLst/>
              <a:rect l="l" t="t" r="r" b="b"/>
              <a:pathLst>
                <a:path w="1582" h="1141" extrusionOk="0">
                  <a:moveTo>
                    <a:pt x="103" y="0"/>
                  </a:moveTo>
                  <a:cubicBezTo>
                    <a:pt x="66" y="388"/>
                    <a:pt x="35" y="767"/>
                    <a:pt x="0" y="1141"/>
                  </a:cubicBezTo>
                  <a:lnTo>
                    <a:pt x="1581" y="391"/>
                  </a:lnTo>
                  <a:cubicBezTo>
                    <a:pt x="1443" y="232"/>
                    <a:pt x="202" y="17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39"/>
            <p:cNvSpPr/>
            <p:nvPr/>
          </p:nvSpPr>
          <p:spPr>
            <a:xfrm>
              <a:off x="4752959" y="4007309"/>
              <a:ext cx="95947" cy="688351"/>
            </a:xfrm>
            <a:custGeom>
              <a:avLst/>
              <a:gdLst/>
              <a:ahLst/>
              <a:cxnLst/>
              <a:rect l="l" t="t" r="r" b="b"/>
              <a:pathLst>
                <a:path w="2915" h="20913" extrusionOk="0">
                  <a:moveTo>
                    <a:pt x="2543" y="1"/>
                  </a:moveTo>
                  <a:lnTo>
                    <a:pt x="964" y="751"/>
                  </a:lnTo>
                  <a:cubicBezTo>
                    <a:pt x="1" y="11851"/>
                    <a:pt x="213" y="17700"/>
                    <a:pt x="20" y="20912"/>
                  </a:cubicBezTo>
                  <a:cubicBezTo>
                    <a:pt x="230" y="20866"/>
                    <a:pt x="1383" y="20609"/>
                    <a:pt x="1719" y="20309"/>
                  </a:cubicBezTo>
                  <a:cubicBezTo>
                    <a:pt x="2090" y="19977"/>
                    <a:pt x="2915" y="423"/>
                    <a:pt x="254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39"/>
            <p:cNvSpPr/>
            <p:nvPr/>
          </p:nvSpPr>
          <p:spPr>
            <a:xfrm>
              <a:off x="4863652" y="4391294"/>
              <a:ext cx="435433" cy="389450"/>
            </a:xfrm>
            <a:custGeom>
              <a:avLst/>
              <a:gdLst/>
              <a:ahLst/>
              <a:cxnLst/>
              <a:rect l="l" t="t" r="r" b="b"/>
              <a:pathLst>
                <a:path w="13229" h="11832" extrusionOk="0">
                  <a:moveTo>
                    <a:pt x="13162" y="1"/>
                  </a:moveTo>
                  <a:cubicBezTo>
                    <a:pt x="13162" y="1"/>
                    <a:pt x="12108" y="2789"/>
                    <a:pt x="7154" y="4151"/>
                  </a:cubicBezTo>
                  <a:cubicBezTo>
                    <a:pt x="5960" y="4480"/>
                    <a:pt x="4830" y="4593"/>
                    <a:pt x="3837" y="4593"/>
                  </a:cubicBezTo>
                  <a:cubicBezTo>
                    <a:pt x="1620" y="4593"/>
                    <a:pt x="91" y="4028"/>
                    <a:pt x="91" y="4028"/>
                  </a:cubicBezTo>
                  <a:cubicBezTo>
                    <a:pt x="24" y="6985"/>
                    <a:pt x="1" y="9671"/>
                    <a:pt x="49" y="11832"/>
                  </a:cubicBezTo>
                  <a:cubicBezTo>
                    <a:pt x="1015" y="11739"/>
                    <a:pt x="8095" y="10389"/>
                    <a:pt x="11392" y="9219"/>
                  </a:cubicBezTo>
                  <a:cubicBezTo>
                    <a:pt x="12118" y="8962"/>
                    <a:pt x="12660" y="8712"/>
                    <a:pt x="12914" y="8487"/>
                  </a:cubicBezTo>
                  <a:cubicBezTo>
                    <a:pt x="13116" y="8309"/>
                    <a:pt x="13229" y="4750"/>
                    <a:pt x="13187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39"/>
            <p:cNvSpPr/>
            <p:nvPr/>
          </p:nvSpPr>
          <p:spPr>
            <a:xfrm>
              <a:off x="4877773" y="3139673"/>
              <a:ext cx="339255" cy="277078"/>
            </a:xfrm>
            <a:custGeom>
              <a:avLst/>
              <a:gdLst/>
              <a:ahLst/>
              <a:cxnLst/>
              <a:rect l="l" t="t" r="r" b="b"/>
              <a:pathLst>
                <a:path w="10307" h="8418" extrusionOk="0">
                  <a:moveTo>
                    <a:pt x="6853" y="1"/>
                  </a:moveTo>
                  <a:cubicBezTo>
                    <a:pt x="6495" y="1"/>
                    <a:pt x="6091" y="35"/>
                    <a:pt x="5639" y="118"/>
                  </a:cubicBezTo>
                  <a:cubicBezTo>
                    <a:pt x="3440" y="521"/>
                    <a:pt x="2171" y="2720"/>
                    <a:pt x="2171" y="2720"/>
                  </a:cubicBezTo>
                  <a:lnTo>
                    <a:pt x="2140" y="2705"/>
                  </a:lnTo>
                  <a:cubicBezTo>
                    <a:pt x="1385" y="4179"/>
                    <a:pt x="657" y="6070"/>
                    <a:pt x="1" y="8410"/>
                  </a:cubicBezTo>
                  <a:lnTo>
                    <a:pt x="32" y="8418"/>
                  </a:lnTo>
                  <a:lnTo>
                    <a:pt x="1302" y="8418"/>
                  </a:lnTo>
                  <a:cubicBezTo>
                    <a:pt x="1302" y="8418"/>
                    <a:pt x="2448" y="6747"/>
                    <a:pt x="3099" y="6064"/>
                  </a:cubicBezTo>
                  <a:cubicBezTo>
                    <a:pt x="4248" y="4856"/>
                    <a:pt x="5673" y="4256"/>
                    <a:pt x="6780" y="4256"/>
                  </a:cubicBezTo>
                  <a:cubicBezTo>
                    <a:pt x="6866" y="4256"/>
                    <a:pt x="6949" y="4260"/>
                    <a:pt x="7031" y="4267"/>
                  </a:cubicBezTo>
                  <a:cubicBezTo>
                    <a:pt x="8765" y="4422"/>
                    <a:pt x="9789" y="5600"/>
                    <a:pt x="10284" y="6219"/>
                  </a:cubicBezTo>
                  <a:lnTo>
                    <a:pt x="10307" y="6215"/>
                  </a:lnTo>
                  <a:cubicBezTo>
                    <a:pt x="9884" y="3443"/>
                    <a:pt x="9504" y="1473"/>
                    <a:pt x="9268" y="799"/>
                  </a:cubicBezTo>
                  <a:lnTo>
                    <a:pt x="9264" y="800"/>
                  </a:lnTo>
                  <a:cubicBezTo>
                    <a:pt x="9264" y="800"/>
                    <a:pt x="8585" y="1"/>
                    <a:pt x="6853" y="1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39"/>
            <p:cNvSpPr/>
            <p:nvPr/>
          </p:nvSpPr>
          <p:spPr>
            <a:xfrm>
              <a:off x="4746442" y="3796621"/>
              <a:ext cx="151113" cy="984521"/>
            </a:xfrm>
            <a:custGeom>
              <a:avLst/>
              <a:gdLst/>
              <a:ahLst/>
              <a:cxnLst/>
              <a:rect l="l" t="t" r="r" b="b"/>
              <a:pathLst>
                <a:path w="4591" h="29911" extrusionOk="0">
                  <a:moveTo>
                    <a:pt x="1874" y="0"/>
                  </a:moveTo>
                  <a:cubicBezTo>
                    <a:pt x="1634" y="2151"/>
                    <a:pt x="1433" y="4152"/>
                    <a:pt x="1263" y="6009"/>
                  </a:cubicBezTo>
                  <a:cubicBezTo>
                    <a:pt x="1360" y="6027"/>
                    <a:pt x="2602" y="6242"/>
                    <a:pt x="2741" y="6401"/>
                  </a:cubicBezTo>
                  <a:cubicBezTo>
                    <a:pt x="3113" y="6825"/>
                    <a:pt x="2288" y="26378"/>
                    <a:pt x="1917" y="26708"/>
                  </a:cubicBezTo>
                  <a:cubicBezTo>
                    <a:pt x="1581" y="27009"/>
                    <a:pt x="430" y="27265"/>
                    <a:pt x="217" y="27312"/>
                  </a:cubicBezTo>
                  <a:cubicBezTo>
                    <a:pt x="172" y="28046"/>
                    <a:pt x="105" y="28643"/>
                    <a:pt x="1" y="29133"/>
                  </a:cubicBezTo>
                  <a:lnTo>
                    <a:pt x="99" y="29155"/>
                  </a:lnTo>
                  <a:cubicBezTo>
                    <a:pt x="99" y="29155"/>
                    <a:pt x="2042" y="29911"/>
                    <a:pt x="3342" y="29911"/>
                  </a:cubicBezTo>
                  <a:cubicBezTo>
                    <a:pt x="3434" y="29911"/>
                    <a:pt x="3524" y="29907"/>
                    <a:pt x="3609" y="29899"/>
                  </a:cubicBezTo>
                  <a:cubicBezTo>
                    <a:pt x="3561" y="27738"/>
                    <a:pt x="3583" y="25054"/>
                    <a:pt x="3651" y="22095"/>
                  </a:cubicBezTo>
                  <a:cubicBezTo>
                    <a:pt x="3810" y="15174"/>
                    <a:pt x="4220" y="6759"/>
                    <a:pt x="4591" y="77"/>
                  </a:cubicBezTo>
                  <a:lnTo>
                    <a:pt x="4591" y="77"/>
                  </a:lnTo>
                  <a:cubicBezTo>
                    <a:pt x="4473" y="96"/>
                    <a:pt x="4279" y="103"/>
                    <a:pt x="4048" y="103"/>
                  </a:cubicBezTo>
                  <a:cubicBezTo>
                    <a:pt x="3238" y="103"/>
                    <a:pt x="1978" y="12"/>
                    <a:pt x="1978" y="12"/>
                  </a:cubicBezTo>
                  <a:lnTo>
                    <a:pt x="18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39"/>
            <p:cNvSpPr/>
            <p:nvPr/>
          </p:nvSpPr>
          <p:spPr>
            <a:xfrm>
              <a:off x="4820797" y="3416388"/>
              <a:ext cx="99831" cy="282937"/>
            </a:xfrm>
            <a:custGeom>
              <a:avLst/>
              <a:gdLst/>
              <a:ahLst/>
              <a:cxnLst/>
              <a:rect l="l" t="t" r="r" b="b"/>
              <a:pathLst>
                <a:path w="3033" h="8596" extrusionOk="0">
                  <a:moveTo>
                    <a:pt x="1732" y="1"/>
                  </a:moveTo>
                  <a:cubicBezTo>
                    <a:pt x="1067" y="2372"/>
                    <a:pt x="477" y="5201"/>
                    <a:pt x="1" y="8527"/>
                  </a:cubicBezTo>
                  <a:lnTo>
                    <a:pt x="72" y="8538"/>
                  </a:lnTo>
                  <a:cubicBezTo>
                    <a:pt x="72" y="8538"/>
                    <a:pt x="933" y="8595"/>
                    <a:pt x="1642" y="8595"/>
                  </a:cubicBezTo>
                  <a:cubicBezTo>
                    <a:pt x="1997" y="8595"/>
                    <a:pt x="2313" y="8581"/>
                    <a:pt x="2466" y="8538"/>
                  </a:cubicBezTo>
                  <a:cubicBezTo>
                    <a:pt x="2478" y="8534"/>
                    <a:pt x="2492" y="8530"/>
                    <a:pt x="2508" y="8526"/>
                  </a:cubicBezTo>
                  <a:cubicBezTo>
                    <a:pt x="2802" y="3479"/>
                    <a:pt x="3033" y="11"/>
                    <a:pt x="3033" y="11"/>
                  </a:cubicBezTo>
                  <a:lnTo>
                    <a:pt x="1763" y="11"/>
                  </a:lnTo>
                  <a:lnTo>
                    <a:pt x="173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39"/>
            <p:cNvSpPr/>
            <p:nvPr/>
          </p:nvSpPr>
          <p:spPr>
            <a:xfrm>
              <a:off x="4866648" y="3686027"/>
              <a:ext cx="431088" cy="856481"/>
            </a:xfrm>
            <a:custGeom>
              <a:avLst/>
              <a:gdLst/>
              <a:ahLst/>
              <a:cxnLst/>
              <a:rect l="l" t="t" r="r" b="b"/>
              <a:pathLst>
                <a:path w="13097" h="26021" extrusionOk="0">
                  <a:moveTo>
                    <a:pt x="11946" y="0"/>
                  </a:moveTo>
                  <a:cubicBezTo>
                    <a:pt x="6498" y="2382"/>
                    <a:pt x="1456" y="3340"/>
                    <a:pt x="960" y="3432"/>
                  </a:cubicBezTo>
                  <a:cubicBezTo>
                    <a:pt x="952" y="3436"/>
                    <a:pt x="946" y="3436"/>
                    <a:pt x="940" y="3437"/>
                  </a:cubicBezTo>
                  <a:cubicBezTo>
                    <a:pt x="569" y="10119"/>
                    <a:pt x="159" y="18535"/>
                    <a:pt x="0" y="25455"/>
                  </a:cubicBezTo>
                  <a:cubicBezTo>
                    <a:pt x="0" y="25455"/>
                    <a:pt x="1529" y="26020"/>
                    <a:pt x="3746" y="26020"/>
                  </a:cubicBezTo>
                  <a:cubicBezTo>
                    <a:pt x="4739" y="26020"/>
                    <a:pt x="5869" y="25907"/>
                    <a:pt x="7063" y="25578"/>
                  </a:cubicBezTo>
                  <a:cubicBezTo>
                    <a:pt x="12017" y="24216"/>
                    <a:pt x="13071" y="21428"/>
                    <a:pt x="13071" y="21428"/>
                  </a:cubicBezTo>
                  <a:lnTo>
                    <a:pt x="13096" y="21428"/>
                  </a:lnTo>
                  <a:cubicBezTo>
                    <a:pt x="13063" y="17418"/>
                    <a:pt x="12922" y="12559"/>
                    <a:pt x="12638" y="8172"/>
                  </a:cubicBezTo>
                  <a:cubicBezTo>
                    <a:pt x="12458" y="5409"/>
                    <a:pt x="12216" y="2633"/>
                    <a:pt x="11946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39"/>
            <p:cNvSpPr/>
            <p:nvPr/>
          </p:nvSpPr>
          <p:spPr>
            <a:xfrm>
              <a:off x="4903348" y="3279758"/>
              <a:ext cx="345377" cy="417296"/>
            </a:xfrm>
            <a:custGeom>
              <a:avLst/>
              <a:gdLst/>
              <a:ahLst/>
              <a:cxnLst/>
              <a:rect l="l" t="t" r="r" b="b"/>
              <a:pathLst>
                <a:path w="10493" h="12678" extrusionOk="0">
                  <a:moveTo>
                    <a:pt x="6002" y="0"/>
                  </a:moveTo>
                  <a:cubicBezTo>
                    <a:pt x="4894" y="0"/>
                    <a:pt x="3470" y="601"/>
                    <a:pt x="2322" y="1808"/>
                  </a:cubicBezTo>
                  <a:cubicBezTo>
                    <a:pt x="1672" y="2491"/>
                    <a:pt x="525" y="4162"/>
                    <a:pt x="525" y="4162"/>
                  </a:cubicBezTo>
                  <a:cubicBezTo>
                    <a:pt x="525" y="4162"/>
                    <a:pt x="294" y="7630"/>
                    <a:pt x="0" y="12677"/>
                  </a:cubicBezTo>
                  <a:cubicBezTo>
                    <a:pt x="1150" y="12343"/>
                    <a:pt x="9852" y="9466"/>
                    <a:pt x="10493" y="9253"/>
                  </a:cubicBezTo>
                  <a:cubicBezTo>
                    <a:pt x="10178" y="6513"/>
                    <a:pt x="9842" y="4016"/>
                    <a:pt x="9530" y="1959"/>
                  </a:cubicBezTo>
                  <a:lnTo>
                    <a:pt x="9507" y="1963"/>
                  </a:lnTo>
                  <a:cubicBezTo>
                    <a:pt x="9012" y="1343"/>
                    <a:pt x="7989" y="165"/>
                    <a:pt x="6255" y="11"/>
                  </a:cubicBezTo>
                  <a:cubicBezTo>
                    <a:pt x="6173" y="4"/>
                    <a:pt x="6088" y="0"/>
                    <a:pt x="6002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39"/>
            <p:cNvSpPr/>
            <p:nvPr/>
          </p:nvSpPr>
          <p:spPr>
            <a:xfrm>
              <a:off x="3516247" y="2974242"/>
              <a:ext cx="1813090" cy="1857920"/>
            </a:xfrm>
            <a:custGeom>
              <a:avLst/>
              <a:gdLst/>
              <a:ahLst/>
              <a:cxnLst/>
              <a:rect l="l" t="t" r="r" b="b"/>
              <a:pathLst>
                <a:path w="55084" h="56446" extrusionOk="0">
                  <a:moveTo>
                    <a:pt x="28123" y="1"/>
                  </a:moveTo>
                  <a:cubicBezTo>
                    <a:pt x="27618" y="1"/>
                    <a:pt x="27109" y="3"/>
                    <a:pt x="26600" y="7"/>
                  </a:cubicBezTo>
                  <a:cubicBezTo>
                    <a:pt x="25848" y="15"/>
                    <a:pt x="25093" y="26"/>
                    <a:pt x="24347" y="44"/>
                  </a:cubicBezTo>
                  <a:cubicBezTo>
                    <a:pt x="21275" y="122"/>
                    <a:pt x="18341" y="314"/>
                    <a:pt x="16130" y="698"/>
                  </a:cubicBezTo>
                  <a:cubicBezTo>
                    <a:pt x="14630" y="959"/>
                    <a:pt x="13465" y="1313"/>
                    <a:pt x="12817" y="1777"/>
                  </a:cubicBezTo>
                  <a:cubicBezTo>
                    <a:pt x="9267" y="4339"/>
                    <a:pt x="3403" y="10782"/>
                    <a:pt x="1420" y="29529"/>
                  </a:cubicBezTo>
                  <a:cubicBezTo>
                    <a:pt x="1" y="42969"/>
                    <a:pt x="1353" y="51782"/>
                    <a:pt x="2909" y="53069"/>
                  </a:cubicBezTo>
                  <a:cubicBezTo>
                    <a:pt x="4582" y="54455"/>
                    <a:pt x="19740" y="56446"/>
                    <a:pt x="29303" y="56446"/>
                  </a:cubicBezTo>
                  <a:cubicBezTo>
                    <a:pt x="33418" y="56446"/>
                    <a:pt x="36498" y="56077"/>
                    <a:pt x="37019" y="55133"/>
                  </a:cubicBezTo>
                  <a:cubicBezTo>
                    <a:pt x="37173" y="54856"/>
                    <a:pt x="37287" y="54523"/>
                    <a:pt x="37375" y="54119"/>
                  </a:cubicBezTo>
                  <a:cubicBezTo>
                    <a:pt x="37481" y="53629"/>
                    <a:pt x="37547" y="53032"/>
                    <a:pt x="37591" y="52298"/>
                  </a:cubicBezTo>
                  <a:cubicBezTo>
                    <a:pt x="37785" y="49085"/>
                    <a:pt x="37573" y="43235"/>
                    <a:pt x="38535" y="32137"/>
                  </a:cubicBezTo>
                  <a:cubicBezTo>
                    <a:pt x="38570" y="31763"/>
                    <a:pt x="38601" y="31382"/>
                    <a:pt x="38638" y="30994"/>
                  </a:cubicBezTo>
                  <a:cubicBezTo>
                    <a:pt x="38807" y="29137"/>
                    <a:pt x="39008" y="27137"/>
                    <a:pt x="39249" y="24985"/>
                  </a:cubicBezTo>
                  <a:cubicBezTo>
                    <a:pt x="39366" y="23933"/>
                    <a:pt x="39495" y="22924"/>
                    <a:pt x="39633" y="21959"/>
                  </a:cubicBezTo>
                  <a:cubicBezTo>
                    <a:pt x="40110" y="18633"/>
                    <a:pt x="40700" y="15803"/>
                    <a:pt x="41364" y="13433"/>
                  </a:cubicBezTo>
                  <a:cubicBezTo>
                    <a:pt x="42021" y="11093"/>
                    <a:pt x="42749" y="9203"/>
                    <a:pt x="43504" y="7729"/>
                  </a:cubicBezTo>
                  <a:cubicBezTo>
                    <a:pt x="44650" y="5500"/>
                    <a:pt x="45862" y="4220"/>
                    <a:pt x="47003" y="3779"/>
                  </a:cubicBezTo>
                  <a:cubicBezTo>
                    <a:pt x="47352" y="3644"/>
                    <a:pt x="47674" y="3586"/>
                    <a:pt x="47970" y="3586"/>
                  </a:cubicBezTo>
                  <a:cubicBezTo>
                    <a:pt x="49740" y="3586"/>
                    <a:pt x="50565" y="5659"/>
                    <a:pt x="50565" y="5659"/>
                  </a:cubicBezTo>
                  <a:cubicBezTo>
                    <a:pt x="50586" y="5699"/>
                    <a:pt x="50608" y="5754"/>
                    <a:pt x="50632" y="5821"/>
                  </a:cubicBezTo>
                  <a:cubicBezTo>
                    <a:pt x="50867" y="6499"/>
                    <a:pt x="51249" y="8469"/>
                    <a:pt x="51672" y="11241"/>
                  </a:cubicBezTo>
                  <a:cubicBezTo>
                    <a:pt x="51984" y="13298"/>
                    <a:pt x="52320" y="15795"/>
                    <a:pt x="52635" y="18535"/>
                  </a:cubicBezTo>
                  <a:cubicBezTo>
                    <a:pt x="52751" y="19536"/>
                    <a:pt x="52862" y="20570"/>
                    <a:pt x="52972" y="21625"/>
                  </a:cubicBezTo>
                  <a:cubicBezTo>
                    <a:pt x="53241" y="24259"/>
                    <a:pt x="53483" y="27034"/>
                    <a:pt x="53663" y="29797"/>
                  </a:cubicBezTo>
                  <a:cubicBezTo>
                    <a:pt x="53949" y="34184"/>
                    <a:pt x="54090" y="39043"/>
                    <a:pt x="54122" y="43053"/>
                  </a:cubicBezTo>
                  <a:cubicBezTo>
                    <a:pt x="54164" y="47802"/>
                    <a:pt x="54050" y="51361"/>
                    <a:pt x="53848" y="51539"/>
                  </a:cubicBezTo>
                  <a:cubicBezTo>
                    <a:pt x="53595" y="51764"/>
                    <a:pt x="53053" y="52014"/>
                    <a:pt x="52326" y="52271"/>
                  </a:cubicBezTo>
                  <a:lnTo>
                    <a:pt x="52330" y="52282"/>
                  </a:lnTo>
                  <a:cubicBezTo>
                    <a:pt x="52448" y="52292"/>
                    <a:pt x="52678" y="52316"/>
                    <a:pt x="52950" y="52316"/>
                  </a:cubicBezTo>
                  <a:cubicBezTo>
                    <a:pt x="53536" y="52316"/>
                    <a:pt x="54317" y="52205"/>
                    <a:pt x="54591" y="51601"/>
                  </a:cubicBezTo>
                  <a:cubicBezTo>
                    <a:pt x="54954" y="50799"/>
                    <a:pt x="55084" y="47567"/>
                    <a:pt x="54977" y="42515"/>
                  </a:cubicBezTo>
                  <a:cubicBezTo>
                    <a:pt x="54941" y="40899"/>
                    <a:pt x="54884" y="39096"/>
                    <a:pt x="54800" y="37127"/>
                  </a:cubicBezTo>
                  <a:cubicBezTo>
                    <a:pt x="54701" y="34802"/>
                    <a:pt x="54570" y="32244"/>
                    <a:pt x="54405" y="29487"/>
                  </a:cubicBezTo>
                  <a:cubicBezTo>
                    <a:pt x="53581" y="15763"/>
                    <a:pt x="52600" y="9720"/>
                    <a:pt x="51952" y="6861"/>
                  </a:cubicBezTo>
                  <a:cubicBezTo>
                    <a:pt x="51735" y="5909"/>
                    <a:pt x="51555" y="5309"/>
                    <a:pt x="51431" y="4895"/>
                  </a:cubicBezTo>
                  <a:cubicBezTo>
                    <a:pt x="51023" y="3533"/>
                    <a:pt x="50097" y="2587"/>
                    <a:pt x="48888" y="1926"/>
                  </a:cubicBezTo>
                  <a:cubicBezTo>
                    <a:pt x="46402" y="568"/>
                    <a:pt x="42716" y="401"/>
                    <a:pt x="39827" y="291"/>
                  </a:cubicBezTo>
                  <a:cubicBezTo>
                    <a:pt x="39154" y="266"/>
                    <a:pt x="38115" y="222"/>
                    <a:pt x="36829" y="175"/>
                  </a:cubicBezTo>
                  <a:cubicBezTo>
                    <a:pt x="36260" y="155"/>
                    <a:pt x="35643" y="133"/>
                    <a:pt x="34986" y="113"/>
                  </a:cubicBezTo>
                  <a:cubicBezTo>
                    <a:pt x="34277" y="91"/>
                    <a:pt x="33524" y="71"/>
                    <a:pt x="32738" y="54"/>
                  </a:cubicBezTo>
                  <a:cubicBezTo>
                    <a:pt x="32266" y="44"/>
                    <a:pt x="31780" y="34"/>
                    <a:pt x="31285" y="27"/>
                  </a:cubicBezTo>
                  <a:cubicBezTo>
                    <a:pt x="31153" y="25"/>
                    <a:pt x="31023" y="22"/>
                    <a:pt x="30890" y="21"/>
                  </a:cubicBezTo>
                  <a:cubicBezTo>
                    <a:pt x="29988" y="8"/>
                    <a:pt x="29061" y="1"/>
                    <a:pt x="2812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39"/>
            <p:cNvSpPr/>
            <p:nvPr/>
          </p:nvSpPr>
          <p:spPr>
            <a:xfrm>
              <a:off x="3622152" y="4167285"/>
              <a:ext cx="269047" cy="209899"/>
            </a:xfrm>
            <a:custGeom>
              <a:avLst/>
              <a:gdLst/>
              <a:ahLst/>
              <a:cxnLst/>
              <a:rect l="l" t="t" r="r" b="b"/>
              <a:pathLst>
                <a:path w="8174" h="6377" extrusionOk="0">
                  <a:moveTo>
                    <a:pt x="1755" y="0"/>
                  </a:moveTo>
                  <a:cubicBezTo>
                    <a:pt x="883" y="0"/>
                    <a:pt x="367" y="738"/>
                    <a:pt x="284" y="1559"/>
                  </a:cubicBezTo>
                  <a:cubicBezTo>
                    <a:pt x="281" y="1587"/>
                    <a:pt x="288" y="1612"/>
                    <a:pt x="301" y="1634"/>
                  </a:cubicBezTo>
                  <a:cubicBezTo>
                    <a:pt x="192" y="1930"/>
                    <a:pt x="115" y="2246"/>
                    <a:pt x="39" y="2555"/>
                  </a:cubicBezTo>
                  <a:cubicBezTo>
                    <a:pt x="5" y="2687"/>
                    <a:pt x="30" y="2798"/>
                    <a:pt x="87" y="2882"/>
                  </a:cubicBezTo>
                  <a:cubicBezTo>
                    <a:pt x="46" y="3267"/>
                    <a:pt x="29" y="3655"/>
                    <a:pt x="21" y="4047"/>
                  </a:cubicBezTo>
                  <a:cubicBezTo>
                    <a:pt x="3" y="4406"/>
                    <a:pt x="0" y="4768"/>
                    <a:pt x="18" y="5132"/>
                  </a:cubicBezTo>
                  <a:cubicBezTo>
                    <a:pt x="32" y="5404"/>
                    <a:pt x="246" y="5539"/>
                    <a:pt x="457" y="5539"/>
                  </a:cubicBezTo>
                  <a:cubicBezTo>
                    <a:pt x="494" y="5539"/>
                    <a:pt x="531" y="5535"/>
                    <a:pt x="567" y="5527"/>
                  </a:cubicBezTo>
                  <a:lnTo>
                    <a:pt x="571" y="5534"/>
                  </a:lnTo>
                  <a:cubicBezTo>
                    <a:pt x="907" y="6139"/>
                    <a:pt x="1358" y="6377"/>
                    <a:pt x="1828" y="6377"/>
                  </a:cubicBezTo>
                  <a:cubicBezTo>
                    <a:pt x="2408" y="6377"/>
                    <a:pt x="3018" y="6016"/>
                    <a:pt x="3478" y="5538"/>
                  </a:cubicBezTo>
                  <a:cubicBezTo>
                    <a:pt x="3762" y="5847"/>
                    <a:pt x="4122" y="6010"/>
                    <a:pt x="4473" y="6010"/>
                  </a:cubicBezTo>
                  <a:cubicBezTo>
                    <a:pt x="4812" y="6010"/>
                    <a:pt x="5143" y="5858"/>
                    <a:pt x="5389" y="5539"/>
                  </a:cubicBezTo>
                  <a:cubicBezTo>
                    <a:pt x="5682" y="5779"/>
                    <a:pt x="5988" y="5887"/>
                    <a:pt x="6285" y="5887"/>
                  </a:cubicBezTo>
                  <a:cubicBezTo>
                    <a:pt x="7058" y="5887"/>
                    <a:pt x="7766" y="5156"/>
                    <a:pt x="8017" y="4133"/>
                  </a:cubicBezTo>
                  <a:cubicBezTo>
                    <a:pt x="8173" y="3494"/>
                    <a:pt x="8127" y="2686"/>
                    <a:pt x="7585" y="2236"/>
                  </a:cubicBezTo>
                  <a:cubicBezTo>
                    <a:pt x="7327" y="2022"/>
                    <a:pt x="7030" y="1939"/>
                    <a:pt x="6719" y="1939"/>
                  </a:cubicBezTo>
                  <a:cubicBezTo>
                    <a:pt x="6233" y="1939"/>
                    <a:pt x="5715" y="2143"/>
                    <a:pt x="5272" y="2369"/>
                  </a:cubicBezTo>
                  <a:cubicBezTo>
                    <a:pt x="4958" y="1538"/>
                    <a:pt x="4258" y="843"/>
                    <a:pt x="3602" y="843"/>
                  </a:cubicBezTo>
                  <a:cubicBezTo>
                    <a:pt x="3408" y="843"/>
                    <a:pt x="3218" y="904"/>
                    <a:pt x="3043" y="1039"/>
                  </a:cubicBezTo>
                  <a:cubicBezTo>
                    <a:pt x="2860" y="501"/>
                    <a:pt x="2488" y="44"/>
                    <a:pt x="1860" y="4"/>
                  </a:cubicBezTo>
                  <a:cubicBezTo>
                    <a:pt x="1824" y="1"/>
                    <a:pt x="1789" y="0"/>
                    <a:pt x="1755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39"/>
            <p:cNvSpPr/>
            <p:nvPr/>
          </p:nvSpPr>
          <p:spPr>
            <a:xfrm>
              <a:off x="4397011" y="3358827"/>
              <a:ext cx="349195" cy="204172"/>
            </a:xfrm>
            <a:custGeom>
              <a:avLst/>
              <a:gdLst/>
              <a:ahLst/>
              <a:cxnLst/>
              <a:rect l="l" t="t" r="r" b="b"/>
              <a:pathLst>
                <a:path w="10609" h="6203" extrusionOk="0">
                  <a:moveTo>
                    <a:pt x="5258" y="0"/>
                  </a:moveTo>
                  <a:cubicBezTo>
                    <a:pt x="4650" y="0"/>
                    <a:pt x="4042" y="302"/>
                    <a:pt x="3714" y="937"/>
                  </a:cubicBezTo>
                  <a:cubicBezTo>
                    <a:pt x="3478" y="873"/>
                    <a:pt x="3245" y="841"/>
                    <a:pt x="3020" y="841"/>
                  </a:cubicBezTo>
                  <a:cubicBezTo>
                    <a:pt x="1983" y="841"/>
                    <a:pt x="1113" y="1509"/>
                    <a:pt x="926" y="2659"/>
                  </a:cubicBezTo>
                  <a:cubicBezTo>
                    <a:pt x="206" y="2961"/>
                    <a:pt x="1" y="3648"/>
                    <a:pt x="561" y="4331"/>
                  </a:cubicBezTo>
                  <a:cubicBezTo>
                    <a:pt x="878" y="4717"/>
                    <a:pt x="1327" y="4893"/>
                    <a:pt x="1781" y="4893"/>
                  </a:cubicBezTo>
                  <a:cubicBezTo>
                    <a:pt x="2029" y="4893"/>
                    <a:pt x="2279" y="4841"/>
                    <a:pt x="2509" y="4741"/>
                  </a:cubicBezTo>
                  <a:cubicBezTo>
                    <a:pt x="2793" y="5308"/>
                    <a:pt x="3381" y="5578"/>
                    <a:pt x="3996" y="5578"/>
                  </a:cubicBezTo>
                  <a:cubicBezTo>
                    <a:pt x="4412" y="5578"/>
                    <a:pt x="4840" y="5454"/>
                    <a:pt x="5196" y="5215"/>
                  </a:cubicBezTo>
                  <a:cubicBezTo>
                    <a:pt x="5504" y="5914"/>
                    <a:pt x="6248" y="6203"/>
                    <a:pt x="7055" y="6203"/>
                  </a:cubicBezTo>
                  <a:cubicBezTo>
                    <a:pt x="7738" y="6203"/>
                    <a:pt x="8467" y="5996"/>
                    <a:pt x="9015" y="5657"/>
                  </a:cubicBezTo>
                  <a:cubicBezTo>
                    <a:pt x="10608" y="4672"/>
                    <a:pt x="10488" y="2222"/>
                    <a:pt x="9171" y="1209"/>
                  </a:cubicBezTo>
                  <a:cubicBezTo>
                    <a:pt x="9026" y="674"/>
                    <a:pt x="8615" y="447"/>
                    <a:pt x="8140" y="447"/>
                  </a:cubicBezTo>
                  <a:cubicBezTo>
                    <a:pt x="7708" y="447"/>
                    <a:pt x="7224" y="635"/>
                    <a:pt x="6839" y="948"/>
                  </a:cubicBezTo>
                  <a:cubicBezTo>
                    <a:pt x="6524" y="328"/>
                    <a:pt x="5891" y="0"/>
                    <a:pt x="5258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39"/>
            <p:cNvSpPr/>
            <p:nvPr/>
          </p:nvSpPr>
          <p:spPr>
            <a:xfrm>
              <a:off x="3733853" y="3264229"/>
              <a:ext cx="467130" cy="270989"/>
            </a:xfrm>
            <a:custGeom>
              <a:avLst/>
              <a:gdLst/>
              <a:ahLst/>
              <a:cxnLst/>
              <a:rect l="l" t="t" r="r" b="b"/>
              <a:pathLst>
                <a:path w="14192" h="8233" extrusionOk="0">
                  <a:moveTo>
                    <a:pt x="5497" y="0"/>
                  </a:moveTo>
                  <a:cubicBezTo>
                    <a:pt x="4854" y="0"/>
                    <a:pt x="4230" y="484"/>
                    <a:pt x="3788" y="885"/>
                  </a:cubicBezTo>
                  <a:cubicBezTo>
                    <a:pt x="3650" y="1009"/>
                    <a:pt x="3517" y="1142"/>
                    <a:pt x="3387" y="1277"/>
                  </a:cubicBezTo>
                  <a:cubicBezTo>
                    <a:pt x="2460" y="1974"/>
                    <a:pt x="1640" y="3089"/>
                    <a:pt x="1205" y="3733"/>
                  </a:cubicBezTo>
                  <a:cubicBezTo>
                    <a:pt x="553" y="4697"/>
                    <a:pt x="0" y="5627"/>
                    <a:pt x="335" y="6812"/>
                  </a:cubicBezTo>
                  <a:cubicBezTo>
                    <a:pt x="535" y="7517"/>
                    <a:pt x="988" y="7823"/>
                    <a:pt x="1485" y="7823"/>
                  </a:cubicBezTo>
                  <a:cubicBezTo>
                    <a:pt x="1717" y="7823"/>
                    <a:pt x="1959" y="7756"/>
                    <a:pt x="2190" y="7632"/>
                  </a:cubicBezTo>
                  <a:cubicBezTo>
                    <a:pt x="2490" y="8066"/>
                    <a:pt x="2997" y="8233"/>
                    <a:pt x="3585" y="8233"/>
                  </a:cubicBezTo>
                  <a:cubicBezTo>
                    <a:pt x="4647" y="8233"/>
                    <a:pt x="5971" y="7687"/>
                    <a:pt x="6809" y="7184"/>
                  </a:cubicBezTo>
                  <a:cubicBezTo>
                    <a:pt x="7208" y="7817"/>
                    <a:pt x="7807" y="8101"/>
                    <a:pt x="8446" y="8101"/>
                  </a:cubicBezTo>
                  <a:cubicBezTo>
                    <a:pt x="9072" y="8101"/>
                    <a:pt x="9736" y="7829"/>
                    <a:pt x="10290" y="7343"/>
                  </a:cubicBezTo>
                  <a:cubicBezTo>
                    <a:pt x="10715" y="7606"/>
                    <a:pt x="11179" y="7734"/>
                    <a:pt x="11633" y="7734"/>
                  </a:cubicBezTo>
                  <a:cubicBezTo>
                    <a:pt x="12569" y="7734"/>
                    <a:pt x="13464" y="7190"/>
                    <a:pt x="13897" y="6169"/>
                  </a:cubicBezTo>
                  <a:cubicBezTo>
                    <a:pt x="14192" y="5474"/>
                    <a:pt x="14145" y="4719"/>
                    <a:pt x="13617" y="4154"/>
                  </a:cubicBezTo>
                  <a:cubicBezTo>
                    <a:pt x="13196" y="3704"/>
                    <a:pt x="12569" y="3570"/>
                    <a:pt x="11937" y="3570"/>
                  </a:cubicBezTo>
                  <a:cubicBezTo>
                    <a:pt x="11701" y="3570"/>
                    <a:pt x="11464" y="3589"/>
                    <a:pt x="11236" y="3616"/>
                  </a:cubicBezTo>
                  <a:cubicBezTo>
                    <a:pt x="11151" y="2183"/>
                    <a:pt x="10037" y="1512"/>
                    <a:pt x="8782" y="1512"/>
                  </a:cubicBezTo>
                  <a:cubicBezTo>
                    <a:pt x="8289" y="1512"/>
                    <a:pt x="7775" y="1615"/>
                    <a:pt x="7293" y="1816"/>
                  </a:cubicBezTo>
                  <a:cubicBezTo>
                    <a:pt x="7047" y="1063"/>
                    <a:pt x="6659" y="316"/>
                    <a:pt x="5871" y="59"/>
                  </a:cubicBezTo>
                  <a:cubicBezTo>
                    <a:pt x="5746" y="18"/>
                    <a:pt x="5621" y="0"/>
                    <a:pt x="549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39"/>
            <p:cNvSpPr/>
            <p:nvPr/>
          </p:nvSpPr>
          <p:spPr>
            <a:xfrm>
              <a:off x="3954970" y="3920875"/>
              <a:ext cx="491421" cy="273194"/>
            </a:xfrm>
            <a:custGeom>
              <a:avLst/>
              <a:gdLst/>
              <a:ahLst/>
              <a:cxnLst/>
              <a:rect l="l" t="t" r="r" b="b"/>
              <a:pathLst>
                <a:path w="14930" h="8300" extrusionOk="0">
                  <a:moveTo>
                    <a:pt x="7506" y="0"/>
                  </a:moveTo>
                  <a:cubicBezTo>
                    <a:pt x="7372" y="0"/>
                    <a:pt x="7233" y="13"/>
                    <a:pt x="7089" y="39"/>
                  </a:cubicBezTo>
                  <a:cubicBezTo>
                    <a:pt x="6216" y="196"/>
                    <a:pt x="5682" y="1003"/>
                    <a:pt x="5515" y="1834"/>
                  </a:cubicBezTo>
                  <a:cubicBezTo>
                    <a:pt x="5162" y="1700"/>
                    <a:pt x="4786" y="1635"/>
                    <a:pt x="4409" y="1635"/>
                  </a:cubicBezTo>
                  <a:cubicBezTo>
                    <a:pt x="3809" y="1635"/>
                    <a:pt x="3205" y="1800"/>
                    <a:pt x="2680" y="2119"/>
                  </a:cubicBezTo>
                  <a:cubicBezTo>
                    <a:pt x="1823" y="2637"/>
                    <a:pt x="1817" y="3398"/>
                    <a:pt x="2222" y="4041"/>
                  </a:cubicBezTo>
                  <a:cubicBezTo>
                    <a:pt x="1067" y="4442"/>
                    <a:pt x="1" y="5322"/>
                    <a:pt x="965" y="6606"/>
                  </a:cubicBezTo>
                  <a:cubicBezTo>
                    <a:pt x="1514" y="7338"/>
                    <a:pt x="2328" y="7643"/>
                    <a:pt x="3170" y="7643"/>
                  </a:cubicBezTo>
                  <a:cubicBezTo>
                    <a:pt x="3870" y="7643"/>
                    <a:pt x="4589" y="7432"/>
                    <a:pt x="5191" y="7080"/>
                  </a:cubicBezTo>
                  <a:cubicBezTo>
                    <a:pt x="5885" y="7859"/>
                    <a:pt x="6948" y="8299"/>
                    <a:pt x="7962" y="8299"/>
                  </a:cubicBezTo>
                  <a:cubicBezTo>
                    <a:pt x="8873" y="8299"/>
                    <a:pt x="9745" y="7944"/>
                    <a:pt x="10276" y="7160"/>
                  </a:cubicBezTo>
                  <a:cubicBezTo>
                    <a:pt x="10738" y="7527"/>
                    <a:pt x="11241" y="7702"/>
                    <a:pt x="11738" y="7702"/>
                  </a:cubicBezTo>
                  <a:cubicBezTo>
                    <a:pt x="12620" y="7702"/>
                    <a:pt x="13487" y="7154"/>
                    <a:pt x="14089" y="6165"/>
                  </a:cubicBezTo>
                  <a:cubicBezTo>
                    <a:pt x="14930" y="4785"/>
                    <a:pt x="14612" y="3052"/>
                    <a:pt x="13067" y="2844"/>
                  </a:cubicBezTo>
                  <a:cubicBezTo>
                    <a:pt x="13219" y="1382"/>
                    <a:pt x="11687" y="514"/>
                    <a:pt x="10414" y="514"/>
                  </a:cubicBezTo>
                  <a:cubicBezTo>
                    <a:pt x="9888" y="514"/>
                    <a:pt x="9407" y="662"/>
                    <a:pt x="9106" y="978"/>
                  </a:cubicBezTo>
                  <a:cubicBezTo>
                    <a:pt x="8757" y="354"/>
                    <a:pt x="8209" y="0"/>
                    <a:pt x="7506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39"/>
            <p:cNvSpPr/>
            <p:nvPr/>
          </p:nvSpPr>
          <p:spPr>
            <a:xfrm>
              <a:off x="4207263" y="3044384"/>
              <a:ext cx="495634" cy="220794"/>
            </a:xfrm>
            <a:custGeom>
              <a:avLst/>
              <a:gdLst/>
              <a:ahLst/>
              <a:cxnLst/>
              <a:rect l="l" t="t" r="r" b="b"/>
              <a:pathLst>
                <a:path w="15058" h="6708" extrusionOk="0">
                  <a:moveTo>
                    <a:pt x="7953" y="1"/>
                  </a:moveTo>
                  <a:cubicBezTo>
                    <a:pt x="7931" y="1"/>
                    <a:pt x="7910" y="1"/>
                    <a:pt x="7888" y="2"/>
                  </a:cubicBezTo>
                  <a:cubicBezTo>
                    <a:pt x="6705" y="34"/>
                    <a:pt x="5514" y="675"/>
                    <a:pt x="4989" y="1731"/>
                  </a:cubicBezTo>
                  <a:cubicBezTo>
                    <a:pt x="4663" y="1540"/>
                    <a:pt x="4312" y="1452"/>
                    <a:pt x="3968" y="1452"/>
                  </a:cubicBezTo>
                  <a:cubicBezTo>
                    <a:pt x="3066" y="1452"/>
                    <a:pt x="2210" y="2056"/>
                    <a:pt x="1973" y="3014"/>
                  </a:cubicBezTo>
                  <a:cubicBezTo>
                    <a:pt x="1759" y="2950"/>
                    <a:pt x="1531" y="2909"/>
                    <a:pt x="1314" y="2909"/>
                  </a:cubicBezTo>
                  <a:cubicBezTo>
                    <a:pt x="886" y="2909"/>
                    <a:pt x="501" y="3070"/>
                    <a:pt x="348" y="3537"/>
                  </a:cubicBezTo>
                  <a:cubicBezTo>
                    <a:pt x="0" y="4596"/>
                    <a:pt x="818" y="5381"/>
                    <a:pt x="1809" y="5476"/>
                  </a:cubicBezTo>
                  <a:cubicBezTo>
                    <a:pt x="2219" y="5515"/>
                    <a:pt x="2668" y="5583"/>
                    <a:pt x="3092" y="5583"/>
                  </a:cubicBezTo>
                  <a:cubicBezTo>
                    <a:pt x="3196" y="5583"/>
                    <a:pt x="3299" y="5579"/>
                    <a:pt x="3399" y="5569"/>
                  </a:cubicBezTo>
                  <a:cubicBezTo>
                    <a:pt x="3583" y="5552"/>
                    <a:pt x="3741" y="5486"/>
                    <a:pt x="3886" y="5486"/>
                  </a:cubicBezTo>
                  <a:cubicBezTo>
                    <a:pt x="3995" y="5486"/>
                    <a:pt x="4095" y="5524"/>
                    <a:pt x="4192" y="5648"/>
                  </a:cubicBezTo>
                  <a:cubicBezTo>
                    <a:pt x="4341" y="5840"/>
                    <a:pt x="4479" y="6051"/>
                    <a:pt x="4685" y="6186"/>
                  </a:cubicBezTo>
                  <a:cubicBezTo>
                    <a:pt x="5092" y="6455"/>
                    <a:pt x="5565" y="6578"/>
                    <a:pt x="6040" y="6578"/>
                  </a:cubicBezTo>
                  <a:cubicBezTo>
                    <a:pt x="6647" y="6578"/>
                    <a:pt x="7257" y="6378"/>
                    <a:pt x="7739" y="6021"/>
                  </a:cubicBezTo>
                  <a:cubicBezTo>
                    <a:pt x="8219" y="6481"/>
                    <a:pt x="8851" y="6708"/>
                    <a:pt x="9481" y="6708"/>
                  </a:cubicBezTo>
                  <a:cubicBezTo>
                    <a:pt x="10299" y="6708"/>
                    <a:pt x="11113" y="6325"/>
                    <a:pt x="11586" y="5574"/>
                  </a:cubicBezTo>
                  <a:cubicBezTo>
                    <a:pt x="11800" y="5616"/>
                    <a:pt x="12022" y="5638"/>
                    <a:pt x="12245" y="5638"/>
                  </a:cubicBezTo>
                  <a:cubicBezTo>
                    <a:pt x="13228" y="5638"/>
                    <a:pt x="14218" y="5208"/>
                    <a:pt x="14571" y="4213"/>
                  </a:cubicBezTo>
                  <a:cubicBezTo>
                    <a:pt x="15057" y="2847"/>
                    <a:pt x="13790" y="2249"/>
                    <a:pt x="12652" y="2153"/>
                  </a:cubicBezTo>
                  <a:cubicBezTo>
                    <a:pt x="12605" y="1507"/>
                    <a:pt x="12213" y="1020"/>
                    <a:pt x="11506" y="782"/>
                  </a:cubicBezTo>
                  <a:cubicBezTo>
                    <a:pt x="11317" y="718"/>
                    <a:pt x="11085" y="685"/>
                    <a:pt x="10839" y="685"/>
                  </a:cubicBezTo>
                  <a:cubicBezTo>
                    <a:pt x="10433" y="685"/>
                    <a:pt x="9990" y="775"/>
                    <a:pt x="9650" y="967"/>
                  </a:cubicBezTo>
                  <a:cubicBezTo>
                    <a:pt x="9559" y="305"/>
                    <a:pt x="8664" y="1"/>
                    <a:pt x="795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39"/>
            <p:cNvSpPr/>
            <p:nvPr/>
          </p:nvSpPr>
          <p:spPr>
            <a:xfrm>
              <a:off x="4105985" y="4306499"/>
              <a:ext cx="501592" cy="218918"/>
            </a:xfrm>
            <a:custGeom>
              <a:avLst/>
              <a:gdLst/>
              <a:ahLst/>
              <a:cxnLst/>
              <a:rect l="l" t="t" r="r" b="b"/>
              <a:pathLst>
                <a:path w="15239" h="6651" extrusionOk="0">
                  <a:moveTo>
                    <a:pt x="11100" y="0"/>
                  </a:moveTo>
                  <a:cubicBezTo>
                    <a:pt x="10114" y="0"/>
                    <a:pt x="9213" y="567"/>
                    <a:pt x="8741" y="1436"/>
                  </a:cubicBezTo>
                  <a:cubicBezTo>
                    <a:pt x="8046" y="884"/>
                    <a:pt x="7134" y="594"/>
                    <a:pt x="6265" y="594"/>
                  </a:cubicBezTo>
                  <a:cubicBezTo>
                    <a:pt x="5041" y="594"/>
                    <a:pt x="3903" y="1168"/>
                    <a:pt x="3574" y="2391"/>
                  </a:cubicBezTo>
                  <a:cubicBezTo>
                    <a:pt x="3313" y="2212"/>
                    <a:pt x="3031" y="2132"/>
                    <a:pt x="2749" y="2132"/>
                  </a:cubicBezTo>
                  <a:cubicBezTo>
                    <a:pt x="1384" y="2132"/>
                    <a:pt x="0" y="4009"/>
                    <a:pt x="861" y="5589"/>
                  </a:cubicBezTo>
                  <a:cubicBezTo>
                    <a:pt x="1010" y="5863"/>
                    <a:pt x="1842" y="6222"/>
                    <a:pt x="2323" y="6376"/>
                  </a:cubicBezTo>
                  <a:cubicBezTo>
                    <a:pt x="2714" y="6501"/>
                    <a:pt x="3132" y="6544"/>
                    <a:pt x="3557" y="6544"/>
                  </a:cubicBezTo>
                  <a:cubicBezTo>
                    <a:pt x="4181" y="6544"/>
                    <a:pt x="4819" y="6451"/>
                    <a:pt x="5403" y="6390"/>
                  </a:cubicBezTo>
                  <a:cubicBezTo>
                    <a:pt x="5862" y="6342"/>
                    <a:pt x="6316" y="6321"/>
                    <a:pt x="6769" y="6321"/>
                  </a:cubicBezTo>
                  <a:cubicBezTo>
                    <a:pt x="7496" y="6321"/>
                    <a:pt x="8220" y="6374"/>
                    <a:pt x="8957" y="6449"/>
                  </a:cubicBezTo>
                  <a:cubicBezTo>
                    <a:pt x="10101" y="6565"/>
                    <a:pt x="11237" y="6637"/>
                    <a:pt x="12386" y="6650"/>
                  </a:cubicBezTo>
                  <a:cubicBezTo>
                    <a:pt x="12404" y="6651"/>
                    <a:pt x="12422" y="6651"/>
                    <a:pt x="12440" y="6651"/>
                  </a:cubicBezTo>
                  <a:cubicBezTo>
                    <a:pt x="13229" y="6651"/>
                    <a:pt x="13873" y="6439"/>
                    <a:pt x="14377" y="5809"/>
                  </a:cubicBezTo>
                  <a:cubicBezTo>
                    <a:pt x="15239" y="4734"/>
                    <a:pt x="14556" y="3599"/>
                    <a:pt x="13488" y="3234"/>
                  </a:cubicBezTo>
                  <a:cubicBezTo>
                    <a:pt x="13877" y="1910"/>
                    <a:pt x="13402" y="631"/>
                    <a:pt x="11939" y="139"/>
                  </a:cubicBezTo>
                  <a:cubicBezTo>
                    <a:pt x="11658" y="45"/>
                    <a:pt x="11375" y="0"/>
                    <a:pt x="11100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39"/>
            <p:cNvSpPr/>
            <p:nvPr/>
          </p:nvSpPr>
          <p:spPr>
            <a:xfrm>
              <a:off x="3883084" y="3977027"/>
              <a:ext cx="51874" cy="50097"/>
            </a:xfrm>
            <a:custGeom>
              <a:avLst/>
              <a:gdLst/>
              <a:ahLst/>
              <a:cxnLst/>
              <a:rect l="l" t="t" r="r" b="b"/>
              <a:pathLst>
                <a:path w="1576" h="1522" extrusionOk="0">
                  <a:moveTo>
                    <a:pt x="859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69" y="405"/>
                    <a:pt x="62" y="416"/>
                    <a:pt x="50" y="485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8"/>
                    <a:pt x="119" y="1315"/>
                  </a:cubicBezTo>
                  <a:cubicBezTo>
                    <a:pt x="134" y="1322"/>
                    <a:pt x="155" y="1325"/>
                    <a:pt x="180" y="1325"/>
                  </a:cubicBezTo>
                  <a:cubicBezTo>
                    <a:pt x="336" y="1325"/>
                    <a:pt x="637" y="1209"/>
                    <a:pt x="637" y="1209"/>
                  </a:cubicBezTo>
                  <a:cubicBezTo>
                    <a:pt x="637" y="1209"/>
                    <a:pt x="940" y="1521"/>
                    <a:pt x="1097" y="1521"/>
                  </a:cubicBezTo>
                  <a:cubicBezTo>
                    <a:pt x="1112" y="1521"/>
                    <a:pt x="1125" y="1518"/>
                    <a:pt x="1137" y="1512"/>
                  </a:cubicBezTo>
                  <a:cubicBezTo>
                    <a:pt x="1271" y="1442"/>
                    <a:pt x="1195" y="956"/>
                    <a:pt x="1195" y="956"/>
                  </a:cubicBezTo>
                  <a:cubicBezTo>
                    <a:pt x="1195" y="956"/>
                    <a:pt x="1541" y="727"/>
                    <a:pt x="1558" y="623"/>
                  </a:cubicBezTo>
                  <a:cubicBezTo>
                    <a:pt x="1575" y="520"/>
                    <a:pt x="1044" y="426"/>
                    <a:pt x="1044" y="426"/>
                  </a:cubicBezTo>
                  <a:cubicBezTo>
                    <a:pt x="1044" y="426"/>
                    <a:pt x="1039" y="5"/>
                    <a:pt x="861" y="0"/>
                  </a:cubicBezTo>
                  <a:cubicBezTo>
                    <a:pt x="861" y="0"/>
                    <a:pt x="860" y="0"/>
                    <a:pt x="8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39"/>
            <p:cNvSpPr/>
            <p:nvPr/>
          </p:nvSpPr>
          <p:spPr>
            <a:xfrm>
              <a:off x="4720736" y="3296117"/>
              <a:ext cx="51874" cy="50162"/>
            </a:xfrm>
            <a:custGeom>
              <a:avLst/>
              <a:gdLst/>
              <a:ahLst/>
              <a:cxnLst/>
              <a:rect l="l" t="t" r="r" b="b"/>
              <a:pathLst>
                <a:path w="1576" h="1524" extrusionOk="0">
                  <a:moveTo>
                    <a:pt x="860" y="0"/>
                  </a:moveTo>
                  <a:cubicBezTo>
                    <a:pt x="711" y="0"/>
                    <a:pt x="526" y="408"/>
                    <a:pt x="526" y="408"/>
                  </a:cubicBezTo>
                  <a:cubicBezTo>
                    <a:pt x="526" y="408"/>
                    <a:pt x="475" y="405"/>
                    <a:pt x="407" y="405"/>
                  </a:cubicBezTo>
                  <a:cubicBezTo>
                    <a:pt x="270" y="405"/>
                    <a:pt x="62" y="416"/>
                    <a:pt x="50" y="484"/>
                  </a:cubicBezTo>
                  <a:cubicBezTo>
                    <a:pt x="33" y="589"/>
                    <a:pt x="234" y="860"/>
                    <a:pt x="234" y="860"/>
                  </a:cubicBezTo>
                  <a:cubicBezTo>
                    <a:pt x="234" y="860"/>
                    <a:pt x="1" y="1269"/>
                    <a:pt x="119" y="1316"/>
                  </a:cubicBezTo>
                  <a:cubicBezTo>
                    <a:pt x="135" y="1323"/>
                    <a:pt x="156" y="1326"/>
                    <a:pt x="180" y="1326"/>
                  </a:cubicBezTo>
                  <a:cubicBezTo>
                    <a:pt x="337" y="1326"/>
                    <a:pt x="636" y="1211"/>
                    <a:pt x="636" y="1211"/>
                  </a:cubicBezTo>
                  <a:cubicBezTo>
                    <a:pt x="636" y="1211"/>
                    <a:pt x="941" y="1523"/>
                    <a:pt x="1097" y="1523"/>
                  </a:cubicBezTo>
                  <a:cubicBezTo>
                    <a:pt x="1111" y="1523"/>
                    <a:pt x="1124" y="1520"/>
                    <a:pt x="1136" y="1514"/>
                  </a:cubicBezTo>
                  <a:cubicBezTo>
                    <a:pt x="1271" y="1444"/>
                    <a:pt x="1195" y="957"/>
                    <a:pt x="1195" y="957"/>
                  </a:cubicBezTo>
                  <a:cubicBezTo>
                    <a:pt x="1195" y="957"/>
                    <a:pt x="1540" y="728"/>
                    <a:pt x="1558" y="625"/>
                  </a:cubicBezTo>
                  <a:cubicBezTo>
                    <a:pt x="1575" y="521"/>
                    <a:pt x="1045" y="428"/>
                    <a:pt x="1045" y="428"/>
                  </a:cubicBezTo>
                  <a:cubicBezTo>
                    <a:pt x="1045" y="428"/>
                    <a:pt x="1038" y="5"/>
                    <a:pt x="862" y="0"/>
                  </a:cubicBezTo>
                  <a:cubicBezTo>
                    <a:pt x="861" y="0"/>
                    <a:pt x="860" y="0"/>
                    <a:pt x="8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39"/>
            <p:cNvSpPr/>
            <p:nvPr/>
          </p:nvSpPr>
          <p:spPr>
            <a:xfrm>
              <a:off x="4072904" y="3067326"/>
              <a:ext cx="71755" cy="69418"/>
            </a:xfrm>
            <a:custGeom>
              <a:avLst/>
              <a:gdLst/>
              <a:ahLst/>
              <a:cxnLst/>
              <a:rect l="l" t="t" r="r" b="b"/>
              <a:pathLst>
                <a:path w="2180" h="2109" extrusionOk="0">
                  <a:moveTo>
                    <a:pt x="1188" y="1"/>
                  </a:moveTo>
                  <a:cubicBezTo>
                    <a:pt x="982" y="1"/>
                    <a:pt x="727" y="563"/>
                    <a:pt x="727" y="563"/>
                  </a:cubicBezTo>
                  <a:cubicBezTo>
                    <a:pt x="727" y="563"/>
                    <a:pt x="657" y="560"/>
                    <a:pt x="562" y="560"/>
                  </a:cubicBezTo>
                  <a:cubicBezTo>
                    <a:pt x="372" y="560"/>
                    <a:pt x="83" y="575"/>
                    <a:pt x="67" y="670"/>
                  </a:cubicBezTo>
                  <a:cubicBezTo>
                    <a:pt x="43" y="813"/>
                    <a:pt x="320" y="1190"/>
                    <a:pt x="320" y="1190"/>
                  </a:cubicBezTo>
                  <a:cubicBezTo>
                    <a:pt x="320" y="1190"/>
                    <a:pt x="0" y="1757"/>
                    <a:pt x="161" y="1822"/>
                  </a:cubicBezTo>
                  <a:cubicBezTo>
                    <a:pt x="183" y="1831"/>
                    <a:pt x="211" y="1835"/>
                    <a:pt x="245" y="1835"/>
                  </a:cubicBezTo>
                  <a:cubicBezTo>
                    <a:pt x="462" y="1835"/>
                    <a:pt x="878" y="1676"/>
                    <a:pt x="878" y="1676"/>
                  </a:cubicBezTo>
                  <a:cubicBezTo>
                    <a:pt x="878" y="1676"/>
                    <a:pt x="1299" y="2109"/>
                    <a:pt x="1514" y="2109"/>
                  </a:cubicBezTo>
                  <a:cubicBezTo>
                    <a:pt x="1535" y="2109"/>
                    <a:pt x="1553" y="2105"/>
                    <a:pt x="1569" y="2097"/>
                  </a:cubicBezTo>
                  <a:cubicBezTo>
                    <a:pt x="1756" y="1998"/>
                    <a:pt x="1650" y="1325"/>
                    <a:pt x="1650" y="1325"/>
                  </a:cubicBezTo>
                  <a:cubicBezTo>
                    <a:pt x="1650" y="1325"/>
                    <a:pt x="2129" y="1008"/>
                    <a:pt x="2155" y="865"/>
                  </a:cubicBezTo>
                  <a:cubicBezTo>
                    <a:pt x="2179" y="721"/>
                    <a:pt x="1443" y="590"/>
                    <a:pt x="1443" y="590"/>
                  </a:cubicBezTo>
                  <a:cubicBezTo>
                    <a:pt x="1443" y="590"/>
                    <a:pt x="1436" y="7"/>
                    <a:pt x="1191" y="1"/>
                  </a:cubicBezTo>
                  <a:cubicBezTo>
                    <a:pt x="1190" y="1"/>
                    <a:pt x="1189" y="1"/>
                    <a:pt x="11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39"/>
            <p:cNvSpPr/>
            <p:nvPr/>
          </p:nvSpPr>
          <p:spPr>
            <a:xfrm>
              <a:off x="4001676" y="3143326"/>
              <a:ext cx="45324" cy="43909"/>
            </a:xfrm>
            <a:custGeom>
              <a:avLst/>
              <a:gdLst/>
              <a:ahLst/>
              <a:cxnLst/>
              <a:rect l="l" t="t" r="r" b="b"/>
              <a:pathLst>
                <a:path w="1377" h="1334" extrusionOk="0">
                  <a:moveTo>
                    <a:pt x="752" y="0"/>
                  </a:moveTo>
                  <a:cubicBezTo>
                    <a:pt x="621" y="0"/>
                    <a:pt x="460" y="356"/>
                    <a:pt x="460" y="356"/>
                  </a:cubicBezTo>
                  <a:cubicBezTo>
                    <a:pt x="460" y="356"/>
                    <a:pt x="416" y="353"/>
                    <a:pt x="356" y="353"/>
                  </a:cubicBezTo>
                  <a:cubicBezTo>
                    <a:pt x="236" y="353"/>
                    <a:pt x="53" y="363"/>
                    <a:pt x="43" y="424"/>
                  </a:cubicBezTo>
                  <a:cubicBezTo>
                    <a:pt x="29" y="514"/>
                    <a:pt x="204" y="753"/>
                    <a:pt x="204" y="753"/>
                  </a:cubicBezTo>
                  <a:cubicBezTo>
                    <a:pt x="204" y="753"/>
                    <a:pt x="0" y="1110"/>
                    <a:pt x="104" y="1152"/>
                  </a:cubicBezTo>
                  <a:cubicBezTo>
                    <a:pt x="118" y="1157"/>
                    <a:pt x="136" y="1160"/>
                    <a:pt x="158" y="1160"/>
                  </a:cubicBezTo>
                  <a:cubicBezTo>
                    <a:pt x="295" y="1160"/>
                    <a:pt x="557" y="1060"/>
                    <a:pt x="557" y="1060"/>
                  </a:cubicBezTo>
                  <a:cubicBezTo>
                    <a:pt x="557" y="1060"/>
                    <a:pt x="824" y="1334"/>
                    <a:pt x="960" y="1334"/>
                  </a:cubicBezTo>
                  <a:cubicBezTo>
                    <a:pt x="972" y="1334"/>
                    <a:pt x="984" y="1331"/>
                    <a:pt x="994" y="1326"/>
                  </a:cubicBezTo>
                  <a:cubicBezTo>
                    <a:pt x="1112" y="1263"/>
                    <a:pt x="1045" y="838"/>
                    <a:pt x="1045" y="838"/>
                  </a:cubicBezTo>
                  <a:cubicBezTo>
                    <a:pt x="1045" y="838"/>
                    <a:pt x="1348" y="637"/>
                    <a:pt x="1362" y="546"/>
                  </a:cubicBezTo>
                  <a:cubicBezTo>
                    <a:pt x="1377" y="456"/>
                    <a:pt x="913" y="374"/>
                    <a:pt x="913" y="374"/>
                  </a:cubicBezTo>
                  <a:cubicBezTo>
                    <a:pt x="913" y="374"/>
                    <a:pt x="909" y="4"/>
                    <a:pt x="753" y="0"/>
                  </a:cubicBezTo>
                  <a:cubicBezTo>
                    <a:pt x="753" y="0"/>
                    <a:pt x="752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39"/>
            <p:cNvSpPr/>
            <p:nvPr/>
          </p:nvSpPr>
          <p:spPr>
            <a:xfrm>
              <a:off x="4083075" y="3207444"/>
              <a:ext cx="44962" cy="43843"/>
            </a:xfrm>
            <a:custGeom>
              <a:avLst/>
              <a:gdLst/>
              <a:ahLst/>
              <a:cxnLst/>
              <a:rect l="l" t="t" r="r" b="b"/>
              <a:pathLst>
                <a:path w="1366" h="1332" extrusionOk="0">
                  <a:moveTo>
                    <a:pt x="502" y="0"/>
                  </a:moveTo>
                  <a:cubicBezTo>
                    <a:pt x="489" y="0"/>
                    <a:pt x="475" y="3"/>
                    <a:pt x="461" y="10"/>
                  </a:cubicBezTo>
                  <a:cubicBezTo>
                    <a:pt x="344" y="69"/>
                    <a:pt x="367" y="462"/>
                    <a:pt x="367" y="462"/>
                  </a:cubicBezTo>
                  <a:cubicBezTo>
                    <a:pt x="367" y="462"/>
                    <a:pt x="1" y="628"/>
                    <a:pt x="29" y="715"/>
                  </a:cubicBezTo>
                  <a:cubicBezTo>
                    <a:pt x="58" y="804"/>
                    <a:pt x="324" y="931"/>
                    <a:pt x="324" y="931"/>
                  </a:cubicBezTo>
                  <a:cubicBezTo>
                    <a:pt x="324" y="931"/>
                    <a:pt x="312" y="1332"/>
                    <a:pt x="417" y="1332"/>
                  </a:cubicBezTo>
                  <a:cubicBezTo>
                    <a:pt x="418" y="1332"/>
                    <a:pt x="420" y="1332"/>
                    <a:pt x="421" y="1331"/>
                  </a:cubicBezTo>
                  <a:cubicBezTo>
                    <a:pt x="532" y="1321"/>
                    <a:pt x="780" y="1039"/>
                    <a:pt x="780" y="1039"/>
                  </a:cubicBezTo>
                  <a:cubicBezTo>
                    <a:pt x="780" y="1039"/>
                    <a:pt x="1005" y="1112"/>
                    <a:pt x="1160" y="1112"/>
                  </a:cubicBezTo>
                  <a:cubicBezTo>
                    <a:pt x="1220" y="1112"/>
                    <a:pt x="1269" y="1101"/>
                    <a:pt x="1290" y="1071"/>
                  </a:cubicBezTo>
                  <a:cubicBezTo>
                    <a:pt x="1366" y="960"/>
                    <a:pt x="1107" y="616"/>
                    <a:pt x="1107" y="616"/>
                  </a:cubicBezTo>
                  <a:cubicBezTo>
                    <a:pt x="1107" y="616"/>
                    <a:pt x="1283" y="298"/>
                    <a:pt x="1254" y="210"/>
                  </a:cubicBezTo>
                  <a:cubicBezTo>
                    <a:pt x="1247" y="190"/>
                    <a:pt x="1217" y="182"/>
                    <a:pt x="1176" y="182"/>
                  </a:cubicBezTo>
                  <a:cubicBezTo>
                    <a:pt x="1039" y="182"/>
                    <a:pt x="775" y="266"/>
                    <a:pt x="775" y="266"/>
                  </a:cubicBezTo>
                  <a:cubicBezTo>
                    <a:pt x="775" y="266"/>
                    <a:pt x="633" y="0"/>
                    <a:pt x="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39"/>
            <p:cNvSpPr/>
            <p:nvPr/>
          </p:nvSpPr>
          <p:spPr>
            <a:xfrm>
              <a:off x="4442539" y="4243869"/>
              <a:ext cx="39597" cy="38247"/>
            </a:xfrm>
            <a:custGeom>
              <a:avLst/>
              <a:gdLst/>
              <a:ahLst/>
              <a:cxnLst/>
              <a:rect l="l" t="t" r="r" b="b"/>
              <a:pathLst>
                <a:path w="1203" h="1162" extrusionOk="0">
                  <a:moveTo>
                    <a:pt x="656" y="1"/>
                  </a:moveTo>
                  <a:cubicBezTo>
                    <a:pt x="543" y="1"/>
                    <a:pt x="402" y="310"/>
                    <a:pt x="402" y="310"/>
                  </a:cubicBezTo>
                  <a:cubicBezTo>
                    <a:pt x="402" y="310"/>
                    <a:pt x="364" y="308"/>
                    <a:pt x="312" y="308"/>
                  </a:cubicBezTo>
                  <a:cubicBezTo>
                    <a:pt x="208" y="308"/>
                    <a:pt x="47" y="317"/>
                    <a:pt x="38" y="369"/>
                  </a:cubicBezTo>
                  <a:cubicBezTo>
                    <a:pt x="25" y="449"/>
                    <a:pt x="179" y="656"/>
                    <a:pt x="179" y="656"/>
                  </a:cubicBezTo>
                  <a:cubicBezTo>
                    <a:pt x="179" y="656"/>
                    <a:pt x="1" y="969"/>
                    <a:pt x="90" y="1005"/>
                  </a:cubicBezTo>
                  <a:cubicBezTo>
                    <a:pt x="102" y="1010"/>
                    <a:pt x="118" y="1012"/>
                    <a:pt x="137" y="1012"/>
                  </a:cubicBezTo>
                  <a:cubicBezTo>
                    <a:pt x="256" y="1012"/>
                    <a:pt x="485" y="924"/>
                    <a:pt x="485" y="924"/>
                  </a:cubicBezTo>
                  <a:cubicBezTo>
                    <a:pt x="485" y="924"/>
                    <a:pt x="717" y="1162"/>
                    <a:pt x="836" y="1162"/>
                  </a:cubicBezTo>
                  <a:cubicBezTo>
                    <a:pt x="848" y="1162"/>
                    <a:pt x="858" y="1160"/>
                    <a:pt x="867" y="1155"/>
                  </a:cubicBezTo>
                  <a:cubicBezTo>
                    <a:pt x="969" y="1101"/>
                    <a:pt x="911" y="729"/>
                    <a:pt x="911" y="729"/>
                  </a:cubicBezTo>
                  <a:cubicBezTo>
                    <a:pt x="911" y="729"/>
                    <a:pt x="1176" y="555"/>
                    <a:pt x="1188" y="475"/>
                  </a:cubicBezTo>
                  <a:cubicBezTo>
                    <a:pt x="1202" y="397"/>
                    <a:pt x="797" y="325"/>
                    <a:pt x="797" y="325"/>
                  </a:cubicBezTo>
                  <a:cubicBezTo>
                    <a:pt x="797" y="325"/>
                    <a:pt x="793" y="5"/>
                    <a:pt x="657" y="1"/>
                  </a:cubicBezTo>
                  <a:cubicBezTo>
                    <a:pt x="657" y="1"/>
                    <a:pt x="657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39"/>
            <p:cNvSpPr/>
            <p:nvPr/>
          </p:nvSpPr>
          <p:spPr>
            <a:xfrm>
              <a:off x="4557214" y="4274644"/>
              <a:ext cx="39564" cy="38214"/>
            </a:xfrm>
            <a:custGeom>
              <a:avLst/>
              <a:gdLst/>
              <a:ahLst/>
              <a:cxnLst/>
              <a:rect l="l" t="t" r="r" b="b"/>
              <a:pathLst>
                <a:path w="1202" h="1161" extrusionOk="0">
                  <a:moveTo>
                    <a:pt x="654" y="1"/>
                  </a:moveTo>
                  <a:cubicBezTo>
                    <a:pt x="541" y="1"/>
                    <a:pt x="400" y="310"/>
                    <a:pt x="400" y="310"/>
                  </a:cubicBezTo>
                  <a:cubicBezTo>
                    <a:pt x="400" y="310"/>
                    <a:pt x="360" y="308"/>
                    <a:pt x="307" y="308"/>
                  </a:cubicBezTo>
                  <a:cubicBezTo>
                    <a:pt x="202" y="308"/>
                    <a:pt x="47" y="317"/>
                    <a:pt x="38" y="369"/>
                  </a:cubicBezTo>
                  <a:cubicBezTo>
                    <a:pt x="25" y="449"/>
                    <a:pt x="177" y="655"/>
                    <a:pt x="177" y="655"/>
                  </a:cubicBezTo>
                  <a:cubicBezTo>
                    <a:pt x="177" y="655"/>
                    <a:pt x="0" y="968"/>
                    <a:pt x="90" y="1003"/>
                  </a:cubicBezTo>
                  <a:cubicBezTo>
                    <a:pt x="102" y="1008"/>
                    <a:pt x="118" y="1010"/>
                    <a:pt x="136" y="1010"/>
                  </a:cubicBezTo>
                  <a:cubicBezTo>
                    <a:pt x="256" y="1010"/>
                    <a:pt x="484" y="922"/>
                    <a:pt x="484" y="922"/>
                  </a:cubicBezTo>
                  <a:cubicBezTo>
                    <a:pt x="484" y="922"/>
                    <a:pt x="716" y="1161"/>
                    <a:pt x="836" y="1161"/>
                  </a:cubicBezTo>
                  <a:cubicBezTo>
                    <a:pt x="847" y="1161"/>
                    <a:pt x="857" y="1159"/>
                    <a:pt x="866" y="1154"/>
                  </a:cubicBezTo>
                  <a:cubicBezTo>
                    <a:pt x="968" y="1099"/>
                    <a:pt x="910" y="729"/>
                    <a:pt x="910" y="729"/>
                  </a:cubicBezTo>
                  <a:cubicBezTo>
                    <a:pt x="910" y="729"/>
                    <a:pt x="1175" y="554"/>
                    <a:pt x="1188" y="475"/>
                  </a:cubicBezTo>
                  <a:cubicBezTo>
                    <a:pt x="1201" y="397"/>
                    <a:pt x="795" y="325"/>
                    <a:pt x="795" y="325"/>
                  </a:cubicBezTo>
                  <a:cubicBezTo>
                    <a:pt x="795" y="325"/>
                    <a:pt x="792" y="5"/>
                    <a:pt x="656" y="1"/>
                  </a:cubicBezTo>
                  <a:cubicBezTo>
                    <a:pt x="655" y="1"/>
                    <a:pt x="655" y="1"/>
                    <a:pt x="6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39"/>
            <p:cNvSpPr/>
            <p:nvPr/>
          </p:nvSpPr>
          <p:spPr>
            <a:xfrm>
              <a:off x="4478614" y="4147494"/>
              <a:ext cx="61255" cy="59214"/>
            </a:xfrm>
            <a:custGeom>
              <a:avLst/>
              <a:gdLst/>
              <a:ahLst/>
              <a:cxnLst/>
              <a:rect l="l" t="t" r="r" b="b"/>
              <a:pathLst>
                <a:path w="1861" h="1799" extrusionOk="0">
                  <a:moveTo>
                    <a:pt x="1015" y="1"/>
                  </a:moveTo>
                  <a:cubicBezTo>
                    <a:pt x="839" y="1"/>
                    <a:pt x="621" y="480"/>
                    <a:pt x="621" y="480"/>
                  </a:cubicBezTo>
                  <a:cubicBezTo>
                    <a:pt x="621" y="480"/>
                    <a:pt x="560" y="477"/>
                    <a:pt x="478" y="477"/>
                  </a:cubicBezTo>
                  <a:cubicBezTo>
                    <a:pt x="316" y="477"/>
                    <a:pt x="72" y="491"/>
                    <a:pt x="58" y="572"/>
                  </a:cubicBezTo>
                  <a:cubicBezTo>
                    <a:pt x="38" y="694"/>
                    <a:pt x="275" y="1017"/>
                    <a:pt x="275" y="1017"/>
                  </a:cubicBezTo>
                  <a:cubicBezTo>
                    <a:pt x="275" y="1017"/>
                    <a:pt x="1" y="1499"/>
                    <a:pt x="139" y="1555"/>
                  </a:cubicBezTo>
                  <a:cubicBezTo>
                    <a:pt x="158" y="1562"/>
                    <a:pt x="182" y="1566"/>
                    <a:pt x="211" y="1566"/>
                  </a:cubicBezTo>
                  <a:cubicBezTo>
                    <a:pt x="396" y="1566"/>
                    <a:pt x="751" y="1430"/>
                    <a:pt x="751" y="1430"/>
                  </a:cubicBezTo>
                  <a:cubicBezTo>
                    <a:pt x="751" y="1430"/>
                    <a:pt x="1111" y="1798"/>
                    <a:pt x="1295" y="1798"/>
                  </a:cubicBezTo>
                  <a:cubicBezTo>
                    <a:pt x="1312" y="1798"/>
                    <a:pt x="1328" y="1795"/>
                    <a:pt x="1341" y="1788"/>
                  </a:cubicBezTo>
                  <a:cubicBezTo>
                    <a:pt x="1501" y="1704"/>
                    <a:pt x="1411" y="1129"/>
                    <a:pt x="1411" y="1129"/>
                  </a:cubicBezTo>
                  <a:cubicBezTo>
                    <a:pt x="1411" y="1129"/>
                    <a:pt x="1820" y="858"/>
                    <a:pt x="1840" y="737"/>
                  </a:cubicBezTo>
                  <a:cubicBezTo>
                    <a:pt x="1861" y="615"/>
                    <a:pt x="1233" y="504"/>
                    <a:pt x="1233" y="504"/>
                  </a:cubicBezTo>
                  <a:cubicBezTo>
                    <a:pt x="1233" y="504"/>
                    <a:pt x="1228" y="4"/>
                    <a:pt x="1017" y="1"/>
                  </a:cubicBezTo>
                  <a:cubicBezTo>
                    <a:pt x="1016" y="1"/>
                    <a:pt x="1015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39"/>
            <p:cNvSpPr/>
            <p:nvPr/>
          </p:nvSpPr>
          <p:spPr>
            <a:xfrm>
              <a:off x="4527920" y="3787668"/>
              <a:ext cx="137256" cy="135281"/>
            </a:xfrm>
            <a:custGeom>
              <a:avLst/>
              <a:gdLst/>
              <a:ahLst/>
              <a:cxnLst/>
              <a:rect l="l" t="t" r="r" b="b"/>
              <a:pathLst>
                <a:path w="4170" h="4110" extrusionOk="0">
                  <a:moveTo>
                    <a:pt x="2059" y="0"/>
                  </a:moveTo>
                  <a:cubicBezTo>
                    <a:pt x="1593" y="0"/>
                    <a:pt x="1445" y="1114"/>
                    <a:pt x="1445" y="1114"/>
                  </a:cubicBezTo>
                  <a:cubicBezTo>
                    <a:pt x="1445" y="1114"/>
                    <a:pt x="1" y="1464"/>
                    <a:pt x="14" y="1753"/>
                  </a:cubicBezTo>
                  <a:cubicBezTo>
                    <a:pt x="27" y="2041"/>
                    <a:pt x="855" y="2518"/>
                    <a:pt x="855" y="2518"/>
                  </a:cubicBezTo>
                  <a:cubicBezTo>
                    <a:pt x="855" y="2518"/>
                    <a:pt x="483" y="3828"/>
                    <a:pt x="831" y="4068"/>
                  </a:cubicBezTo>
                  <a:cubicBezTo>
                    <a:pt x="871" y="4097"/>
                    <a:pt x="923" y="4109"/>
                    <a:pt x="982" y="4109"/>
                  </a:cubicBezTo>
                  <a:cubicBezTo>
                    <a:pt x="1427" y="4109"/>
                    <a:pt x="2304" y="3402"/>
                    <a:pt x="2304" y="3402"/>
                  </a:cubicBezTo>
                  <a:cubicBezTo>
                    <a:pt x="2304" y="3402"/>
                    <a:pt x="3199" y="3875"/>
                    <a:pt x="3602" y="3875"/>
                  </a:cubicBezTo>
                  <a:cubicBezTo>
                    <a:pt x="3636" y="3875"/>
                    <a:pt x="3666" y="3872"/>
                    <a:pt x="3692" y="3865"/>
                  </a:cubicBezTo>
                  <a:cubicBezTo>
                    <a:pt x="4029" y="3773"/>
                    <a:pt x="3528" y="2572"/>
                    <a:pt x="3528" y="2572"/>
                  </a:cubicBezTo>
                  <a:cubicBezTo>
                    <a:pt x="3528" y="2572"/>
                    <a:pt x="4169" y="1892"/>
                    <a:pt x="4158" y="1603"/>
                  </a:cubicBezTo>
                  <a:cubicBezTo>
                    <a:pt x="4145" y="1313"/>
                    <a:pt x="2876" y="1232"/>
                    <a:pt x="2876" y="1232"/>
                  </a:cubicBezTo>
                  <a:cubicBezTo>
                    <a:pt x="2876" y="1232"/>
                    <a:pt x="2500" y="40"/>
                    <a:pt x="2088" y="2"/>
                  </a:cubicBezTo>
                  <a:cubicBezTo>
                    <a:pt x="2078" y="1"/>
                    <a:pt x="2069" y="0"/>
                    <a:pt x="20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39"/>
            <p:cNvSpPr/>
            <p:nvPr/>
          </p:nvSpPr>
          <p:spPr>
            <a:xfrm>
              <a:off x="4462650" y="3926635"/>
              <a:ext cx="64744" cy="62703"/>
            </a:xfrm>
            <a:custGeom>
              <a:avLst/>
              <a:gdLst/>
              <a:ahLst/>
              <a:cxnLst/>
              <a:rect l="l" t="t" r="r" b="b"/>
              <a:pathLst>
                <a:path w="1967" h="1905" extrusionOk="0">
                  <a:moveTo>
                    <a:pt x="708" y="1"/>
                  </a:moveTo>
                  <a:cubicBezTo>
                    <a:pt x="702" y="1"/>
                    <a:pt x="696" y="2"/>
                    <a:pt x="690" y="3"/>
                  </a:cubicBezTo>
                  <a:cubicBezTo>
                    <a:pt x="473" y="40"/>
                    <a:pt x="542" y="556"/>
                    <a:pt x="542" y="556"/>
                  </a:cubicBezTo>
                  <a:cubicBezTo>
                    <a:pt x="542" y="556"/>
                    <a:pt x="1" y="851"/>
                    <a:pt x="41" y="974"/>
                  </a:cubicBezTo>
                  <a:cubicBezTo>
                    <a:pt x="80" y="1096"/>
                    <a:pt x="453" y="1229"/>
                    <a:pt x="453" y="1229"/>
                  </a:cubicBezTo>
                  <a:cubicBezTo>
                    <a:pt x="453" y="1229"/>
                    <a:pt x="446" y="1838"/>
                    <a:pt x="623" y="1900"/>
                  </a:cubicBezTo>
                  <a:cubicBezTo>
                    <a:pt x="633" y="1903"/>
                    <a:pt x="644" y="1905"/>
                    <a:pt x="655" y="1905"/>
                  </a:cubicBezTo>
                  <a:cubicBezTo>
                    <a:pt x="844" y="1905"/>
                    <a:pt x="1181" y="1440"/>
                    <a:pt x="1181" y="1440"/>
                  </a:cubicBezTo>
                  <a:cubicBezTo>
                    <a:pt x="1181" y="1440"/>
                    <a:pt x="1468" y="1505"/>
                    <a:pt x="1670" y="1505"/>
                  </a:cubicBezTo>
                  <a:cubicBezTo>
                    <a:pt x="1739" y="1505"/>
                    <a:pt x="1797" y="1497"/>
                    <a:pt x="1832" y="1477"/>
                  </a:cubicBezTo>
                  <a:cubicBezTo>
                    <a:pt x="1967" y="1398"/>
                    <a:pt x="1610" y="940"/>
                    <a:pt x="1610" y="940"/>
                  </a:cubicBezTo>
                  <a:cubicBezTo>
                    <a:pt x="1610" y="940"/>
                    <a:pt x="1807" y="573"/>
                    <a:pt x="1768" y="449"/>
                  </a:cubicBezTo>
                  <a:cubicBezTo>
                    <a:pt x="1754" y="406"/>
                    <a:pt x="1676" y="391"/>
                    <a:pt x="1581" y="391"/>
                  </a:cubicBezTo>
                  <a:cubicBezTo>
                    <a:pt x="1406" y="391"/>
                    <a:pt x="1172" y="440"/>
                    <a:pt x="1172" y="440"/>
                  </a:cubicBezTo>
                  <a:cubicBezTo>
                    <a:pt x="1172" y="440"/>
                    <a:pt x="890" y="1"/>
                    <a:pt x="7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39"/>
            <p:cNvSpPr/>
            <p:nvPr/>
          </p:nvSpPr>
          <p:spPr>
            <a:xfrm>
              <a:off x="3778941" y="4024227"/>
              <a:ext cx="93808" cy="94696"/>
            </a:xfrm>
            <a:custGeom>
              <a:avLst/>
              <a:gdLst/>
              <a:ahLst/>
              <a:cxnLst/>
              <a:rect l="l" t="t" r="r" b="b"/>
              <a:pathLst>
                <a:path w="2850" h="2877" extrusionOk="0">
                  <a:moveTo>
                    <a:pt x="1237" y="1"/>
                  </a:moveTo>
                  <a:cubicBezTo>
                    <a:pt x="1235" y="1"/>
                    <a:pt x="1234" y="1"/>
                    <a:pt x="1233" y="1"/>
                  </a:cubicBezTo>
                  <a:cubicBezTo>
                    <a:pt x="897" y="7"/>
                    <a:pt x="886" y="806"/>
                    <a:pt x="886" y="806"/>
                  </a:cubicBezTo>
                  <a:cubicBezTo>
                    <a:pt x="886" y="806"/>
                    <a:pt x="1" y="1130"/>
                    <a:pt x="32" y="1326"/>
                  </a:cubicBezTo>
                  <a:cubicBezTo>
                    <a:pt x="64" y="1522"/>
                    <a:pt x="598" y="1806"/>
                    <a:pt x="598" y="1806"/>
                  </a:cubicBezTo>
                  <a:cubicBezTo>
                    <a:pt x="598" y="1806"/>
                    <a:pt x="451" y="2724"/>
                    <a:pt x="705" y="2859"/>
                  </a:cubicBezTo>
                  <a:cubicBezTo>
                    <a:pt x="727" y="2871"/>
                    <a:pt x="752" y="2876"/>
                    <a:pt x="780" y="2876"/>
                  </a:cubicBezTo>
                  <a:cubicBezTo>
                    <a:pt x="1073" y="2876"/>
                    <a:pt x="1650" y="2289"/>
                    <a:pt x="1650" y="2289"/>
                  </a:cubicBezTo>
                  <a:cubicBezTo>
                    <a:pt x="1650" y="2289"/>
                    <a:pt x="2218" y="2508"/>
                    <a:pt x="2513" y="2508"/>
                  </a:cubicBezTo>
                  <a:cubicBezTo>
                    <a:pt x="2559" y="2508"/>
                    <a:pt x="2598" y="2503"/>
                    <a:pt x="2627" y="2491"/>
                  </a:cubicBezTo>
                  <a:cubicBezTo>
                    <a:pt x="2850" y="2402"/>
                    <a:pt x="2414" y="1628"/>
                    <a:pt x="2414" y="1628"/>
                  </a:cubicBezTo>
                  <a:cubicBezTo>
                    <a:pt x="2414" y="1628"/>
                    <a:pt x="2795" y="1116"/>
                    <a:pt x="2764" y="921"/>
                  </a:cubicBezTo>
                  <a:cubicBezTo>
                    <a:pt x="2742" y="788"/>
                    <a:pt x="2338" y="767"/>
                    <a:pt x="2079" y="767"/>
                  </a:cubicBezTo>
                  <a:cubicBezTo>
                    <a:pt x="1955" y="767"/>
                    <a:pt x="1865" y="772"/>
                    <a:pt x="1865" y="772"/>
                  </a:cubicBezTo>
                  <a:cubicBezTo>
                    <a:pt x="1865" y="772"/>
                    <a:pt x="1517" y="1"/>
                    <a:pt x="12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39"/>
            <p:cNvSpPr/>
            <p:nvPr/>
          </p:nvSpPr>
          <p:spPr>
            <a:xfrm>
              <a:off x="3888844" y="4377964"/>
              <a:ext cx="46081" cy="46509"/>
            </a:xfrm>
            <a:custGeom>
              <a:avLst/>
              <a:gdLst/>
              <a:ahLst/>
              <a:cxnLst/>
              <a:rect l="l" t="t" r="r" b="b"/>
              <a:pathLst>
                <a:path w="1400" h="1413" extrusionOk="0">
                  <a:moveTo>
                    <a:pt x="607" y="0"/>
                  </a:moveTo>
                  <a:cubicBezTo>
                    <a:pt x="607" y="0"/>
                    <a:pt x="606" y="0"/>
                    <a:pt x="606" y="0"/>
                  </a:cubicBezTo>
                  <a:cubicBezTo>
                    <a:pt x="441" y="5"/>
                    <a:pt x="435" y="396"/>
                    <a:pt x="435" y="396"/>
                  </a:cubicBezTo>
                  <a:cubicBezTo>
                    <a:pt x="435" y="396"/>
                    <a:pt x="0" y="556"/>
                    <a:pt x="16" y="652"/>
                  </a:cubicBezTo>
                  <a:cubicBezTo>
                    <a:pt x="32" y="747"/>
                    <a:pt x="294" y="888"/>
                    <a:pt x="294" y="888"/>
                  </a:cubicBezTo>
                  <a:cubicBezTo>
                    <a:pt x="294" y="888"/>
                    <a:pt x="220" y="1338"/>
                    <a:pt x="346" y="1405"/>
                  </a:cubicBezTo>
                  <a:cubicBezTo>
                    <a:pt x="357" y="1410"/>
                    <a:pt x="369" y="1413"/>
                    <a:pt x="382" y="1413"/>
                  </a:cubicBezTo>
                  <a:cubicBezTo>
                    <a:pt x="526" y="1413"/>
                    <a:pt x="810" y="1124"/>
                    <a:pt x="810" y="1124"/>
                  </a:cubicBezTo>
                  <a:cubicBezTo>
                    <a:pt x="810" y="1124"/>
                    <a:pt x="1090" y="1232"/>
                    <a:pt x="1234" y="1232"/>
                  </a:cubicBezTo>
                  <a:cubicBezTo>
                    <a:pt x="1256" y="1232"/>
                    <a:pt x="1275" y="1230"/>
                    <a:pt x="1290" y="1224"/>
                  </a:cubicBezTo>
                  <a:cubicBezTo>
                    <a:pt x="1399" y="1180"/>
                    <a:pt x="1185" y="799"/>
                    <a:pt x="1185" y="799"/>
                  </a:cubicBezTo>
                  <a:cubicBezTo>
                    <a:pt x="1185" y="799"/>
                    <a:pt x="1373" y="548"/>
                    <a:pt x="1357" y="453"/>
                  </a:cubicBezTo>
                  <a:cubicBezTo>
                    <a:pt x="1346" y="387"/>
                    <a:pt x="1144" y="377"/>
                    <a:pt x="1017" y="377"/>
                  </a:cubicBezTo>
                  <a:cubicBezTo>
                    <a:pt x="958" y="377"/>
                    <a:pt x="915" y="379"/>
                    <a:pt x="915" y="379"/>
                  </a:cubicBezTo>
                  <a:cubicBezTo>
                    <a:pt x="915" y="379"/>
                    <a:pt x="745" y="0"/>
                    <a:pt x="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39"/>
            <p:cNvSpPr/>
            <p:nvPr/>
          </p:nvSpPr>
          <p:spPr>
            <a:xfrm>
              <a:off x="3800518" y="3808079"/>
              <a:ext cx="46114" cy="46509"/>
            </a:xfrm>
            <a:custGeom>
              <a:avLst/>
              <a:gdLst/>
              <a:ahLst/>
              <a:cxnLst/>
              <a:rect l="l" t="t" r="r" b="b"/>
              <a:pathLst>
                <a:path w="1401" h="1413" extrusionOk="0">
                  <a:moveTo>
                    <a:pt x="608" y="1"/>
                  </a:moveTo>
                  <a:cubicBezTo>
                    <a:pt x="608" y="1"/>
                    <a:pt x="607" y="1"/>
                    <a:pt x="606" y="1"/>
                  </a:cubicBezTo>
                  <a:cubicBezTo>
                    <a:pt x="441" y="3"/>
                    <a:pt x="436" y="395"/>
                    <a:pt x="436" y="395"/>
                  </a:cubicBezTo>
                  <a:cubicBezTo>
                    <a:pt x="436" y="395"/>
                    <a:pt x="1" y="555"/>
                    <a:pt x="17" y="651"/>
                  </a:cubicBezTo>
                  <a:cubicBezTo>
                    <a:pt x="33" y="747"/>
                    <a:pt x="295" y="886"/>
                    <a:pt x="295" y="886"/>
                  </a:cubicBezTo>
                  <a:cubicBezTo>
                    <a:pt x="295" y="886"/>
                    <a:pt x="221" y="1337"/>
                    <a:pt x="347" y="1404"/>
                  </a:cubicBezTo>
                  <a:cubicBezTo>
                    <a:pt x="358" y="1410"/>
                    <a:pt x="370" y="1412"/>
                    <a:pt x="384" y="1412"/>
                  </a:cubicBezTo>
                  <a:cubicBezTo>
                    <a:pt x="528" y="1412"/>
                    <a:pt x="811" y="1124"/>
                    <a:pt x="811" y="1124"/>
                  </a:cubicBezTo>
                  <a:cubicBezTo>
                    <a:pt x="811" y="1124"/>
                    <a:pt x="1091" y="1233"/>
                    <a:pt x="1235" y="1233"/>
                  </a:cubicBezTo>
                  <a:cubicBezTo>
                    <a:pt x="1257" y="1233"/>
                    <a:pt x="1276" y="1230"/>
                    <a:pt x="1290" y="1224"/>
                  </a:cubicBezTo>
                  <a:cubicBezTo>
                    <a:pt x="1400" y="1181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8" y="453"/>
                  </a:cubicBezTo>
                  <a:cubicBezTo>
                    <a:pt x="1347" y="388"/>
                    <a:pt x="1145" y="377"/>
                    <a:pt x="1018" y="377"/>
                  </a:cubicBezTo>
                  <a:cubicBezTo>
                    <a:pt x="959" y="377"/>
                    <a:pt x="916" y="380"/>
                    <a:pt x="916" y="380"/>
                  </a:cubicBezTo>
                  <a:cubicBezTo>
                    <a:pt x="916" y="380"/>
                    <a:pt x="746" y="1"/>
                    <a:pt x="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39"/>
            <p:cNvSpPr/>
            <p:nvPr/>
          </p:nvSpPr>
          <p:spPr>
            <a:xfrm>
              <a:off x="4813029" y="3225778"/>
              <a:ext cx="46081" cy="46542"/>
            </a:xfrm>
            <a:custGeom>
              <a:avLst/>
              <a:gdLst/>
              <a:ahLst/>
              <a:cxnLst/>
              <a:rect l="l" t="t" r="r" b="b"/>
              <a:pathLst>
                <a:path w="1400" h="1414" extrusionOk="0">
                  <a:moveTo>
                    <a:pt x="607" y="1"/>
                  </a:moveTo>
                  <a:cubicBezTo>
                    <a:pt x="607" y="1"/>
                    <a:pt x="606" y="1"/>
                    <a:pt x="606" y="1"/>
                  </a:cubicBezTo>
                  <a:cubicBezTo>
                    <a:pt x="441" y="4"/>
                    <a:pt x="435" y="397"/>
                    <a:pt x="435" y="397"/>
                  </a:cubicBezTo>
                  <a:cubicBezTo>
                    <a:pt x="435" y="397"/>
                    <a:pt x="0" y="556"/>
                    <a:pt x="16" y="652"/>
                  </a:cubicBezTo>
                  <a:cubicBezTo>
                    <a:pt x="32" y="748"/>
                    <a:pt x="294" y="887"/>
                    <a:pt x="294" y="887"/>
                  </a:cubicBezTo>
                  <a:cubicBezTo>
                    <a:pt x="294" y="887"/>
                    <a:pt x="222" y="1338"/>
                    <a:pt x="346" y="1405"/>
                  </a:cubicBezTo>
                  <a:cubicBezTo>
                    <a:pt x="357" y="1411"/>
                    <a:pt x="369" y="1413"/>
                    <a:pt x="383" y="1413"/>
                  </a:cubicBezTo>
                  <a:cubicBezTo>
                    <a:pt x="527" y="1413"/>
                    <a:pt x="810" y="1124"/>
                    <a:pt x="810" y="1124"/>
                  </a:cubicBezTo>
                  <a:cubicBezTo>
                    <a:pt x="810" y="1124"/>
                    <a:pt x="1090" y="1233"/>
                    <a:pt x="1235" y="1233"/>
                  </a:cubicBezTo>
                  <a:cubicBezTo>
                    <a:pt x="1257" y="1233"/>
                    <a:pt x="1276" y="1230"/>
                    <a:pt x="1291" y="1224"/>
                  </a:cubicBezTo>
                  <a:cubicBezTo>
                    <a:pt x="1399" y="1180"/>
                    <a:pt x="1186" y="800"/>
                    <a:pt x="1186" y="800"/>
                  </a:cubicBezTo>
                  <a:cubicBezTo>
                    <a:pt x="1186" y="800"/>
                    <a:pt x="1373" y="549"/>
                    <a:pt x="1357" y="453"/>
                  </a:cubicBezTo>
                  <a:cubicBezTo>
                    <a:pt x="1346" y="388"/>
                    <a:pt x="1149" y="377"/>
                    <a:pt x="1022" y="377"/>
                  </a:cubicBezTo>
                  <a:cubicBezTo>
                    <a:pt x="961" y="377"/>
                    <a:pt x="915" y="380"/>
                    <a:pt x="915" y="380"/>
                  </a:cubicBezTo>
                  <a:cubicBezTo>
                    <a:pt x="915" y="380"/>
                    <a:pt x="745" y="1"/>
                    <a:pt x="6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39"/>
            <p:cNvSpPr/>
            <p:nvPr/>
          </p:nvSpPr>
          <p:spPr>
            <a:xfrm>
              <a:off x="4605171" y="4170304"/>
              <a:ext cx="46147" cy="46509"/>
            </a:xfrm>
            <a:custGeom>
              <a:avLst/>
              <a:gdLst/>
              <a:ahLst/>
              <a:cxnLst/>
              <a:rect l="l" t="t" r="r" b="b"/>
              <a:pathLst>
                <a:path w="1402" h="1413" extrusionOk="0">
                  <a:moveTo>
                    <a:pt x="609" y="0"/>
                  </a:moveTo>
                  <a:cubicBezTo>
                    <a:pt x="608" y="0"/>
                    <a:pt x="608" y="0"/>
                    <a:pt x="607" y="0"/>
                  </a:cubicBezTo>
                  <a:cubicBezTo>
                    <a:pt x="442" y="2"/>
                    <a:pt x="436" y="396"/>
                    <a:pt x="436" y="396"/>
                  </a:cubicBezTo>
                  <a:cubicBezTo>
                    <a:pt x="436" y="396"/>
                    <a:pt x="1" y="556"/>
                    <a:pt x="17" y="651"/>
                  </a:cubicBezTo>
                  <a:cubicBezTo>
                    <a:pt x="33" y="747"/>
                    <a:pt x="295" y="888"/>
                    <a:pt x="295" y="888"/>
                  </a:cubicBezTo>
                  <a:cubicBezTo>
                    <a:pt x="295" y="888"/>
                    <a:pt x="222" y="1338"/>
                    <a:pt x="347" y="1405"/>
                  </a:cubicBezTo>
                  <a:cubicBezTo>
                    <a:pt x="358" y="1410"/>
                    <a:pt x="370" y="1413"/>
                    <a:pt x="384" y="1413"/>
                  </a:cubicBezTo>
                  <a:cubicBezTo>
                    <a:pt x="529" y="1413"/>
                    <a:pt x="813" y="1124"/>
                    <a:pt x="813" y="1124"/>
                  </a:cubicBezTo>
                  <a:cubicBezTo>
                    <a:pt x="813" y="1124"/>
                    <a:pt x="1092" y="1232"/>
                    <a:pt x="1237" y="1232"/>
                  </a:cubicBezTo>
                  <a:cubicBezTo>
                    <a:pt x="1259" y="1232"/>
                    <a:pt x="1278" y="1230"/>
                    <a:pt x="1293" y="1224"/>
                  </a:cubicBezTo>
                  <a:cubicBezTo>
                    <a:pt x="1401" y="1180"/>
                    <a:pt x="1187" y="799"/>
                    <a:pt x="1187" y="799"/>
                  </a:cubicBezTo>
                  <a:cubicBezTo>
                    <a:pt x="1187" y="799"/>
                    <a:pt x="1374" y="548"/>
                    <a:pt x="1358" y="452"/>
                  </a:cubicBezTo>
                  <a:cubicBezTo>
                    <a:pt x="1348" y="387"/>
                    <a:pt x="1146" y="377"/>
                    <a:pt x="1019" y="377"/>
                  </a:cubicBezTo>
                  <a:cubicBezTo>
                    <a:pt x="960" y="377"/>
                    <a:pt x="917" y="379"/>
                    <a:pt x="917" y="379"/>
                  </a:cubicBezTo>
                  <a:cubicBezTo>
                    <a:pt x="917" y="379"/>
                    <a:pt x="747" y="0"/>
                    <a:pt x="6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39"/>
            <p:cNvSpPr/>
            <p:nvPr/>
          </p:nvSpPr>
          <p:spPr>
            <a:xfrm>
              <a:off x="4686142" y="3045701"/>
              <a:ext cx="73203" cy="73335"/>
            </a:xfrm>
            <a:custGeom>
              <a:avLst/>
              <a:gdLst/>
              <a:ahLst/>
              <a:cxnLst/>
              <a:rect l="l" t="t" r="r" b="b"/>
              <a:pathLst>
                <a:path w="2224" h="2228" extrusionOk="0">
                  <a:moveTo>
                    <a:pt x="1193" y="1"/>
                  </a:moveTo>
                  <a:cubicBezTo>
                    <a:pt x="957" y="1"/>
                    <a:pt x="790" y="548"/>
                    <a:pt x="790" y="548"/>
                  </a:cubicBezTo>
                  <a:cubicBezTo>
                    <a:pt x="790" y="548"/>
                    <a:pt x="38" y="600"/>
                    <a:pt x="20" y="757"/>
                  </a:cubicBezTo>
                  <a:cubicBezTo>
                    <a:pt x="1" y="914"/>
                    <a:pt x="346" y="1250"/>
                    <a:pt x="346" y="1250"/>
                  </a:cubicBezTo>
                  <a:cubicBezTo>
                    <a:pt x="346" y="1250"/>
                    <a:pt x="29" y="1921"/>
                    <a:pt x="194" y="2081"/>
                  </a:cubicBezTo>
                  <a:cubicBezTo>
                    <a:pt x="223" y="2109"/>
                    <a:pt x="266" y="2120"/>
                    <a:pt x="319" y="2120"/>
                  </a:cubicBezTo>
                  <a:cubicBezTo>
                    <a:pt x="575" y="2120"/>
                    <a:pt x="1047" y="1855"/>
                    <a:pt x="1047" y="1855"/>
                  </a:cubicBezTo>
                  <a:cubicBezTo>
                    <a:pt x="1047" y="1855"/>
                    <a:pt x="1538" y="2228"/>
                    <a:pt x="1738" y="2228"/>
                  </a:cubicBezTo>
                  <a:cubicBezTo>
                    <a:pt x="1742" y="2228"/>
                    <a:pt x="1747" y="2227"/>
                    <a:pt x="1751" y="2227"/>
                  </a:cubicBezTo>
                  <a:cubicBezTo>
                    <a:pt x="1941" y="2208"/>
                    <a:pt x="1780" y="1517"/>
                    <a:pt x="1780" y="1517"/>
                  </a:cubicBezTo>
                  <a:cubicBezTo>
                    <a:pt x="1780" y="1517"/>
                    <a:pt x="2185" y="1209"/>
                    <a:pt x="2205" y="1052"/>
                  </a:cubicBezTo>
                  <a:cubicBezTo>
                    <a:pt x="2223" y="895"/>
                    <a:pt x="1548" y="739"/>
                    <a:pt x="1548" y="739"/>
                  </a:cubicBezTo>
                  <a:cubicBezTo>
                    <a:pt x="1548" y="739"/>
                    <a:pt x="1451" y="64"/>
                    <a:pt x="1234" y="7"/>
                  </a:cubicBezTo>
                  <a:cubicBezTo>
                    <a:pt x="1220" y="3"/>
                    <a:pt x="1206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39"/>
            <p:cNvSpPr/>
            <p:nvPr/>
          </p:nvSpPr>
          <p:spPr>
            <a:xfrm>
              <a:off x="4306034" y="3381999"/>
              <a:ext cx="53849" cy="86929"/>
            </a:xfrm>
            <a:custGeom>
              <a:avLst/>
              <a:gdLst/>
              <a:ahLst/>
              <a:cxnLst/>
              <a:rect l="l" t="t" r="r" b="b"/>
              <a:pathLst>
                <a:path w="1636" h="2641" extrusionOk="0">
                  <a:moveTo>
                    <a:pt x="857" y="0"/>
                  </a:moveTo>
                  <a:cubicBezTo>
                    <a:pt x="832" y="0"/>
                    <a:pt x="808" y="13"/>
                    <a:pt x="801" y="44"/>
                  </a:cubicBezTo>
                  <a:cubicBezTo>
                    <a:pt x="796" y="60"/>
                    <a:pt x="793" y="75"/>
                    <a:pt x="789" y="91"/>
                  </a:cubicBezTo>
                  <a:cubicBezTo>
                    <a:pt x="759" y="111"/>
                    <a:pt x="737" y="144"/>
                    <a:pt x="733" y="189"/>
                  </a:cubicBezTo>
                  <a:cubicBezTo>
                    <a:pt x="729" y="242"/>
                    <a:pt x="726" y="293"/>
                    <a:pt x="725" y="342"/>
                  </a:cubicBezTo>
                  <a:cubicBezTo>
                    <a:pt x="620" y="745"/>
                    <a:pt x="497" y="1072"/>
                    <a:pt x="94" y="1341"/>
                  </a:cubicBezTo>
                  <a:cubicBezTo>
                    <a:pt x="1" y="1405"/>
                    <a:pt x="46" y="1554"/>
                    <a:pt x="141" y="1587"/>
                  </a:cubicBezTo>
                  <a:cubicBezTo>
                    <a:pt x="545" y="1729"/>
                    <a:pt x="810" y="2062"/>
                    <a:pt x="788" y="2502"/>
                  </a:cubicBezTo>
                  <a:cubicBezTo>
                    <a:pt x="786" y="2592"/>
                    <a:pt x="858" y="2640"/>
                    <a:pt x="928" y="2640"/>
                  </a:cubicBezTo>
                  <a:cubicBezTo>
                    <a:pt x="990" y="2640"/>
                    <a:pt x="1050" y="2602"/>
                    <a:pt x="1055" y="2522"/>
                  </a:cubicBezTo>
                  <a:cubicBezTo>
                    <a:pt x="1083" y="2119"/>
                    <a:pt x="1145" y="1747"/>
                    <a:pt x="1524" y="1532"/>
                  </a:cubicBezTo>
                  <a:cubicBezTo>
                    <a:pt x="1616" y="1479"/>
                    <a:pt x="1636" y="1352"/>
                    <a:pt x="1541" y="1287"/>
                  </a:cubicBezTo>
                  <a:cubicBezTo>
                    <a:pt x="1148" y="1011"/>
                    <a:pt x="965" y="696"/>
                    <a:pt x="1017" y="210"/>
                  </a:cubicBezTo>
                  <a:cubicBezTo>
                    <a:pt x="1023" y="141"/>
                    <a:pt x="986" y="96"/>
                    <a:pt x="935" y="76"/>
                  </a:cubicBezTo>
                  <a:cubicBezTo>
                    <a:pt x="934" y="68"/>
                    <a:pt x="933" y="60"/>
                    <a:pt x="929" y="54"/>
                  </a:cubicBezTo>
                  <a:cubicBezTo>
                    <a:pt x="922" y="21"/>
                    <a:pt x="888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39"/>
            <p:cNvSpPr/>
            <p:nvPr/>
          </p:nvSpPr>
          <p:spPr>
            <a:xfrm>
              <a:off x="4360607" y="3322456"/>
              <a:ext cx="39959" cy="74552"/>
            </a:xfrm>
            <a:custGeom>
              <a:avLst/>
              <a:gdLst/>
              <a:ahLst/>
              <a:cxnLst/>
              <a:rect l="l" t="t" r="r" b="b"/>
              <a:pathLst>
                <a:path w="1214" h="2265" extrusionOk="0">
                  <a:moveTo>
                    <a:pt x="630" y="1"/>
                  </a:moveTo>
                  <a:cubicBezTo>
                    <a:pt x="576" y="1"/>
                    <a:pt x="528" y="33"/>
                    <a:pt x="531" y="102"/>
                  </a:cubicBezTo>
                  <a:cubicBezTo>
                    <a:pt x="534" y="149"/>
                    <a:pt x="536" y="196"/>
                    <a:pt x="541" y="242"/>
                  </a:cubicBezTo>
                  <a:cubicBezTo>
                    <a:pt x="519" y="385"/>
                    <a:pt x="503" y="527"/>
                    <a:pt x="460" y="668"/>
                  </a:cubicBezTo>
                  <a:cubicBezTo>
                    <a:pt x="385" y="909"/>
                    <a:pt x="213" y="1106"/>
                    <a:pt x="56" y="1296"/>
                  </a:cubicBezTo>
                  <a:cubicBezTo>
                    <a:pt x="0" y="1361"/>
                    <a:pt x="63" y="1443"/>
                    <a:pt x="132" y="1454"/>
                  </a:cubicBezTo>
                  <a:cubicBezTo>
                    <a:pt x="505" y="1514"/>
                    <a:pt x="619" y="1843"/>
                    <a:pt x="627" y="2172"/>
                  </a:cubicBezTo>
                  <a:cubicBezTo>
                    <a:pt x="629" y="2226"/>
                    <a:pt x="681" y="2264"/>
                    <a:pt x="727" y="2264"/>
                  </a:cubicBezTo>
                  <a:cubicBezTo>
                    <a:pt x="757" y="2264"/>
                    <a:pt x="784" y="2248"/>
                    <a:pt x="793" y="2208"/>
                  </a:cubicBezTo>
                  <a:cubicBezTo>
                    <a:pt x="872" y="1847"/>
                    <a:pt x="928" y="1527"/>
                    <a:pt x="1180" y="1241"/>
                  </a:cubicBezTo>
                  <a:cubicBezTo>
                    <a:pt x="1213" y="1205"/>
                    <a:pt x="1191" y="1150"/>
                    <a:pt x="1158" y="1122"/>
                  </a:cubicBezTo>
                  <a:cubicBezTo>
                    <a:pt x="850" y="872"/>
                    <a:pt x="779" y="495"/>
                    <a:pt x="760" y="119"/>
                  </a:cubicBezTo>
                  <a:cubicBezTo>
                    <a:pt x="756" y="42"/>
                    <a:pt x="690" y="1"/>
                    <a:pt x="6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39"/>
            <p:cNvSpPr/>
            <p:nvPr/>
          </p:nvSpPr>
          <p:spPr>
            <a:xfrm>
              <a:off x="3997167" y="4293076"/>
              <a:ext cx="62209" cy="107007"/>
            </a:xfrm>
            <a:custGeom>
              <a:avLst/>
              <a:gdLst/>
              <a:ahLst/>
              <a:cxnLst/>
              <a:rect l="l" t="t" r="r" b="b"/>
              <a:pathLst>
                <a:path w="1890" h="3251" extrusionOk="0">
                  <a:moveTo>
                    <a:pt x="1108" y="0"/>
                  </a:moveTo>
                  <a:cubicBezTo>
                    <a:pt x="1048" y="0"/>
                    <a:pt x="988" y="34"/>
                    <a:pt x="967" y="104"/>
                  </a:cubicBezTo>
                  <a:cubicBezTo>
                    <a:pt x="901" y="340"/>
                    <a:pt x="825" y="564"/>
                    <a:pt x="741" y="789"/>
                  </a:cubicBezTo>
                  <a:cubicBezTo>
                    <a:pt x="606" y="1106"/>
                    <a:pt x="439" y="1391"/>
                    <a:pt x="114" y="1624"/>
                  </a:cubicBezTo>
                  <a:cubicBezTo>
                    <a:pt x="1" y="1705"/>
                    <a:pt x="51" y="1857"/>
                    <a:pt x="184" y="1870"/>
                  </a:cubicBezTo>
                  <a:cubicBezTo>
                    <a:pt x="720" y="1926"/>
                    <a:pt x="823" y="2691"/>
                    <a:pt x="823" y="3111"/>
                  </a:cubicBezTo>
                  <a:cubicBezTo>
                    <a:pt x="823" y="3204"/>
                    <a:pt x="896" y="3250"/>
                    <a:pt x="969" y="3250"/>
                  </a:cubicBezTo>
                  <a:cubicBezTo>
                    <a:pt x="1043" y="3250"/>
                    <a:pt x="1118" y="3203"/>
                    <a:pt x="1118" y="3108"/>
                  </a:cubicBezTo>
                  <a:cubicBezTo>
                    <a:pt x="1118" y="2583"/>
                    <a:pt x="1472" y="2146"/>
                    <a:pt x="1823" y="1800"/>
                  </a:cubicBezTo>
                  <a:cubicBezTo>
                    <a:pt x="1889" y="1735"/>
                    <a:pt x="1876" y="1613"/>
                    <a:pt x="1792" y="1573"/>
                  </a:cubicBezTo>
                  <a:cubicBezTo>
                    <a:pt x="1289" y="1321"/>
                    <a:pt x="1260" y="631"/>
                    <a:pt x="1254" y="140"/>
                  </a:cubicBezTo>
                  <a:cubicBezTo>
                    <a:pt x="1254" y="49"/>
                    <a:pt x="1181" y="0"/>
                    <a:pt x="1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39"/>
            <p:cNvSpPr/>
            <p:nvPr/>
          </p:nvSpPr>
          <p:spPr>
            <a:xfrm>
              <a:off x="3943121" y="4272504"/>
              <a:ext cx="48945" cy="73400"/>
            </a:xfrm>
            <a:custGeom>
              <a:avLst/>
              <a:gdLst/>
              <a:ahLst/>
              <a:cxnLst/>
              <a:rect l="l" t="t" r="r" b="b"/>
              <a:pathLst>
                <a:path w="1487" h="2230" extrusionOk="0">
                  <a:moveTo>
                    <a:pt x="741" y="1"/>
                  </a:moveTo>
                  <a:cubicBezTo>
                    <a:pt x="725" y="1"/>
                    <a:pt x="710" y="10"/>
                    <a:pt x="703" y="31"/>
                  </a:cubicBezTo>
                  <a:cubicBezTo>
                    <a:pt x="577" y="482"/>
                    <a:pt x="452" y="826"/>
                    <a:pt x="39" y="1097"/>
                  </a:cubicBezTo>
                  <a:cubicBezTo>
                    <a:pt x="0" y="1121"/>
                    <a:pt x="7" y="1171"/>
                    <a:pt x="49" y="1188"/>
                  </a:cubicBezTo>
                  <a:cubicBezTo>
                    <a:pt x="483" y="1360"/>
                    <a:pt x="576" y="1705"/>
                    <a:pt x="655" y="2103"/>
                  </a:cubicBezTo>
                  <a:cubicBezTo>
                    <a:pt x="655" y="2114"/>
                    <a:pt x="651" y="2124"/>
                    <a:pt x="653" y="2135"/>
                  </a:cubicBezTo>
                  <a:cubicBezTo>
                    <a:pt x="653" y="2163"/>
                    <a:pt x="664" y="2185"/>
                    <a:pt x="680" y="2201"/>
                  </a:cubicBezTo>
                  <a:cubicBezTo>
                    <a:pt x="691" y="2217"/>
                    <a:pt x="708" y="2226"/>
                    <a:pt x="726" y="2227"/>
                  </a:cubicBezTo>
                  <a:cubicBezTo>
                    <a:pt x="734" y="2229"/>
                    <a:pt x="743" y="2230"/>
                    <a:pt x="752" y="2230"/>
                  </a:cubicBezTo>
                  <a:cubicBezTo>
                    <a:pt x="790" y="2230"/>
                    <a:pt x="829" y="2210"/>
                    <a:pt x="845" y="2164"/>
                  </a:cubicBezTo>
                  <a:cubicBezTo>
                    <a:pt x="1000" y="1706"/>
                    <a:pt x="1104" y="1336"/>
                    <a:pt x="1452" y="974"/>
                  </a:cubicBezTo>
                  <a:cubicBezTo>
                    <a:pt x="1484" y="939"/>
                    <a:pt x="1487" y="869"/>
                    <a:pt x="1438" y="847"/>
                  </a:cubicBezTo>
                  <a:cubicBezTo>
                    <a:pt x="1071" y="676"/>
                    <a:pt x="959" y="422"/>
                    <a:pt x="790" y="83"/>
                  </a:cubicBezTo>
                  <a:cubicBezTo>
                    <a:pt x="790" y="70"/>
                    <a:pt x="790" y="56"/>
                    <a:pt x="789" y="45"/>
                  </a:cubicBezTo>
                  <a:cubicBezTo>
                    <a:pt x="786" y="18"/>
                    <a:pt x="763" y="1"/>
                    <a:pt x="7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39"/>
            <p:cNvSpPr/>
            <p:nvPr/>
          </p:nvSpPr>
          <p:spPr>
            <a:xfrm>
              <a:off x="3747738" y="3601074"/>
              <a:ext cx="38774" cy="58128"/>
            </a:xfrm>
            <a:custGeom>
              <a:avLst/>
              <a:gdLst/>
              <a:ahLst/>
              <a:cxnLst/>
              <a:rect l="l" t="t" r="r" b="b"/>
              <a:pathLst>
                <a:path w="1178" h="1766" extrusionOk="0">
                  <a:moveTo>
                    <a:pt x="587" y="0"/>
                  </a:moveTo>
                  <a:cubicBezTo>
                    <a:pt x="574" y="0"/>
                    <a:pt x="563" y="7"/>
                    <a:pt x="558" y="23"/>
                  </a:cubicBezTo>
                  <a:cubicBezTo>
                    <a:pt x="458" y="382"/>
                    <a:pt x="360" y="654"/>
                    <a:pt x="31" y="867"/>
                  </a:cubicBezTo>
                  <a:cubicBezTo>
                    <a:pt x="1" y="887"/>
                    <a:pt x="6" y="927"/>
                    <a:pt x="39" y="941"/>
                  </a:cubicBezTo>
                  <a:cubicBezTo>
                    <a:pt x="383" y="1076"/>
                    <a:pt x="456" y="1350"/>
                    <a:pt x="518" y="1665"/>
                  </a:cubicBezTo>
                  <a:cubicBezTo>
                    <a:pt x="518" y="1673"/>
                    <a:pt x="517" y="1682"/>
                    <a:pt x="517" y="1691"/>
                  </a:cubicBezTo>
                  <a:cubicBezTo>
                    <a:pt x="517" y="1713"/>
                    <a:pt x="526" y="1730"/>
                    <a:pt x="538" y="1744"/>
                  </a:cubicBezTo>
                  <a:cubicBezTo>
                    <a:pt x="547" y="1757"/>
                    <a:pt x="560" y="1762"/>
                    <a:pt x="575" y="1763"/>
                  </a:cubicBezTo>
                  <a:cubicBezTo>
                    <a:pt x="582" y="1765"/>
                    <a:pt x="589" y="1766"/>
                    <a:pt x="596" y="1766"/>
                  </a:cubicBezTo>
                  <a:cubicBezTo>
                    <a:pt x="627" y="1766"/>
                    <a:pt x="657" y="1749"/>
                    <a:pt x="669" y="1714"/>
                  </a:cubicBezTo>
                  <a:cubicBezTo>
                    <a:pt x="792" y="1352"/>
                    <a:pt x="874" y="1059"/>
                    <a:pt x="1150" y="771"/>
                  </a:cubicBezTo>
                  <a:cubicBezTo>
                    <a:pt x="1175" y="744"/>
                    <a:pt x="1177" y="687"/>
                    <a:pt x="1138" y="670"/>
                  </a:cubicBezTo>
                  <a:cubicBezTo>
                    <a:pt x="846" y="534"/>
                    <a:pt x="759" y="334"/>
                    <a:pt x="626" y="65"/>
                  </a:cubicBezTo>
                  <a:cubicBezTo>
                    <a:pt x="626" y="54"/>
                    <a:pt x="626" y="45"/>
                    <a:pt x="624" y="34"/>
                  </a:cubicBezTo>
                  <a:cubicBezTo>
                    <a:pt x="623" y="14"/>
                    <a:pt x="604" y="0"/>
                    <a:pt x="587" y="0"/>
                  </a:cubicBezTo>
                  <a:close/>
                </a:path>
              </a:pathLst>
            </a:custGeom>
            <a:solidFill>
              <a:srgbClr val="FF8C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39"/>
            <p:cNvSpPr/>
            <p:nvPr/>
          </p:nvSpPr>
          <p:spPr>
            <a:xfrm>
              <a:off x="3696555" y="3730067"/>
              <a:ext cx="54705" cy="82090"/>
            </a:xfrm>
            <a:custGeom>
              <a:avLst/>
              <a:gdLst/>
              <a:ahLst/>
              <a:cxnLst/>
              <a:rect l="l" t="t" r="r" b="b"/>
              <a:pathLst>
                <a:path w="1662" h="2494" extrusionOk="0">
                  <a:moveTo>
                    <a:pt x="827" y="1"/>
                  </a:moveTo>
                  <a:cubicBezTo>
                    <a:pt x="809" y="1"/>
                    <a:pt x="792" y="11"/>
                    <a:pt x="785" y="35"/>
                  </a:cubicBezTo>
                  <a:cubicBezTo>
                    <a:pt x="645" y="540"/>
                    <a:pt x="504" y="924"/>
                    <a:pt x="43" y="1226"/>
                  </a:cubicBezTo>
                  <a:cubicBezTo>
                    <a:pt x="0" y="1254"/>
                    <a:pt x="8" y="1310"/>
                    <a:pt x="54" y="1328"/>
                  </a:cubicBezTo>
                  <a:cubicBezTo>
                    <a:pt x="540" y="1520"/>
                    <a:pt x="643" y="1907"/>
                    <a:pt x="730" y="2353"/>
                  </a:cubicBezTo>
                  <a:cubicBezTo>
                    <a:pt x="730" y="2365"/>
                    <a:pt x="727" y="2376"/>
                    <a:pt x="727" y="2387"/>
                  </a:cubicBezTo>
                  <a:cubicBezTo>
                    <a:pt x="727" y="2419"/>
                    <a:pt x="738" y="2444"/>
                    <a:pt x="758" y="2461"/>
                  </a:cubicBezTo>
                  <a:cubicBezTo>
                    <a:pt x="769" y="2481"/>
                    <a:pt x="790" y="2488"/>
                    <a:pt x="811" y="2490"/>
                  </a:cubicBezTo>
                  <a:cubicBezTo>
                    <a:pt x="820" y="2493"/>
                    <a:pt x="830" y="2494"/>
                    <a:pt x="840" y="2494"/>
                  </a:cubicBezTo>
                  <a:cubicBezTo>
                    <a:pt x="882" y="2494"/>
                    <a:pt x="925" y="2470"/>
                    <a:pt x="943" y="2419"/>
                  </a:cubicBezTo>
                  <a:cubicBezTo>
                    <a:pt x="1117" y="1908"/>
                    <a:pt x="1233" y="1492"/>
                    <a:pt x="1623" y="1088"/>
                  </a:cubicBezTo>
                  <a:cubicBezTo>
                    <a:pt x="1658" y="1052"/>
                    <a:pt x="1662" y="974"/>
                    <a:pt x="1607" y="949"/>
                  </a:cubicBezTo>
                  <a:cubicBezTo>
                    <a:pt x="1195" y="758"/>
                    <a:pt x="1070" y="474"/>
                    <a:pt x="881" y="93"/>
                  </a:cubicBezTo>
                  <a:cubicBezTo>
                    <a:pt x="881" y="78"/>
                    <a:pt x="881" y="64"/>
                    <a:pt x="880" y="50"/>
                  </a:cubicBezTo>
                  <a:cubicBezTo>
                    <a:pt x="878" y="20"/>
                    <a:pt x="852" y="1"/>
                    <a:pt x="8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39"/>
            <p:cNvSpPr/>
            <p:nvPr/>
          </p:nvSpPr>
          <p:spPr>
            <a:xfrm>
              <a:off x="3924063" y="3164951"/>
              <a:ext cx="38313" cy="57437"/>
            </a:xfrm>
            <a:custGeom>
              <a:avLst/>
              <a:gdLst/>
              <a:ahLst/>
              <a:cxnLst/>
              <a:rect l="l" t="t" r="r" b="b"/>
              <a:pathLst>
                <a:path w="1164" h="1745" extrusionOk="0">
                  <a:moveTo>
                    <a:pt x="579" y="1"/>
                  </a:moveTo>
                  <a:cubicBezTo>
                    <a:pt x="566" y="1"/>
                    <a:pt x="554" y="8"/>
                    <a:pt x="549" y="24"/>
                  </a:cubicBezTo>
                  <a:cubicBezTo>
                    <a:pt x="449" y="378"/>
                    <a:pt x="353" y="647"/>
                    <a:pt x="29" y="857"/>
                  </a:cubicBezTo>
                  <a:cubicBezTo>
                    <a:pt x="0" y="877"/>
                    <a:pt x="6" y="916"/>
                    <a:pt x="38" y="930"/>
                  </a:cubicBezTo>
                  <a:cubicBezTo>
                    <a:pt x="378" y="1064"/>
                    <a:pt x="449" y="1334"/>
                    <a:pt x="511" y="1647"/>
                  </a:cubicBezTo>
                  <a:cubicBezTo>
                    <a:pt x="511" y="1654"/>
                    <a:pt x="510" y="1663"/>
                    <a:pt x="510" y="1670"/>
                  </a:cubicBezTo>
                  <a:cubicBezTo>
                    <a:pt x="510" y="1693"/>
                    <a:pt x="519" y="1711"/>
                    <a:pt x="531" y="1722"/>
                  </a:cubicBezTo>
                  <a:cubicBezTo>
                    <a:pt x="540" y="1735"/>
                    <a:pt x="554" y="1740"/>
                    <a:pt x="569" y="1743"/>
                  </a:cubicBezTo>
                  <a:cubicBezTo>
                    <a:pt x="575" y="1744"/>
                    <a:pt x="582" y="1745"/>
                    <a:pt x="589" y="1745"/>
                  </a:cubicBezTo>
                  <a:cubicBezTo>
                    <a:pt x="619" y="1745"/>
                    <a:pt x="648" y="1729"/>
                    <a:pt x="661" y="1693"/>
                  </a:cubicBezTo>
                  <a:cubicBezTo>
                    <a:pt x="784" y="1335"/>
                    <a:pt x="865" y="1044"/>
                    <a:pt x="1138" y="761"/>
                  </a:cubicBezTo>
                  <a:cubicBezTo>
                    <a:pt x="1160" y="736"/>
                    <a:pt x="1163" y="682"/>
                    <a:pt x="1124" y="664"/>
                  </a:cubicBezTo>
                  <a:cubicBezTo>
                    <a:pt x="837" y="531"/>
                    <a:pt x="749" y="331"/>
                    <a:pt x="618" y="65"/>
                  </a:cubicBezTo>
                  <a:cubicBezTo>
                    <a:pt x="618" y="54"/>
                    <a:pt x="618" y="45"/>
                    <a:pt x="616" y="35"/>
                  </a:cubicBezTo>
                  <a:cubicBezTo>
                    <a:pt x="615" y="14"/>
                    <a:pt x="596" y="1"/>
                    <a:pt x="5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39"/>
            <p:cNvSpPr/>
            <p:nvPr/>
          </p:nvSpPr>
          <p:spPr>
            <a:xfrm>
              <a:off x="3774168" y="3685467"/>
              <a:ext cx="44567" cy="66850"/>
            </a:xfrm>
            <a:custGeom>
              <a:avLst/>
              <a:gdLst/>
              <a:ahLst/>
              <a:cxnLst/>
              <a:rect l="l" t="t" r="r" b="b"/>
              <a:pathLst>
                <a:path w="1354" h="2031" extrusionOk="0">
                  <a:moveTo>
                    <a:pt x="675" y="1"/>
                  </a:moveTo>
                  <a:cubicBezTo>
                    <a:pt x="660" y="1"/>
                    <a:pt x="646" y="9"/>
                    <a:pt x="640" y="28"/>
                  </a:cubicBezTo>
                  <a:cubicBezTo>
                    <a:pt x="525" y="438"/>
                    <a:pt x="411" y="752"/>
                    <a:pt x="36" y="997"/>
                  </a:cubicBezTo>
                  <a:cubicBezTo>
                    <a:pt x="1" y="1020"/>
                    <a:pt x="7" y="1065"/>
                    <a:pt x="44" y="1081"/>
                  </a:cubicBezTo>
                  <a:cubicBezTo>
                    <a:pt x="439" y="1236"/>
                    <a:pt x="523" y="1552"/>
                    <a:pt x="596" y="1915"/>
                  </a:cubicBezTo>
                  <a:cubicBezTo>
                    <a:pt x="596" y="1925"/>
                    <a:pt x="593" y="1933"/>
                    <a:pt x="593" y="1943"/>
                  </a:cubicBezTo>
                  <a:cubicBezTo>
                    <a:pt x="593" y="1968"/>
                    <a:pt x="604" y="1990"/>
                    <a:pt x="618" y="2005"/>
                  </a:cubicBezTo>
                  <a:cubicBezTo>
                    <a:pt x="629" y="2018"/>
                    <a:pt x="645" y="2027"/>
                    <a:pt x="660" y="2027"/>
                  </a:cubicBezTo>
                  <a:cubicBezTo>
                    <a:pt x="668" y="2029"/>
                    <a:pt x="677" y="2030"/>
                    <a:pt x="685" y="2030"/>
                  </a:cubicBezTo>
                  <a:cubicBezTo>
                    <a:pt x="720" y="2030"/>
                    <a:pt x="754" y="2012"/>
                    <a:pt x="768" y="1969"/>
                  </a:cubicBezTo>
                  <a:cubicBezTo>
                    <a:pt x="910" y="1553"/>
                    <a:pt x="1005" y="1215"/>
                    <a:pt x="1321" y="885"/>
                  </a:cubicBezTo>
                  <a:cubicBezTo>
                    <a:pt x="1351" y="857"/>
                    <a:pt x="1353" y="793"/>
                    <a:pt x="1308" y="771"/>
                  </a:cubicBezTo>
                  <a:cubicBezTo>
                    <a:pt x="974" y="616"/>
                    <a:pt x="872" y="384"/>
                    <a:pt x="719" y="76"/>
                  </a:cubicBezTo>
                  <a:cubicBezTo>
                    <a:pt x="719" y="64"/>
                    <a:pt x="719" y="52"/>
                    <a:pt x="718" y="39"/>
                  </a:cubicBezTo>
                  <a:cubicBezTo>
                    <a:pt x="716" y="16"/>
                    <a:pt x="695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39"/>
            <p:cNvSpPr/>
            <p:nvPr/>
          </p:nvSpPr>
          <p:spPr>
            <a:xfrm>
              <a:off x="4920398" y="3367279"/>
              <a:ext cx="9743" cy="11059"/>
            </a:xfrm>
            <a:custGeom>
              <a:avLst/>
              <a:gdLst/>
              <a:ahLst/>
              <a:cxnLst/>
              <a:rect l="l" t="t" r="r" b="b"/>
              <a:pathLst>
                <a:path w="296" h="336" extrusionOk="0">
                  <a:moveTo>
                    <a:pt x="184" y="0"/>
                  </a:moveTo>
                  <a:cubicBezTo>
                    <a:pt x="149" y="0"/>
                    <a:pt x="116" y="20"/>
                    <a:pt x="99" y="53"/>
                  </a:cubicBezTo>
                  <a:lnTo>
                    <a:pt x="99" y="54"/>
                  </a:lnTo>
                  <a:lnTo>
                    <a:pt x="22" y="206"/>
                  </a:lnTo>
                  <a:cubicBezTo>
                    <a:pt x="0" y="247"/>
                    <a:pt x="15" y="298"/>
                    <a:pt x="56" y="323"/>
                  </a:cubicBezTo>
                  <a:cubicBezTo>
                    <a:pt x="70" y="331"/>
                    <a:pt x="87" y="336"/>
                    <a:pt x="103" y="336"/>
                  </a:cubicBezTo>
                  <a:cubicBezTo>
                    <a:pt x="133" y="336"/>
                    <a:pt x="162" y="321"/>
                    <a:pt x="179" y="293"/>
                  </a:cubicBezTo>
                  <a:lnTo>
                    <a:pt x="179" y="291"/>
                  </a:lnTo>
                  <a:lnTo>
                    <a:pt x="266" y="146"/>
                  </a:lnTo>
                  <a:cubicBezTo>
                    <a:pt x="268" y="144"/>
                    <a:pt x="269" y="142"/>
                    <a:pt x="271" y="140"/>
                  </a:cubicBezTo>
                  <a:cubicBezTo>
                    <a:pt x="295" y="92"/>
                    <a:pt x="276" y="34"/>
                    <a:pt x="228" y="11"/>
                  </a:cubicBezTo>
                  <a:cubicBezTo>
                    <a:pt x="214" y="4"/>
                    <a:pt x="199" y="0"/>
                    <a:pt x="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39"/>
            <p:cNvSpPr/>
            <p:nvPr/>
          </p:nvSpPr>
          <p:spPr>
            <a:xfrm>
              <a:off x="4939455" y="3329888"/>
              <a:ext cx="16063" cy="17313"/>
            </a:xfrm>
            <a:custGeom>
              <a:avLst/>
              <a:gdLst/>
              <a:ahLst/>
              <a:cxnLst/>
              <a:rect l="l" t="t" r="r" b="b"/>
              <a:pathLst>
                <a:path w="488" h="526" extrusionOk="0">
                  <a:moveTo>
                    <a:pt x="337" y="1"/>
                  </a:moveTo>
                  <a:cubicBezTo>
                    <a:pt x="295" y="1"/>
                    <a:pt x="254" y="21"/>
                    <a:pt x="228" y="57"/>
                  </a:cubicBezTo>
                  <a:lnTo>
                    <a:pt x="38" y="329"/>
                  </a:lnTo>
                  <a:cubicBezTo>
                    <a:pt x="0" y="383"/>
                    <a:pt x="11" y="459"/>
                    <a:pt x="65" y="499"/>
                  </a:cubicBezTo>
                  <a:cubicBezTo>
                    <a:pt x="88" y="517"/>
                    <a:pt x="115" y="525"/>
                    <a:pt x="141" y="525"/>
                  </a:cubicBezTo>
                  <a:cubicBezTo>
                    <a:pt x="179" y="525"/>
                    <a:pt x="216" y="508"/>
                    <a:pt x="241" y="477"/>
                  </a:cubicBezTo>
                  <a:lnTo>
                    <a:pt x="442" y="214"/>
                  </a:lnTo>
                  <a:cubicBezTo>
                    <a:pt x="443" y="213"/>
                    <a:pt x="445" y="211"/>
                    <a:pt x="446" y="208"/>
                  </a:cubicBezTo>
                  <a:cubicBezTo>
                    <a:pt x="487" y="149"/>
                    <a:pt x="472" y="67"/>
                    <a:pt x="413" y="24"/>
                  </a:cubicBezTo>
                  <a:cubicBezTo>
                    <a:pt x="390" y="9"/>
                    <a:pt x="363" y="1"/>
                    <a:pt x="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39"/>
            <p:cNvSpPr/>
            <p:nvPr/>
          </p:nvSpPr>
          <p:spPr>
            <a:xfrm>
              <a:off x="4966051" y="3296380"/>
              <a:ext cx="18630" cy="17873"/>
            </a:xfrm>
            <a:custGeom>
              <a:avLst/>
              <a:gdLst/>
              <a:ahLst/>
              <a:cxnLst/>
              <a:rect l="l" t="t" r="r" b="b"/>
              <a:pathLst>
                <a:path w="566" h="543" extrusionOk="0">
                  <a:moveTo>
                    <a:pt x="394" y="0"/>
                  </a:moveTo>
                  <a:cubicBezTo>
                    <a:pt x="353" y="0"/>
                    <a:pt x="311" y="17"/>
                    <a:pt x="281" y="50"/>
                  </a:cubicBezTo>
                  <a:lnTo>
                    <a:pt x="55" y="290"/>
                  </a:lnTo>
                  <a:cubicBezTo>
                    <a:pt x="1" y="349"/>
                    <a:pt x="2" y="440"/>
                    <a:pt x="59" y="499"/>
                  </a:cubicBezTo>
                  <a:cubicBezTo>
                    <a:pt x="88" y="528"/>
                    <a:pt x="127" y="543"/>
                    <a:pt x="165" y="543"/>
                  </a:cubicBezTo>
                  <a:cubicBezTo>
                    <a:pt x="203" y="543"/>
                    <a:pt x="242" y="528"/>
                    <a:pt x="271" y="499"/>
                  </a:cubicBezTo>
                  <a:lnTo>
                    <a:pt x="504" y="265"/>
                  </a:lnTo>
                  <a:lnTo>
                    <a:pt x="507" y="261"/>
                  </a:lnTo>
                  <a:cubicBezTo>
                    <a:pt x="566" y="199"/>
                    <a:pt x="562" y="100"/>
                    <a:pt x="500" y="41"/>
                  </a:cubicBezTo>
                  <a:cubicBezTo>
                    <a:pt x="470" y="14"/>
                    <a:pt x="432" y="0"/>
                    <a:pt x="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39"/>
            <p:cNvSpPr/>
            <p:nvPr/>
          </p:nvSpPr>
          <p:spPr>
            <a:xfrm>
              <a:off x="4997517" y="3268436"/>
              <a:ext cx="21099" cy="17083"/>
            </a:xfrm>
            <a:custGeom>
              <a:avLst/>
              <a:gdLst/>
              <a:ahLst/>
              <a:cxnLst/>
              <a:rect l="l" t="t" r="r" b="b"/>
              <a:pathLst>
                <a:path w="641" h="519" extrusionOk="0">
                  <a:moveTo>
                    <a:pt x="454" y="1"/>
                  </a:moveTo>
                  <a:cubicBezTo>
                    <a:pt x="421" y="1"/>
                    <a:pt x="387" y="11"/>
                    <a:pt x="359" y="32"/>
                  </a:cubicBezTo>
                  <a:lnTo>
                    <a:pt x="91" y="223"/>
                  </a:lnTo>
                  <a:cubicBezTo>
                    <a:pt x="17" y="275"/>
                    <a:pt x="0" y="375"/>
                    <a:pt x="50" y="450"/>
                  </a:cubicBezTo>
                  <a:cubicBezTo>
                    <a:pt x="82" y="494"/>
                    <a:pt x="132" y="519"/>
                    <a:pt x="184" y="519"/>
                  </a:cubicBezTo>
                  <a:cubicBezTo>
                    <a:pt x="216" y="519"/>
                    <a:pt x="248" y="509"/>
                    <a:pt x="277" y="489"/>
                  </a:cubicBezTo>
                  <a:lnTo>
                    <a:pt x="548" y="301"/>
                  </a:lnTo>
                  <a:lnTo>
                    <a:pt x="549" y="299"/>
                  </a:lnTo>
                  <a:cubicBezTo>
                    <a:pt x="624" y="248"/>
                    <a:pt x="641" y="144"/>
                    <a:pt x="587" y="70"/>
                  </a:cubicBezTo>
                  <a:cubicBezTo>
                    <a:pt x="556" y="25"/>
                    <a:pt x="505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39"/>
            <p:cNvSpPr/>
            <p:nvPr/>
          </p:nvSpPr>
          <p:spPr>
            <a:xfrm>
              <a:off x="5034876" y="3249576"/>
              <a:ext cx="22810" cy="14713"/>
            </a:xfrm>
            <a:custGeom>
              <a:avLst/>
              <a:gdLst/>
              <a:ahLst/>
              <a:cxnLst/>
              <a:rect l="l" t="t" r="r" b="b"/>
              <a:pathLst>
                <a:path w="693" h="447" extrusionOk="0">
                  <a:moveTo>
                    <a:pt x="505" y="1"/>
                  </a:moveTo>
                  <a:cubicBezTo>
                    <a:pt x="487" y="1"/>
                    <a:pt x="469" y="4"/>
                    <a:pt x="451" y="10"/>
                  </a:cubicBezTo>
                  <a:lnTo>
                    <a:pt x="139" y="116"/>
                  </a:lnTo>
                  <a:lnTo>
                    <a:pt x="134" y="115"/>
                  </a:lnTo>
                  <a:cubicBezTo>
                    <a:pt x="47" y="147"/>
                    <a:pt x="0" y="243"/>
                    <a:pt x="31" y="332"/>
                  </a:cubicBezTo>
                  <a:cubicBezTo>
                    <a:pt x="57" y="403"/>
                    <a:pt x="122" y="447"/>
                    <a:pt x="193" y="447"/>
                  </a:cubicBezTo>
                  <a:cubicBezTo>
                    <a:pt x="211" y="447"/>
                    <a:pt x="230" y="444"/>
                    <a:pt x="248" y="438"/>
                  </a:cubicBezTo>
                  <a:lnTo>
                    <a:pt x="560" y="328"/>
                  </a:lnTo>
                  <a:cubicBezTo>
                    <a:pt x="647" y="297"/>
                    <a:pt x="693" y="204"/>
                    <a:pt x="664" y="115"/>
                  </a:cubicBezTo>
                  <a:cubicBezTo>
                    <a:pt x="640" y="45"/>
                    <a:pt x="575" y="1"/>
                    <a:pt x="5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39"/>
            <p:cNvSpPr/>
            <p:nvPr/>
          </p:nvSpPr>
          <p:spPr>
            <a:xfrm>
              <a:off x="5078027" y="3243355"/>
              <a:ext cx="21921" cy="11454"/>
            </a:xfrm>
            <a:custGeom>
              <a:avLst/>
              <a:gdLst/>
              <a:ahLst/>
              <a:cxnLst/>
              <a:rect l="l" t="t" r="r" b="b"/>
              <a:pathLst>
                <a:path w="666" h="348" extrusionOk="0">
                  <a:moveTo>
                    <a:pt x="498" y="1"/>
                  </a:moveTo>
                  <a:cubicBezTo>
                    <a:pt x="495" y="1"/>
                    <a:pt x="492" y="1"/>
                    <a:pt x="488" y="1"/>
                  </a:cubicBezTo>
                  <a:lnTo>
                    <a:pt x="159" y="22"/>
                  </a:lnTo>
                  <a:lnTo>
                    <a:pt x="158" y="22"/>
                  </a:lnTo>
                  <a:cubicBezTo>
                    <a:pt x="68" y="29"/>
                    <a:pt x="0" y="106"/>
                    <a:pt x="8" y="197"/>
                  </a:cubicBezTo>
                  <a:cubicBezTo>
                    <a:pt x="14" y="281"/>
                    <a:pt x="86" y="347"/>
                    <a:pt x="169" y="347"/>
                  </a:cubicBezTo>
                  <a:cubicBezTo>
                    <a:pt x="173" y="347"/>
                    <a:pt x="177" y="347"/>
                    <a:pt x="181" y="347"/>
                  </a:cubicBezTo>
                  <a:lnTo>
                    <a:pt x="511" y="322"/>
                  </a:lnTo>
                  <a:cubicBezTo>
                    <a:pt x="599" y="316"/>
                    <a:pt x="665" y="239"/>
                    <a:pt x="660" y="151"/>
                  </a:cubicBezTo>
                  <a:cubicBezTo>
                    <a:pt x="655" y="67"/>
                    <a:pt x="583" y="1"/>
                    <a:pt x="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39"/>
            <p:cNvSpPr/>
            <p:nvPr/>
          </p:nvSpPr>
          <p:spPr>
            <a:xfrm>
              <a:off x="5121508" y="3245329"/>
              <a:ext cx="21461" cy="12014"/>
            </a:xfrm>
            <a:custGeom>
              <a:avLst/>
              <a:gdLst/>
              <a:ahLst/>
              <a:cxnLst/>
              <a:rect l="l" t="t" r="r" b="b"/>
              <a:pathLst>
                <a:path w="652" h="365" extrusionOk="0">
                  <a:moveTo>
                    <a:pt x="166" y="0"/>
                  </a:moveTo>
                  <a:cubicBezTo>
                    <a:pt x="92" y="0"/>
                    <a:pt x="28" y="52"/>
                    <a:pt x="15" y="126"/>
                  </a:cubicBezTo>
                  <a:cubicBezTo>
                    <a:pt x="0" y="210"/>
                    <a:pt x="56" y="290"/>
                    <a:pt x="139" y="304"/>
                  </a:cubicBezTo>
                  <a:lnTo>
                    <a:pt x="464" y="362"/>
                  </a:lnTo>
                  <a:cubicBezTo>
                    <a:pt x="473" y="364"/>
                    <a:pt x="482" y="365"/>
                    <a:pt x="491" y="365"/>
                  </a:cubicBezTo>
                  <a:cubicBezTo>
                    <a:pt x="558" y="365"/>
                    <a:pt x="619" y="318"/>
                    <a:pt x="635" y="249"/>
                  </a:cubicBezTo>
                  <a:cubicBezTo>
                    <a:pt x="652" y="169"/>
                    <a:pt x="602" y="90"/>
                    <a:pt x="522" y="73"/>
                  </a:cubicBezTo>
                  <a:lnTo>
                    <a:pt x="198" y="4"/>
                  </a:lnTo>
                  <a:cubicBezTo>
                    <a:pt x="197" y="4"/>
                    <a:pt x="194" y="4"/>
                    <a:pt x="193" y="3"/>
                  </a:cubicBezTo>
                  <a:cubicBezTo>
                    <a:pt x="184" y="1"/>
                    <a:pt x="175" y="0"/>
                    <a:pt x="1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39"/>
            <p:cNvSpPr/>
            <p:nvPr/>
          </p:nvSpPr>
          <p:spPr>
            <a:xfrm>
              <a:off x="5162948" y="3260010"/>
              <a:ext cx="18729" cy="14384"/>
            </a:xfrm>
            <a:custGeom>
              <a:avLst/>
              <a:gdLst/>
              <a:ahLst/>
              <a:cxnLst/>
              <a:rect l="l" t="t" r="r" b="b"/>
              <a:pathLst>
                <a:path w="569" h="437" extrusionOk="0">
                  <a:moveTo>
                    <a:pt x="151" y="0"/>
                  </a:moveTo>
                  <a:cubicBezTo>
                    <a:pt x="107" y="0"/>
                    <a:pt x="64" y="23"/>
                    <a:pt x="39" y="63"/>
                  </a:cubicBezTo>
                  <a:cubicBezTo>
                    <a:pt x="0" y="124"/>
                    <a:pt x="20" y="206"/>
                    <a:pt x="82" y="244"/>
                  </a:cubicBezTo>
                  <a:lnTo>
                    <a:pt x="362" y="419"/>
                  </a:lnTo>
                  <a:cubicBezTo>
                    <a:pt x="382" y="431"/>
                    <a:pt x="405" y="437"/>
                    <a:pt x="427" y="437"/>
                  </a:cubicBezTo>
                  <a:cubicBezTo>
                    <a:pt x="467" y="437"/>
                    <a:pt x="506" y="418"/>
                    <a:pt x="530" y="383"/>
                  </a:cubicBezTo>
                  <a:cubicBezTo>
                    <a:pt x="568" y="328"/>
                    <a:pt x="554" y="250"/>
                    <a:pt x="498" y="212"/>
                  </a:cubicBezTo>
                  <a:lnTo>
                    <a:pt x="226" y="25"/>
                  </a:lnTo>
                  <a:cubicBezTo>
                    <a:pt x="225" y="25"/>
                    <a:pt x="222" y="22"/>
                    <a:pt x="220" y="21"/>
                  </a:cubicBezTo>
                  <a:cubicBezTo>
                    <a:pt x="199" y="7"/>
                    <a:pt x="175" y="0"/>
                    <a:pt x="1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39"/>
            <p:cNvSpPr/>
            <p:nvPr/>
          </p:nvSpPr>
          <p:spPr>
            <a:xfrm>
              <a:off x="5195632" y="3290752"/>
              <a:ext cx="9743" cy="11125"/>
            </a:xfrm>
            <a:custGeom>
              <a:avLst/>
              <a:gdLst/>
              <a:ahLst/>
              <a:cxnLst/>
              <a:rect l="l" t="t" r="r" b="b"/>
              <a:pathLst>
                <a:path w="296" h="338" extrusionOk="0">
                  <a:moveTo>
                    <a:pt x="110" y="0"/>
                  </a:moveTo>
                  <a:cubicBezTo>
                    <a:pt x="93" y="0"/>
                    <a:pt x="76" y="4"/>
                    <a:pt x="61" y="13"/>
                  </a:cubicBezTo>
                  <a:cubicBezTo>
                    <a:pt x="16" y="41"/>
                    <a:pt x="1" y="99"/>
                    <a:pt x="27" y="145"/>
                  </a:cubicBezTo>
                  <a:lnTo>
                    <a:pt x="115" y="291"/>
                  </a:lnTo>
                  <a:lnTo>
                    <a:pt x="117" y="294"/>
                  </a:lnTo>
                  <a:cubicBezTo>
                    <a:pt x="134" y="322"/>
                    <a:pt x="163" y="338"/>
                    <a:pt x="194" y="338"/>
                  </a:cubicBezTo>
                  <a:cubicBezTo>
                    <a:pt x="207" y="338"/>
                    <a:pt x="221" y="335"/>
                    <a:pt x="234" y="328"/>
                  </a:cubicBezTo>
                  <a:cubicBezTo>
                    <a:pt x="277" y="307"/>
                    <a:pt x="296" y="253"/>
                    <a:pt x="274" y="209"/>
                  </a:cubicBezTo>
                  <a:lnTo>
                    <a:pt x="198" y="57"/>
                  </a:lnTo>
                  <a:lnTo>
                    <a:pt x="196" y="52"/>
                  </a:lnTo>
                  <a:cubicBezTo>
                    <a:pt x="196" y="51"/>
                    <a:pt x="194" y="48"/>
                    <a:pt x="192" y="46"/>
                  </a:cubicBezTo>
                  <a:cubicBezTo>
                    <a:pt x="174" y="17"/>
                    <a:pt x="142" y="0"/>
                    <a:pt x="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39"/>
            <p:cNvSpPr/>
            <p:nvPr/>
          </p:nvSpPr>
          <p:spPr>
            <a:xfrm>
              <a:off x="5148522" y="3640999"/>
              <a:ext cx="47332" cy="47266"/>
            </a:xfrm>
            <a:custGeom>
              <a:avLst/>
              <a:gdLst/>
              <a:ahLst/>
              <a:cxnLst/>
              <a:rect l="l" t="t" r="r" b="b"/>
              <a:pathLst>
                <a:path w="1438" h="1436" extrusionOk="0">
                  <a:moveTo>
                    <a:pt x="781" y="0"/>
                  </a:moveTo>
                  <a:cubicBezTo>
                    <a:pt x="772" y="0"/>
                    <a:pt x="764" y="0"/>
                    <a:pt x="755" y="1"/>
                  </a:cubicBezTo>
                  <a:cubicBezTo>
                    <a:pt x="714" y="4"/>
                    <a:pt x="670" y="10"/>
                    <a:pt x="628" y="20"/>
                  </a:cubicBezTo>
                  <a:lnTo>
                    <a:pt x="592" y="16"/>
                  </a:lnTo>
                  <a:cubicBezTo>
                    <a:pt x="583" y="15"/>
                    <a:pt x="573" y="15"/>
                    <a:pt x="564" y="15"/>
                  </a:cubicBezTo>
                  <a:cubicBezTo>
                    <a:pt x="522" y="15"/>
                    <a:pt x="478" y="21"/>
                    <a:pt x="442" y="34"/>
                  </a:cubicBezTo>
                  <a:cubicBezTo>
                    <a:pt x="233" y="108"/>
                    <a:pt x="84" y="286"/>
                    <a:pt x="42" y="504"/>
                  </a:cubicBezTo>
                  <a:cubicBezTo>
                    <a:pt x="0" y="712"/>
                    <a:pt x="16" y="943"/>
                    <a:pt x="125" y="1129"/>
                  </a:cubicBezTo>
                  <a:cubicBezTo>
                    <a:pt x="178" y="1218"/>
                    <a:pt x="256" y="1299"/>
                    <a:pt x="347" y="1350"/>
                  </a:cubicBezTo>
                  <a:cubicBezTo>
                    <a:pt x="444" y="1404"/>
                    <a:pt x="539" y="1426"/>
                    <a:pt x="650" y="1435"/>
                  </a:cubicBezTo>
                  <a:cubicBezTo>
                    <a:pt x="659" y="1436"/>
                    <a:pt x="668" y="1436"/>
                    <a:pt x="677" y="1436"/>
                  </a:cubicBezTo>
                  <a:cubicBezTo>
                    <a:pt x="692" y="1436"/>
                    <a:pt x="707" y="1435"/>
                    <a:pt x="722" y="1433"/>
                  </a:cubicBezTo>
                  <a:cubicBezTo>
                    <a:pt x="778" y="1428"/>
                    <a:pt x="835" y="1421"/>
                    <a:pt x="888" y="1406"/>
                  </a:cubicBezTo>
                  <a:cubicBezTo>
                    <a:pt x="938" y="1392"/>
                    <a:pt x="988" y="1369"/>
                    <a:pt x="1037" y="1347"/>
                  </a:cubicBezTo>
                  <a:cubicBezTo>
                    <a:pt x="1063" y="1335"/>
                    <a:pt x="1085" y="1321"/>
                    <a:pt x="1108" y="1305"/>
                  </a:cubicBezTo>
                  <a:cubicBezTo>
                    <a:pt x="1198" y="1239"/>
                    <a:pt x="1274" y="1169"/>
                    <a:pt x="1331" y="1070"/>
                  </a:cubicBezTo>
                  <a:cubicBezTo>
                    <a:pt x="1394" y="961"/>
                    <a:pt x="1419" y="853"/>
                    <a:pt x="1433" y="731"/>
                  </a:cubicBezTo>
                  <a:cubicBezTo>
                    <a:pt x="1437" y="700"/>
                    <a:pt x="1437" y="670"/>
                    <a:pt x="1435" y="639"/>
                  </a:cubicBezTo>
                  <a:cubicBezTo>
                    <a:pt x="1428" y="582"/>
                    <a:pt x="1421" y="520"/>
                    <a:pt x="1403" y="463"/>
                  </a:cubicBezTo>
                  <a:cubicBezTo>
                    <a:pt x="1364" y="353"/>
                    <a:pt x="1309" y="246"/>
                    <a:pt x="1218" y="170"/>
                  </a:cubicBezTo>
                  <a:cubicBezTo>
                    <a:pt x="1132" y="97"/>
                    <a:pt x="1032" y="37"/>
                    <a:pt x="919" y="17"/>
                  </a:cubicBezTo>
                  <a:cubicBezTo>
                    <a:pt x="875" y="9"/>
                    <a:pt x="827" y="0"/>
                    <a:pt x="7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39"/>
            <p:cNvSpPr/>
            <p:nvPr/>
          </p:nvSpPr>
          <p:spPr>
            <a:xfrm>
              <a:off x="4840570" y="3731482"/>
              <a:ext cx="41802" cy="40749"/>
            </a:xfrm>
            <a:custGeom>
              <a:avLst/>
              <a:gdLst/>
              <a:ahLst/>
              <a:cxnLst/>
              <a:rect l="l" t="t" r="r" b="b"/>
              <a:pathLst>
                <a:path w="1270" h="1238" extrusionOk="0">
                  <a:moveTo>
                    <a:pt x="617" y="0"/>
                  </a:moveTo>
                  <a:cubicBezTo>
                    <a:pt x="603" y="0"/>
                    <a:pt x="589" y="1"/>
                    <a:pt x="575" y="2"/>
                  </a:cubicBezTo>
                  <a:cubicBezTo>
                    <a:pt x="473" y="13"/>
                    <a:pt x="384" y="30"/>
                    <a:pt x="296" y="85"/>
                  </a:cubicBezTo>
                  <a:cubicBezTo>
                    <a:pt x="210" y="136"/>
                    <a:pt x="142" y="204"/>
                    <a:pt x="90" y="290"/>
                  </a:cubicBezTo>
                  <a:cubicBezTo>
                    <a:pt x="84" y="300"/>
                    <a:pt x="79" y="311"/>
                    <a:pt x="74" y="321"/>
                  </a:cubicBezTo>
                  <a:cubicBezTo>
                    <a:pt x="58" y="359"/>
                    <a:pt x="39" y="395"/>
                    <a:pt x="27" y="433"/>
                  </a:cubicBezTo>
                  <a:cubicBezTo>
                    <a:pt x="13" y="482"/>
                    <a:pt x="7" y="537"/>
                    <a:pt x="4" y="587"/>
                  </a:cubicBezTo>
                  <a:cubicBezTo>
                    <a:pt x="1" y="610"/>
                    <a:pt x="3" y="633"/>
                    <a:pt x="5" y="656"/>
                  </a:cubicBezTo>
                  <a:cubicBezTo>
                    <a:pt x="10" y="704"/>
                    <a:pt x="16" y="762"/>
                    <a:pt x="31" y="812"/>
                  </a:cubicBezTo>
                  <a:cubicBezTo>
                    <a:pt x="63" y="917"/>
                    <a:pt x="113" y="1006"/>
                    <a:pt x="190" y="1083"/>
                  </a:cubicBezTo>
                  <a:cubicBezTo>
                    <a:pt x="198" y="1092"/>
                    <a:pt x="206" y="1099"/>
                    <a:pt x="216" y="1107"/>
                  </a:cubicBezTo>
                  <a:cubicBezTo>
                    <a:pt x="246" y="1131"/>
                    <a:pt x="278" y="1158"/>
                    <a:pt x="313" y="1179"/>
                  </a:cubicBezTo>
                  <a:cubicBezTo>
                    <a:pt x="373" y="1219"/>
                    <a:pt x="447" y="1235"/>
                    <a:pt x="518" y="1237"/>
                  </a:cubicBezTo>
                  <a:cubicBezTo>
                    <a:pt x="523" y="1238"/>
                    <a:pt x="527" y="1238"/>
                    <a:pt x="532" y="1238"/>
                  </a:cubicBezTo>
                  <a:cubicBezTo>
                    <a:pt x="559" y="1238"/>
                    <a:pt x="584" y="1233"/>
                    <a:pt x="608" y="1226"/>
                  </a:cubicBezTo>
                  <a:cubicBezTo>
                    <a:pt x="620" y="1226"/>
                    <a:pt x="631" y="1227"/>
                    <a:pt x="643" y="1227"/>
                  </a:cubicBezTo>
                  <a:cubicBezTo>
                    <a:pt x="693" y="1227"/>
                    <a:pt x="744" y="1221"/>
                    <a:pt x="791" y="1209"/>
                  </a:cubicBezTo>
                  <a:cubicBezTo>
                    <a:pt x="892" y="1183"/>
                    <a:pt x="974" y="1130"/>
                    <a:pt x="1053" y="1064"/>
                  </a:cubicBezTo>
                  <a:cubicBezTo>
                    <a:pt x="1071" y="1049"/>
                    <a:pt x="1088" y="1032"/>
                    <a:pt x="1102" y="1013"/>
                  </a:cubicBezTo>
                  <a:cubicBezTo>
                    <a:pt x="1136" y="971"/>
                    <a:pt x="1169" y="932"/>
                    <a:pt x="1191" y="884"/>
                  </a:cubicBezTo>
                  <a:cubicBezTo>
                    <a:pt x="1234" y="793"/>
                    <a:pt x="1269" y="693"/>
                    <a:pt x="1257" y="587"/>
                  </a:cubicBezTo>
                  <a:cubicBezTo>
                    <a:pt x="1254" y="544"/>
                    <a:pt x="1250" y="490"/>
                    <a:pt x="1233" y="444"/>
                  </a:cubicBezTo>
                  <a:cubicBezTo>
                    <a:pt x="1217" y="400"/>
                    <a:pt x="1200" y="352"/>
                    <a:pt x="1173" y="312"/>
                  </a:cubicBezTo>
                  <a:cubicBezTo>
                    <a:pt x="1116" y="225"/>
                    <a:pt x="1057" y="170"/>
                    <a:pt x="972" y="110"/>
                  </a:cubicBezTo>
                  <a:cubicBezTo>
                    <a:pt x="916" y="71"/>
                    <a:pt x="850" y="45"/>
                    <a:pt x="786" y="27"/>
                  </a:cubicBezTo>
                  <a:cubicBezTo>
                    <a:pt x="732" y="10"/>
                    <a:pt x="673" y="0"/>
                    <a:pt x="6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39"/>
            <p:cNvSpPr/>
            <p:nvPr/>
          </p:nvSpPr>
          <p:spPr>
            <a:xfrm>
              <a:off x="3670322" y="4522987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6" y="0"/>
                  </a:moveTo>
                  <a:cubicBezTo>
                    <a:pt x="813" y="0"/>
                    <a:pt x="0" y="814"/>
                    <a:pt x="0" y="1817"/>
                  </a:cubicBezTo>
                  <a:cubicBezTo>
                    <a:pt x="0" y="2821"/>
                    <a:pt x="814" y="3633"/>
                    <a:pt x="1816" y="3633"/>
                  </a:cubicBezTo>
                  <a:cubicBezTo>
                    <a:pt x="1817" y="3633"/>
                    <a:pt x="1818" y="3633"/>
                    <a:pt x="1818" y="3633"/>
                  </a:cubicBezTo>
                  <a:cubicBezTo>
                    <a:pt x="2821" y="3633"/>
                    <a:pt x="3634" y="2820"/>
                    <a:pt x="3634" y="1817"/>
                  </a:cubicBezTo>
                  <a:cubicBezTo>
                    <a:pt x="3634" y="813"/>
                    <a:pt x="2820" y="0"/>
                    <a:pt x="181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39"/>
            <p:cNvSpPr/>
            <p:nvPr/>
          </p:nvSpPr>
          <p:spPr>
            <a:xfrm>
              <a:off x="3664660" y="4517358"/>
              <a:ext cx="130870" cy="130837"/>
            </a:xfrm>
            <a:custGeom>
              <a:avLst/>
              <a:gdLst/>
              <a:ahLst/>
              <a:cxnLst/>
              <a:rect l="l" t="t" r="r" b="b"/>
              <a:pathLst>
                <a:path w="3976" h="3975" extrusionOk="0">
                  <a:moveTo>
                    <a:pt x="1987" y="341"/>
                  </a:moveTo>
                  <a:cubicBezTo>
                    <a:pt x="2896" y="341"/>
                    <a:pt x="3635" y="1080"/>
                    <a:pt x="3634" y="1988"/>
                  </a:cubicBezTo>
                  <a:cubicBezTo>
                    <a:pt x="3634" y="2896"/>
                    <a:pt x="2896" y="3634"/>
                    <a:pt x="1987" y="3634"/>
                  </a:cubicBezTo>
                  <a:cubicBezTo>
                    <a:pt x="1081" y="3634"/>
                    <a:pt x="341" y="2896"/>
                    <a:pt x="341" y="1988"/>
                  </a:cubicBezTo>
                  <a:cubicBezTo>
                    <a:pt x="341" y="1080"/>
                    <a:pt x="1079" y="341"/>
                    <a:pt x="1987" y="341"/>
                  </a:cubicBezTo>
                  <a:close/>
                  <a:moveTo>
                    <a:pt x="1987" y="1"/>
                  </a:moveTo>
                  <a:cubicBezTo>
                    <a:pt x="891" y="1"/>
                    <a:pt x="1" y="892"/>
                    <a:pt x="1" y="1988"/>
                  </a:cubicBezTo>
                  <a:cubicBezTo>
                    <a:pt x="1" y="3084"/>
                    <a:pt x="891" y="3975"/>
                    <a:pt x="1987" y="3975"/>
                  </a:cubicBezTo>
                  <a:cubicBezTo>
                    <a:pt x="3083" y="3975"/>
                    <a:pt x="3976" y="3084"/>
                    <a:pt x="3975" y="1988"/>
                  </a:cubicBezTo>
                  <a:cubicBezTo>
                    <a:pt x="3975" y="892"/>
                    <a:pt x="3083" y="1"/>
                    <a:pt x="19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39"/>
            <p:cNvSpPr/>
            <p:nvPr/>
          </p:nvSpPr>
          <p:spPr>
            <a:xfrm>
              <a:off x="4435561" y="4588422"/>
              <a:ext cx="119613" cy="119613"/>
            </a:xfrm>
            <a:custGeom>
              <a:avLst/>
              <a:gdLst/>
              <a:ahLst/>
              <a:cxnLst/>
              <a:rect l="l" t="t" r="r" b="b"/>
              <a:pathLst>
                <a:path w="3634" h="3634" extrusionOk="0">
                  <a:moveTo>
                    <a:pt x="1817" y="1"/>
                  </a:moveTo>
                  <a:cubicBezTo>
                    <a:pt x="813" y="1"/>
                    <a:pt x="0" y="815"/>
                    <a:pt x="0" y="1817"/>
                  </a:cubicBezTo>
                  <a:cubicBezTo>
                    <a:pt x="0" y="2821"/>
                    <a:pt x="814" y="3634"/>
                    <a:pt x="1817" y="3634"/>
                  </a:cubicBezTo>
                  <a:cubicBezTo>
                    <a:pt x="2822" y="3634"/>
                    <a:pt x="3634" y="2821"/>
                    <a:pt x="3634" y="1817"/>
                  </a:cubicBezTo>
                  <a:cubicBezTo>
                    <a:pt x="3634" y="813"/>
                    <a:pt x="2820" y="1"/>
                    <a:pt x="18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39"/>
            <p:cNvSpPr/>
            <p:nvPr/>
          </p:nvSpPr>
          <p:spPr>
            <a:xfrm>
              <a:off x="4429932" y="4582826"/>
              <a:ext cx="130837" cy="130837"/>
            </a:xfrm>
            <a:custGeom>
              <a:avLst/>
              <a:gdLst/>
              <a:ahLst/>
              <a:cxnLst/>
              <a:rect l="l" t="t" r="r" b="b"/>
              <a:pathLst>
                <a:path w="3975" h="3975" extrusionOk="0">
                  <a:moveTo>
                    <a:pt x="1988" y="341"/>
                  </a:moveTo>
                  <a:cubicBezTo>
                    <a:pt x="2897" y="341"/>
                    <a:pt x="3636" y="1079"/>
                    <a:pt x="3636" y="1987"/>
                  </a:cubicBezTo>
                  <a:cubicBezTo>
                    <a:pt x="3636" y="2895"/>
                    <a:pt x="2897" y="3634"/>
                    <a:pt x="1988" y="3634"/>
                  </a:cubicBezTo>
                  <a:cubicBezTo>
                    <a:pt x="1081" y="3634"/>
                    <a:pt x="341" y="2895"/>
                    <a:pt x="341" y="1987"/>
                  </a:cubicBezTo>
                  <a:cubicBezTo>
                    <a:pt x="341" y="1080"/>
                    <a:pt x="1080" y="341"/>
                    <a:pt x="1988" y="341"/>
                  </a:cubicBezTo>
                  <a:close/>
                  <a:moveTo>
                    <a:pt x="1988" y="0"/>
                  </a:moveTo>
                  <a:cubicBezTo>
                    <a:pt x="893" y="0"/>
                    <a:pt x="1" y="891"/>
                    <a:pt x="1" y="1987"/>
                  </a:cubicBezTo>
                  <a:cubicBezTo>
                    <a:pt x="1" y="3083"/>
                    <a:pt x="893" y="3974"/>
                    <a:pt x="1988" y="3974"/>
                  </a:cubicBezTo>
                  <a:cubicBezTo>
                    <a:pt x="3084" y="3974"/>
                    <a:pt x="3975" y="3083"/>
                    <a:pt x="3975" y="1987"/>
                  </a:cubicBezTo>
                  <a:cubicBezTo>
                    <a:pt x="3975" y="891"/>
                    <a:pt x="3084" y="0"/>
                    <a:pt x="19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39"/>
            <p:cNvSpPr/>
            <p:nvPr/>
          </p:nvSpPr>
          <p:spPr>
            <a:xfrm>
              <a:off x="3619394" y="2991194"/>
              <a:ext cx="1485388" cy="1563528"/>
            </a:xfrm>
            <a:custGeom>
              <a:avLst/>
              <a:gdLst/>
              <a:ahLst/>
              <a:cxnLst/>
              <a:rect l="l" t="t" r="r" b="b"/>
              <a:pathLst>
                <a:path w="45128" h="47502" extrusionOk="0">
                  <a:moveTo>
                    <a:pt x="13790" y="0"/>
                  </a:moveTo>
                  <a:cubicBezTo>
                    <a:pt x="13782" y="0"/>
                    <a:pt x="13774" y="1"/>
                    <a:pt x="13766" y="3"/>
                  </a:cubicBezTo>
                  <a:lnTo>
                    <a:pt x="13758" y="4"/>
                  </a:lnTo>
                  <a:cubicBezTo>
                    <a:pt x="13758" y="4"/>
                    <a:pt x="13728" y="11"/>
                    <a:pt x="13665" y="33"/>
                  </a:cubicBezTo>
                  <a:cubicBezTo>
                    <a:pt x="13600" y="51"/>
                    <a:pt x="13512" y="87"/>
                    <a:pt x="13395" y="132"/>
                  </a:cubicBezTo>
                  <a:cubicBezTo>
                    <a:pt x="13167" y="230"/>
                    <a:pt x="12834" y="390"/>
                    <a:pt x="12427" y="642"/>
                  </a:cubicBezTo>
                  <a:cubicBezTo>
                    <a:pt x="11620" y="1151"/>
                    <a:pt x="10510" y="2027"/>
                    <a:pt x="9354" y="3371"/>
                  </a:cubicBezTo>
                  <a:cubicBezTo>
                    <a:pt x="8760" y="4031"/>
                    <a:pt x="8179" y="4822"/>
                    <a:pt x="7565" y="5695"/>
                  </a:cubicBezTo>
                  <a:cubicBezTo>
                    <a:pt x="7419" y="5918"/>
                    <a:pt x="7270" y="6147"/>
                    <a:pt x="7120" y="6380"/>
                  </a:cubicBezTo>
                  <a:cubicBezTo>
                    <a:pt x="6970" y="6614"/>
                    <a:pt x="6811" y="6847"/>
                    <a:pt x="6669" y="7098"/>
                  </a:cubicBezTo>
                  <a:cubicBezTo>
                    <a:pt x="6381" y="7594"/>
                    <a:pt x="6065" y="8106"/>
                    <a:pt x="5780" y="8647"/>
                  </a:cubicBezTo>
                  <a:cubicBezTo>
                    <a:pt x="4619" y="10829"/>
                    <a:pt x="3625" y="13438"/>
                    <a:pt x="2802" y="16353"/>
                  </a:cubicBezTo>
                  <a:cubicBezTo>
                    <a:pt x="1979" y="19268"/>
                    <a:pt x="1320" y="22488"/>
                    <a:pt x="834" y="25920"/>
                  </a:cubicBezTo>
                  <a:cubicBezTo>
                    <a:pt x="355" y="29352"/>
                    <a:pt x="35" y="33002"/>
                    <a:pt x="4" y="36788"/>
                  </a:cubicBezTo>
                  <a:cubicBezTo>
                    <a:pt x="1" y="37735"/>
                    <a:pt x="13" y="38691"/>
                    <a:pt x="61" y="39651"/>
                  </a:cubicBezTo>
                  <a:cubicBezTo>
                    <a:pt x="108" y="40613"/>
                    <a:pt x="187" y="41582"/>
                    <a:pt x="339" y="42554"/>
                  </a:cubicBezTo>
                  <a:cubicBezTo>
                    <a:pt x="418" y="43039"/>
                    <a:pt x="517" y="43524"/>
                    <a:pt x="671" y="44007"/>
                  </a:cubicBezTo>
                  <a:cubicBezTo>
                    <a:pt x="754" y="44246"/>
                    <a:pt x="846" y="44489"/>
                    <a:pt x="998" y="44720"/>
                  </a:cubicBezTo>
                  <a:lnTo>
                    <a:pt x="1059" y="44806"/>
                  </a:lnTo>
                  <a:lnTo>
                    <a:pt x="1134" y="44889"/>
                  </a:lnTo>
                  <a:lnTo>
                    <a:pt x="1172" y="44931"/>
                  </a:lnTo>
                  <a:cubicBezTo>
                    <a:pt x="1210" y="44968"/>
                    <a:pt x="1204" y="44957"/>
                    <a:pt x="1221" y="44973"/>
                  </a:cubicBezTo>
                  <a:lnTo>
                    <a:pt x="1294" y="45028"/>
                  </a:lnTo>
                  <a:cubicBezTo>
                    <a:pt x="1357" y="45066"/>
                    <a:pt x="1427" y="45109"/>
                    <a:pt x="1488" y="45139"/>
                  </a:cubicBezTo>
                  <a:cubicBezTo>
                    <a:pt x="1549" y="45166"/>
                    <a:pt x="1608" y="45197"/>
                    <a:pt x="1668" y="45220"/>
                  </a:cubicBezTo>
                  <a:cubicBezTo>
                    <a:pt x="2146" y="45410"/>
                    <a:pt x="2629" y="45530"/>
                    <a:pt x="3115" y="45643"/>
                  </a:cubicBezTo>
                  <a:cubicBezTo>
                    <a:pt x="3602" y="45753"/>
                    <a:pt x="4089" y="45849"/>
                    <a:pt x="4579" y="45937"/>
                  </a:cubicBezTo>
                  <a:cubicBezTo>
                    <a:pt x="6539" y="46282"/>
                    <a:pt x="8525" y="46524"/>
                    <a:pt x="10523" y="46739"/>
                  </a:cubicBezTo>
                  <a:cubicBezTo>
                    <a:pt x="12520" y="46948"/>
                    <a:pt x="14528" y="47122"/>
                    <a:pt x="16540" y="47246"/>
                  </a:cubicBezTo>
                  <a:cubicBezTo>
                    <a:pt x="18552" y="47370"/>
                    <a:pt x="20567" y="47461"/>
                    <a:pt x="22577" y="47491"/>
                  </a:cubicBezTo>
                  <a:cubicBezTo>
                    <a:pt x="22995" y="47498"/>
                    <a:pt x="23413" y="47502"/>
                    <a:pt x="23830" y="47502"/>
                  </a:cubicBezTo>
                  <a:cubicBezTo>
                    <a:pt x="24416" y="47502"/>
                    <a:pt x="25001" y="47495"/>
                    <a:pt x="25586" y="47480"/>
                  </a:cubicBezTo>
                  <a:cubicBezTo>
                    <a:pt x="26588" y="47450"/>
                    <a:pt x="27586" y="47402"/>
                    <a:pt x="28581" y="47280"/>
                  </a:cubicBezTo>
                  <a:cubicBezTo>
                    <a:pt x="29079" y="47216"/>
                    <a:pt x="29575" y="47141"/>
                    <a:pt x="30068" y="46997"/>
                  </a:cubicBezTo>
                  <a:cubicBezTo>
                    <a:pt x="30315" y="46922"/>
                    <a:pt x="30563" y="46836"/>
                    <a:pt x="30802" y="46666"/>
                  </a:cubicBezTo>
                  <a:cubicBezTo>
                    <a:pt x="30862" y="46627"/>
                    <a:pt x="30918" y="46562"/>
                    <a:pt x="30973" y="46506"/>
                  </a:cubicBezTo>
                  <a:cubicBezTo>
                    <a:pt x="30998" y="46470"/>
                    <a:pt x="31020" y="46432"/>
                    <a:pt x="31043" y="46393"/>
                  </a:cubicBezTo>
                  <a:cubicBezTo>
                    <a:pt x="31051" y="46385"/>
                    <a:pt x="31073" y="46336"/>
                    <a:pt x="31074" y="46326"/>
                  </a:cubicBezTo>
                  <a:lnTo>
                    <a:pt x="31086" y="46283"/>
                  </a:lnTo>
                  <a:cubicBezTo>
                    <a:pt x="31127" y="46170"/>
                    <a:pt x="31155" y="46038"/>
                    <a:pt x="31181" y="45906"/>
                  </a:cubicBezTo>
                  <a:cubicBezTo>
                    <a:pt x="31277" y="45403"/>
                    <a:pt x="31334" y="44922"/>
                    <a:pt x="31393" y="44433"/>
                  </a:cubicBezTo>
                  <a:cubicBezTo>
                    <a:pt x="31448" y="43946"/>
                    <a:pt x="31499" y="43461"/>
                    <a:pt x="31548" y="42977"/>
                  </a:cubicBezTo>
                  <a:cubicBezTo>
                    <a:pt x="31740" y="41042"/>
                    <a:pt x="31908" y="39131"/>
                    <a:pt x="32083" y="37251"/>
                  </a:cubicBezTo>
                  <a:cubicBezTo>
                    <a:pt x="32429" y="33493"/>
                    <a:pt x="32794" y="29864"/>
                    <a:pt x="33224" y="26434"/>
                  </a:cubicBezTo>
                  <a:cubicBezTo>
                    <a:pt x="33655" y="23004"/>
                    <a:pt x="34142" y="19770"/>
                    <a:pt x="34767" y="16822"/>
                  </a:cubicBezTo>
                  <a:cubicBezTo>
                    <a:pt x="34846" y="16454"/>
                    <a:pt x="34922" y="16089"/>
                    <a:pt x="35010" y="15732"/>
                  </a:cubicBezTo>
                  <a:cubicBezTo>
                    <a:pt x="35094" y="15373"/>
                    <a:pt x="35177" y="15018"/>
                    <a:pt x="35271" y="14671"/>
                  </a:cubicBezTo>
                  <a:cubicBezTo>
                    <a:pt x="35316" y="14497"/>
                    <a:pt x="35360" y="14323"/>
                    <a:pt x="35405" y="14151"/>
                  </a:cubicBezTo>
                  <a:cubicBezTo>
                    <a:pt x="35454" y="13981"/>
                    <a:pt x="35504" y="13812"/>
                    <a:pt x="35553" y="13642"/>
                  </a:cubicBezTo>
                  <a:cubicBezTo>
                    <a:pt x="35651" y="13304"/>
                    <a:pt x="35750" y="12968"/>
                    <a:pt x="35845" y="12639"/>
                  </a:cubicBezTo>
                  <a:cubicBezTo>
                    <a:pt x="35894" y="12474"/>
                    <a:pt x="35938" y="12309"/>
                    <a:pt x="35991" y="12148"/>
                  </a:cubicBezTo>
                  <a:cubicBezTo>
                    <a:pt x="36046" y="11987"/>
                    <a:pt x="36100" y="11828"/>
                    <a:pt x="36153" y="11671"/>
                  </a:cubicBezTo>
                  <a:cubicBezTo>
                    <a:pt x="36259" y="11354"/>
                    <a:pt x="36364" y="11043"/>
                    <a:pt x="36468" y="10736"/>
                  </a:cubicBezTo>
                  <a:lnTo>
                    <a:pt x="36544" y="10506"/>
                  </a:lnTo>
                  <a:lnTo>
                    <a:pt x="36633" y="10280"/>
                  </a:lnTo>
                  <a:cubicBezTo>
                    <a:pt x="36691" y="10131"/>
                    <a:pt x="36749" y="9982"/>
                    <a:pt x="36805" y="9837"/>
                  </a:cubicBezTo>
                  <a:cubicBezTo>
                    <a:pt x="36920" y="9543"/>
                    <a:pt x="37033" y="9254"/>
                    <a:pt x="37143" y="8970"/>
                  </a:cubicBezTo>
                  <a:cubicBezTo>
                    <a:pt x="38092" y="6722"/>
                    <a:pt x="39193" y="4873"/>
                    <a:pt x="40355" y="3572"/>
                  </a:cubicBezTo>
                  <a:cubicBezTo>
                    <a:pt x="40660" y="3262"/>
                    <a:pt x="40932" y="2952"/>
                    <a:pt x="41235" y="2709"/>
                  </a:cubicBezTo>
                  <a:cubicBezTo>
                    <a:pt x="41309" y="2646"/>
                    <a:pt x="41380" y="2583"/>
                    <a:pt x="41451" y="2522"/>
                  </a:cubicBezTo>
                  <a:cubicBezTo>
                    <a:pt x="41520" y="2459"/>
                    <a:pt x="41591" y="2400"/>
                    <a:pt x="41666" y="2351"/>
                  </a:cubicBezTo>
                  <a:cubicBezTo>
                    <a:pt x="41814" y="2246"/>
                    <a:pt x="41957" y="2143"/>
                    <a:pt x="42093" y="2046"/>
                  </a:cubicBezTo>
                  <a:cubicBezTo>
                    <a:pt x="42160" y="1994"/>
                    <a:pt x="42230" y="1952"/>
                    <a:pt x="42302" y="1913"/>
                  </a:cubicBezTo>
                  <a:cubicBezTo>
                    <a:pt x="42372" y="1873"/>
                    <a:pt x="42441" y="1835"/>
                    <a:pt x="42508" y="1796"/>
                  </a:cubicBezTo>
                  <a:cubicBezTo>
                    <a:pt x="42645" y="1723"/>
                    <a:pt x="42769" y="1636"/>
                    <a:pt x="42902" y="1586"/>
                  </a:cubicBezTo>
                  <a:cubicBezTo>
                    <a:pt x="43163" y="1474"/>
                    <a:pt x="43395" y="1358"/>
                    <a:pt x="43621" y="1301"/>
                  </a:cubicBezTo>
                  <a:cubicBezTo>
                    <a:pt x="43730" y="1267"/>
                    <a:pt x="43834" y="1235"/>
                    <a:pt x="43931" y="1204"/>
                  </a:cubicBezTo>
                  <a:cubicBezTo>
                    <a:pt x="44031" y="1181"/>
                    <a:pt x="44124" y="1165"/>
                    <a:pt x="44210" y="1147"/>
                  </a:cubicBezTo>
                  <a:cubicBezTo>
                    <a:pt x="44383" y="1111"/>
                    <a:pt x="44528" y="1082"/>
                    <a:pt x="44648" y="1077"/>
                  </a:cubicBezTo>
                  <a:cubicBezTo>
                    <a:pt x="44886" y="1056"/>
                    <a:pt x="45008" y="1045"/>
                    <a:pt x="45008" y="1045"/>
                  </a:cubicBezTo>
                  <a:lnTo>
                    <a:pt x="45021" y="1044"/>
                  </a:lnTo>
                  <a:cubicBezTo>
                    <a:pt x="45081" y="1039"/>
                    <a:pt x="45127" y="985"/>
                    <a:pt x="45122" y="923"/>
                  </a:cubicBezTo>
                  <a:cubicBezTo>
                    <a:pt x="45117" y="866"/>
                    <a:pt x="45067" y="821"/>
                    <a:pt x="45010" y="821"/>
                  </a:cubicBezTo>
                  <a:cubicBezTo>
                    <a:pt x="45007" y="821"/>
                    <a:pt x="45004" y="821"/>
                    <a:pt x="45001" y="821"/>
                  </a:cubicBezTo>
                  <a:cubicBezTo>
                    <a:pt x="45001" y="821"/>
                    <a:pt x="44873" y="832"/>
                    <a:pt x="44624" y="852"/>
                  </a:cubicBezTo>
                  <a:cubicBezTo>
                    <a:pt x="44499" y="856"/>
                    <a:pt x="44347" y="885"/>
                    <a:pt x="44166" y="921"/>
                  </a:cubicBezTo>
                  <a:cubicBezTo>
                    <a:pt x="44078" y="939"/>
                    <a:pt x="43979" y="955"/>
                    <a:pt x="43876" y="979"/>
                  </a:cubicBezTo>
                  <a:cubicBezTo>
                    <a:pt x="43775" y="1011"/>
                    <a:pt x="43665" y="1044"/>
                    <a:pt x="43551" y="1079"/>
                  </a:cubicBezTo>
                  <a:cubicBezTo>
                    <a:pt x="43317" y="1138"/>
                    <a:pt x="43075" y="1255"/>
                    <a:pt x="42802" y="1370"/>
                  </a:cubicBezTo>
                  <a:cubicBezTo>
                    <a:pt x="42663" y="1422"/>
                    <a:pt x="42535" y="1511"/>
                    <a:pt x="42393" y="1586"/>
                  </a:cubicBezTo>
                  <a:cubicBezTo>
                    <a:pt x="42324" y="1625"/>
                    <a:pt x="42251" y="1666"/>
                    <a:pt x="42179" y="1707"/>
                  </a:cubicBezTo>
                  <a:cubicBezTo>
                    <a:pt x="42104" y="1747"/>
                    <a:pt x="42031" y="1790"/>
                    <a:pt x="41962" y="1842"/>
                  </a:cubicBezTo>
                  <a:cubicBezTo>
                    <a:pt x="41820" y="1942"/>
                    <a:pt x="41674" y="2046"/>
                    <a:pt x="41520" y="2154"/>
                  </a:cubicBezTo>
                  <a:cubicBezTo>
                    <a:pt x="41442" y="2204"/>
                    <a:pt x="41368" y="2266"/>
                    <a:pt x="41297" y="2330"/>
                  </a:cubicBezTo>
                  <a:cubicBezTo>
                    <a:pt x="41224" y="2391"/>
                    <a:pt x="41150" y="2455"/>
                    <a:pt x="41075" y="2521"/>
                  </a:cubicBezTo>
                  <a:cubicBezTo>
                    <a:pt x="40762" y="2768"/>
                    <a:pt x="40482" y="3083"/>
                    <a:pt x="40168" y="3400"/>
                  </a:cubicBezTo>
                  <a:cubicBezTo>
                    <a:pt x="38972" y="4721"/>
                    <a:pt x="37847" y="6591"/>
                    <a:pt x="36875" y="8854"/>
                  </a:cubicBezTo>
                  <a:cubicBezTo>
                    <a:pt x="36761" y="9140"/>
                    <a:pt x="36647" y="9431"/>
                    <a:pt x="36529" y="9726"/>
                  </a:cubicBezTo>
                  <a:cubicBezTo>
                    <a:pt x="36471" y="9874"/>
                    <a:pt x="36412" y="10023"/>
                    <a:pt x="36352" y="10173"/>
                  </a:cubicBezTo>
                  <a:lnTo>
                    <a:pt x="36264" y="10400"/>
                  </a:lnTo>
                  <a:lnTo>
                    <a:pt x="36184" y="10630"/>
                  </a:lnTo>
                  <a:cubicBezTo>
                    <a:pt x="36077" y="10940"/>
                    <a:pt x="35969" y="11254"/>
                    <a:pt x="35859" y="11573"/>
                  </a:cubicBezTo>
                  <a:cubicBezTo>
                    <a:pt x="35804" y="11733"/>
                    <a:pt x="35750" y="11894"/>
                    <a:pt x="35694" y="12055"/>
                  </a:cubicBezTo>
                  <a:cubicBezTo>
                    <a:pt x="35639" y="12216"/>
                    <a:pt x="35595" y="12381"/>
                    <a:pt x="35545" y="12545"/>
                  </a:cubicBezTo>
                  <a:cubicBezTo>
                    <a:pt x="35446" y="12875"/>
                    <a:pt x="35346" y="13209"/>
                    <a:pt x="35245" y="13547"/>
                  </a:cubicBezTo>
                  <a:cubicBezTo>
                    <a:pt x="35195" y="13717"/>
                    <a:pt x="35144" y="13887"/>
                    <a:pt x="35094" y="14061"/>
                  </a:cubicBezTo>
                  <a:cubicBezTo>
                    <a:pt x="35049" y="14233"/>
                    <a:pt x="35004" y="14407"/>
                    <a:pt x="34957" y="14583"/>
                  </a:cubicBezTo>
                  <a:cubicBezTo>
                    <a:pt x="34861" y="14933"/>
                    <a:pt x="34777" y="15290"/>
                    <a:pt x="34692" y="15651"/>
                  </a:cubicBezTo>
                  <a:cubicBezTo>
                    <a:pt x="34604" y="16010"/>
                    <a:pt x="34525" y="16377"/>
                    <a:pt x="34445" y="16747"/>
                  </a:cubicBezTo>
                  <a:cubicBezTo>
                    <a:pt x="33811" y="19709"/>
                    <a:pt x="33316" y="22949"/>
                    <a:pt x="32877" y="26383"/>
                  </a:cubicBezTo>
                  <a:cubicBezTo>
                    <a:pt x="32440" y="29818"/>
                    <a:pt x="32067" y="33452"/>
                    <a:pt x="31712" y="37211"/>
                  </a:cubicBezTo>
                  <a:cubicBezTo>
                    <a:pt x="31532" y="39090"/>
                    <a:pt x="31361" y="41000"/>
                    <a:pt x="31165" y="42931"/>
                  </a:cubicBezTo>
                  <a:cubicBezTo>
                    <a:pt x="31116" y="43414"/>
                    <a:pt x="31064" y="43899"/>
                    <a:pt x="31008" y="44382"/>
                  </a:cubicBezTo>
                  <a:cubicBezTo>
                    <a:pt x="30950" y="44861"/>
                    <a:pt x="30887" y="45355"/>
                    <a:pt x="30800" y="45815"/>
                  </a:cubicBezTo>
                  <a:cubicBezTo>
                    <a:pt x="30779" y="45924"/>
                    <a:pt x="30759" y="46032"/>
                    <a:pt x="30716" y="46153"/>
                  </a:cubicBezTo>
                  <a:lnTo>
                    <a:pt x="30702" y="46197"/>
                  </a:lnTo>
                  <a:cubicBezTo>
                    <a:pt x="30700" y="46204"/>
                    <a:pt x="30700" y="46205"/>
                    <a:pt x="30700" y="46205"/>
                  </a:cubicBezTo>
                  <a:cubicBezTo>
                    <a:pt x="30699" y="46205"/>
                    <a:pt x="30699" y="46204"/>
                    <a:pt x="30699" y="46204"/>
                  </a:cubicBezTo>
                  <a:cubicBezTo>
                    <a:pt x="30698" y="46204"/>
                    <a:pt x="30697" y="46206"/>
                    <a:pt x="30694" y="46213"/>
                  </a:cubicBezTo>
                  <a:cubicBezTo>
                    <a:pt x="30683" y="46227"/>
                    <a:pt x="30674" y="46240"/>
                    <a:pt x="30667" y="46256"/>
                  </a:cubicBezTo>
                  <a:cubicBezTo>
                    <a:pt x="30632" y="46284"/>
                    <a:pt x="30611" y="46318"/>
                    <a:pt x="30567" y="46346"/>
                  </a:cubicBezTo>
                  <a:cubicBezTo>
                    <a:pt x="30403" y="46462"/>
                    <a:pt x="30183" y="46548"/>
                    <a:pt x="29957" y="46613"/>
                  </a:cubicBezTo>
                  <a:cubicBezTo>
                    <a:pt x="29502" y="46746"/>
                    <a:pt x="29016" y="46819"/>
                    <a:pt x="28532" y="46880"/>
                  </a:cubicBezTo>
                  <a:cubicBezTo>
                    <a:pt x="27561" y="46997"/>
                    <a:pt x="26569" y="47043"/>
                    <a:pt x="25576" y="47070"/>
                  </a:cubicBezTo>
                  <a:cubicBezTo>
                    <a:pt x="25046" y="47082"/>
                    <a:pt x="24514" y="47088"/>
                    <a:pt x="23981" y="47088"/>
                  </a:cubicBezTo>
                  <a:cubicBezTo>
                    <a:pt x="23515" y="47088"/>
                    <a:pt x="23050" y="47083"/>
                    <a:pt x="22584" y="47075"/>
                  </a:cubicBezTo>
                  <a:cubicBezTo>
                    <a:pt x="20583" y="47042"/>
                    <a:pt x="18576" y="46948"/>
                    <a:pt x="16568" y="46819"/>
                  </a:cubicBezTo>
                  <a:cubicBezTo>
                    <a:pt x="14563" y="46687"/>
                    <a:pt x="12559" y="46525"/>
                    <a:pt x="10566" y="46320"/>
                  </a:cubicBezTo>
                  <a:cubicBezTo>
                    <a:pt x="8576" y="46113"/>
                    <a:pt x="6594" y="45873"/>
                    <a:pt x="4650" y="45536"/>
                  </a:cubicBezTo>
                  <a:cubicBezTo>
                    <a:pt x="4165" y="45449"/>
                    <a:pt x="3681" y="45356"/>
                    <a:pt x="3204" y="45249"/>
                  </a:cubicBezTo>
                  <a:cubicBezTo>
                    <a:pt x="2729" y="45139"/>
                    <a:pt x="2253" y="45020"/>
                    <a:pt x="1819" y="44848"/>
                  </a:cubicBezTo>
                  <a:cubicBezTo>
                    <a:pt x="1766" y="44826"/>
                    <a:pt x="1715" y="44802"/>
                    <a:pt x="1662" y="44778"/>
                  </a:cubicBezTo>
                  <a:cubicBezTo>
                    <a:pt x="1612" y="44755"/>
                    <a:pt x="1579" y="44733"/>
                    <a:pt x="1535" y="44711"/>
                  </a:cubicBezTo>
                  <a:lnTo>
                    <a:pt x="1462" y="44655"/>
                  </a:lnTo>
                  <a:cubicBezTo>
                    <a:pt x="1458" y="44651"/>
                    <a:pt x="1435" y="44634"/>
                    <a:pt x="1435" y="44634"/>
                  </a:cubicBezTo>
                  <a:lnTo>
                    <a:pt x="1435" y="44634"/>
                  </a:lnTo>
                  <a:cubicBezTo>
                    <a:pt x="1435" y="44634"/>
                    <a:pt x="1437" y="44635"/>
                    <a:pt x="1441" y="44638"/>
                  </a:cubicBezTo>
                  <a:lnTo>
                    <a:pt x="1417" y="44611"/>
                  </a:lnTo>
                  <a:lnTo>
                    <a:pt x="1368" y="44558"/>
                  </a:lnTo>
                  <a:lnTo>
                    <a:pt x="1324" y="44493"/>
                  </a:lnTo>
                  <a:cubicBezTo>
                    <a:pt x="1205" y="44316"/>
                    <a:pt x="1118" y="44096"/>
                    <a:pt x="1042" y="43877"/>
                  </a:cubicBezTo>
                  <a:cubicBezTo>
                    <a:pt x="896" y="43429"/>
                    <a:pt x="800" y="42957"/>
                    <a:pt x="723" y="42485"/>
                  </a:cubicBezTo>
                  <a:cubicBezTo>
                    <a:pt x="571" y="41538"/>
                    <a:pt x="491" y="40579"/>
                    <a:pt x="442" y="39627"/>
                  </a:cubicBezTo>
                  <a:cubicBezTo>
                    <a:pt x="391" y="38675"/>
                    <a:pt x="377" y="37725"/>
                    <a:pt x="379" y="36785"/>
                  </a:cubicBezTo>
                  <a:cubicBezTo>
                    <a:pt x="401" y="33021"/>
                    <a:pt x="713" y="29382"/>
                    <a:pt x="1183" y="25963"/>
                  </a:cubicBezTo>
                  <a:cubicBezTo>
                    <a:pt x="1657" y="22542"/>
                    <a:pt x="2309" y="19337"/>
                    <a:pt x="3120" y="16437"/>
                  </a:cubicBezTo>
                  <a:cubicBezTo>
                    <a:pt x="3934" y="13540"/>
                    <a:pt x="4911" y="10944"/>
                    <a:pt x="6039" y="8783"/>
                  </a:cubicBezTo>
                  <a:cubicBezTo>
                    <a:pt x="6321" y="8237"/>
                    <a:pt x="6628" y="7737"/>
                    <a:pt x="6912" y="7240"/>
                  </a:cubicBezTo>
                  <a:cubicBezTo>
                    <a:pt x="7050" y="6990"/>
                    <a:pt x="7208" y="6758"/>
                    <a:pt x="7353" y="6525"/>
                  </a:cubicBezTo>
                  <a:cubicBezTo>
                    <a:pt x="7502" y="6294"/>
                    <a:pt x="7647" y="6066"/>
                    <a:pt x="7790" y="5844"/>
                  </a:cubicBezTo>
                  <a:cubicBezTo>
                    <a:pt x="8392" y="4977"/>
                    <a:pt x="8963" y="4189"/>
                    <a:pt x="9544" y="3535"/>
                  </a:cubicBezTo>
                  <a:cubicBezTo>
                    <a:pt x="10678" y="2200"/>
                    <a:pt x="11762" y="1335"/>
                    <a:pt x="12545" y="835"/>
                  </a:cubicBezTo>
                  <a:cubicBezTo>
                    <a:pt x="12939" y="587"/>
                    <a:pt x="13259" y="432"/>
                    <a:pt x="13477" y="336"/>
                  </a:cubicBezTo>
                  <a:cubicBezTo>
                    <a:pt x="13587" y="292"/>
                    <a:pt x="13672" y="257"/>
                    <a:pt x="13725" y="241"/>
                  </a:cubicBezTo>
                  <a:cubicBezTo>
                    <a:pt x="13778" y="223"/>
                    <a:pt x="13810" y="215"/>
                    <a:pt x="13810" y="215"/>
                  </a:cubicBezTo>
                  <a:cubicBezTo>
                    <a:pt x="13869" y="200"/>
                    <a:pt x="13906" y="140"/>
                    <a:pt x="13901" y="87"/>
                  </a:cubicBezTo>
                  <a:cubicBezTo>
                    <a:pt x="13888" y="35"/>
                    <a:pt x="13841" y="0"/>
                    <a:pt x="137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39"/>
            <p:cNvSpPr/>
            <p:nvPr/>
          </p:nvSpPr>
          <p:spPr>
            <a:xfrm>
              <a:off x="4743217" y="3161429"/>
              <a:ext cx="559456" cy="1625211"/>
            </a:xfrm>
            <a:custGeom>
              <a:avLst/>
              <a:gdLst/>
              <a:ahLst/>
              <a:cxnLst/>
              <a:rect l="l" t="t" r="r" b="b"/>
              <a:pathLst>
                <a:path w="16997" h="49376" extrusionOk="0">
                  <a:moveTo>
                    <a:pt x="13301" y="1"/>
                  </a:moveTo>
                  <a:cubicBezTo>
                    <a:pt x="13294" y="1"/>
                    <a:pt x="13286" y="2"/>
                    <a:pt x="13279" y="4"/>
                  </a:cubicBezTo>
                  <a:cubicBezTo>
                    <a:pt x="13234" y="16"/>
                    <a:pt x="13207" y="63"/>
                    <a:pt x="13219" y="108"/>
                  </a:cubicBezTo>
                  <a:cubicBezTo>
                    <a:pt x="13219" y="108"/>
                    <a:pt x="13235" y="166"/>
                    <a:pt x="13266" y="282"/>
                  </a:cubicBezTo>
                  <a:cubicBezTo>
                    <a:pt x="13292" y="395"/>
                    <a:pt x="13330" y="563"/>
                    <a:pt x="13379" y="781"/>
                  </a:cubicBezTo>
                  <a:cubicBezTo>
                    <a:pt x="13486" y="1224"/>
                    <a:pt x="13629" y="1884"/>
                    <a:pt x="13783" y="2729"/>
                  </a:cubicBezTo>
                  <a:cubicBezTo>
                    <a:pt x="14092" y="4421"/>
                    <a:pt x="14468" y="6851"/>
                    <a:pt x="14848" y="9778"/>
                  </a:cubicBezTo>
                  <a:cubicBezTo>
                    <a:pt x="15228" y="12705"/>
                    <a:pt x="15614" y="16128"/>
                    <a:pt x="15935" y="19803"/>
                  </a:cubicBezTo>
                  <a:cubicBezTo>
                    <a:pt x="16092" y="21641"/>
                    <a:pt x="16242" y="23541"/>
                    <a:pt x="16348" y="25475"/>
                  </a:cubicBezTo>
                  <a:cubicBezTo>
                    <a:pt x="16457" y="27407"/>
                    <a:pt x="16538" y="29375"/>
                    <a:pt x="16597" y="31342"/>
                  </a:cubicBezTo>
                  <a:cubicBezTo>
                    <a:pt x="16656" y="33308"/>
                    <a:pt x="16693" y="35276"/>
                    <a:pt x="16708" y="37213"/>
                  </a:cubicBezTo>
                  <a:cubicBezTo>
                    <a:pt x="16721" y="39149"/>
                    <a:pt x="16716" y="41057"/>
                    <a:pt x="16666" y="42898"/>
                  </a:cubicBezTo>
                  <a:cubicBezTo>
                    <a:pt x="16654" y="43359"/>
                    <a:pt x="16638" y="43814"/>
                    <a:pt x="16614" y="44265"/>
                  </a:cubicBezTo>
                  <a:cubicBezTo>
                    <a:pt x="16590" y="44713"/>
                    <a:pt x="16566" y="45168"/>
                    <a:pt x="16500" y="45589"/>
                  </a:cubicBezTo>
                  <a:cubicBezTo>
                    <a:pt x="16491" y="45639"/>
                    <a:pt x="16480" y="45692"/>
                    <a:pt x="16468" y="45733"/>
                  </a:cubicBezTo>
                  <a:cubicBezTo>
                    <a:pt x="16467" y="45739"/>
                    <a:pt x="16464" y="45747"/>
                    <a:pt x="16461" y="45753"/>
                  </a:cubicBezTo>
                  <a:lnTo>
                    <a:pt x="16461" y="45753"/>
                  </a:lnTo>
                  <a:lnTo>
                    <a:pt x="16448" y="45763"/>
                  </a:lnTo>
                  <a:lnTo>
                    <a:pt x="16416" y="45790"/>
                  </a:lnTo>
                  <a:cubicBezTo>
                    <a:pt x="16341" y="45846"/>
                    <a:pt x="16255" y="45903"/>
                    <a:pt x="16161" y="45953"/>
                  </a:cubicBezTo>
                  <a:cubicBezTo>
                    <a:pt x="15978" y="46054"/>
                    <a:pt x="15781" y="46142"/>
                    <a:pt x="15584" y="46223"/>
                  </a:cubicBezTo>
                  <a:cubicBezTo>
                    <a:pt x="15189" y="46386"/>
                    <a:pt x="14784" y="46522"/>
                    <a:pt x="14384" y="46650"/>
                  </a:cubicBezTo>
                  <a:cubicBezTo>
                    <a:pt x="12779" y="47154"/>
                    <a:pt x="11222" y="47522"/>
                    <a:pt x="9786" y="47852"/>
                  </a:cubicBezTo>
                  <a:cubicBezTo>
                    <a:pt x="8347" y="48176"/>
                    <a:pt x="7023" y="48448"/>
                    <a:pt x="5846" y="48671"/>
                  </a:cubicBezTo>
                  <a:cubicBezTo>
                    <a:pt x="5259" y="48783"/>
                    <a:pt x="4707" y="48884"/>
                    <a:pt x="4197" y="48966"/>
                  </a:cubicBezTo>
                  <a:cubicBezTo>
                    <a:pt x="4070" y="48984"/>
                    <a:pt x="3946" y="49003"/>
                    <a:pt x="3825" y="49020"/>
                  </a:cubicBezTo>
                  <a:cubicBezTo>
                    <a:pt x="3765" y="49028"/>
                    <a:pt x="3706" y="49036"/>
                    <a:pt x="3650" y="49038"/>
                  </a:cubicBezTo>
                  <a:cubicBezTo>
                    <a:pt x="3588" y="49043"/>
                    <a:pt x="3532" y="49046"/>
                    <a:pt x="3479" y="49046"/>
                  </a:cubicBezTo>
                  <a:cubicBezTo>
                    <a:pt x="3469" y="49046"/>
                    <a:pt x="3458" y="49046"/>
                    <a:pt x="3448" y="49046"/>
                  </a:cubicBezTo>
                  <a:cubicBezTo>
                    <a:pt x="3234" y="49046"/>
                    <a:pt x="3024" y="49025"/>
                    <a:pt x="2826" y="48999"/>
                  </a:cubicBezTo>
                  <a:cubicBezTo>
                    <a:pt x="1994" y="48875"/>
                    <a:pt x="1350" y="48666"/>
                    <a:pt x="916" y="48530"/>
                  </a:cubicBezTo>
                  <a:cubicBezTo>
                    <a:pt x="700" y="48457"/>
                    <a:pt x="535" y="48399"/>
                    <a:pt x="424" y="48359"/>
                  </a:cubicBezTo>
                  <a:cubicBezTo>
                    <a:pt x="314" y="48319"/>
                    <a:pt x="258" y="48298"/>
                    <a:pt x="258" y="48298"/>
                  </a:cubicBezTo>
                  <a:lnTo>
                    <a:pt x="253" y="48297"/>
                  </a:lnTo>
                  <a:cubicBezTo>
                    <a:pt x="233" y="48289"/>
                    <a:pt x="213" y="48286"/>
                    <a:pt x="193" y="48286"/>
                  </a:cubicBezTo>
                  <a:cubicBezTo>
                    <a:pt x="124" y="48286"/>
                    <a:pt x="60" y="48328"/>
                    <a:pt x="35" y="48397"/>
                  </a:cubicBezTo>
                  <a:cubicBezTo>
                    <a:pt x="1" y="48484"/>
                    <a:pt x="47" y="48583"/>
                    <a:pt x="134" y="48615"/>
                  </a:cubicBezTo>
                  <a:cubicBezTo>
                    <a:pt x="134" y="48615"/>
                    <a:pt x="192" y="48636"/>
                    <a:pt x="307" y="48679"/>
                  </a:cubicBezTo>
                  <a:cubicBezTo>
                    <a:pt x="421" y="48718"/>
                    <a:pt x="589" y="48777"/>
                    <a:pt x="812" y="48850"/>
                  </a:cubicBezTo>
                  <a:cubicBezTo>
                    <a:pt x="1255" y="48988"/>
                    <a:pt x="1907" y="49200"/>
                    <a:pt x="2781" y="49328"/>
                  </a:cubicBezTo>
                  <a:cubicBezTo>
                    <a:pt x="2987" y="49353"/>
                    <a:pt x="3204" y="49376"/>
                    <a:pt x="3438" y="49376"/>
                  </a:cubicBezTo>
                  <a:cubicBezTo>
                    <a:pt x="3453" y="49376"/>
                    <a:pt x="3469" y="49376"/>
                    <a:pt x="3484" y="49375"/>
                  </a:cubicBezTo>
                  <a:cubicBezTo>
                    <a:pt x="3549" y="49373"/>
                    <a:pt x="3615" y="49371"/>
                    <a:pt x="3674" y="49366"/>
                  </a:cubicBezTo>
                  <a:cubicBezTo>
                    <a:pt x="3740" y="49362"/>
                    <a:pt x="3802" y="49352"/>
                    <a:pt x="3866" y="49345"/>
                  </a:cubicBezTo>
                  <a:cubicBezTo>
                    <a:pt x="3993" y="49328"/>
                    <a:pt x="4118" y="49308"/>
                    <a:pt x="4248" y="49287"/>
                  </a:cubicBezTo>
                  <a:cubicBezTo>
                    <a:pt x="4762" y="49203"/>
                    <a:pt x="5315" y="49101"/>
                    <a:pt x="5906" y="48988"/>
                  </a:cubicBezTo>
                  <a:cubicBezTo>
                    <a:pt x="7086" y="48760"/>
                    <a:pt x="8413" y="48485"/>
                    <a:pt x="9855" y="48155"/>
                  </a:cubicBezTo>
                  <a:cubicBezTo>
                    <a:pt x="11297" y="47822"/>
                    <a:pt x="12853" y="47448"/>
                    <a:pt x="14476" y="46935"/>
                  </a:cubicBezTo>
                  <a:cubicBezTo>
                    <a:pt x="14880" y="46804"/>
                    <a:pt x="15290" y="46663"/>
                    <a:pt x="15697" y="46495"/>
                  </a:cubicBezTo>
                  <a:cubicBezTo>
                    <a:pt x="15900" y="46409"/>
                    <a:pt x="16106" y="46320"/>
                    <a:pt x="16305" y="46208"/>
                  </a:cubicBezTo>
                  <a:cubicBezTo>
                    <a:pt x="16405" y="46153"/>
                    <a:pt x="16505" y="46090"/>
                    <a:pt x="16604" y="46014"/>
                  </a:cubicBezTo>
                  <a:lnTo>
                    <a:pt x="16635" y="45988"/>
                  </a:lnTo>
                  <a:lnTo>
                    <a:pt x="16651" y="45974"/>
                  </a:lnTo>
                  <a:cubicBezTo>
                    <a:pt x="16656" y="45971"/>
                    <a:pt x="16660" y="45971"/>
                    <a:pt x="16681" y="45947"/>
                  </a:cubicBezTo>
                  <a:cubicBezTo>
                    <a:pt x="16738" y="45877"/>
                    <a:pt x="16734" y="45852"/>
                    <a:pt x="16749" y="45817"/>
                  </a:cubicBezTo>
                  <a:cubicBezTo>
                    <a:pt x="16770" y="45751"/>
                    <a:pt x="16778" y="45694"/>
                    <a:pt x="16789" y="45636"/>
                  </a:cubicBezTo>
                  <a:cubicBezTo>
                    <a:pt x="16858" y="45179"/>
                    <a:pt x="16878" y="44733"/>
                    <a:pt x="16904" y="44277"/>
                  </a:cubicBezTo>
                  <a:cubicBezTo>
                    <a:pt x="16926" y="43823"/>
                    <a:pt x="16941" y="43364"/>
                    <a:pt x="16953" y="42902"/>
                  </a:cubicBezTo>
                  <a:cubicBezTo>
                    <a:pt x="16996" y="41055"/>
                    <a:pt x="16996" y="39147"/>
                    <a:pt x="16978" y="37207"/>
                  </a:cubicBezTo>
                  <a:cubicBezTo>
                    <a:pt x="16957" y="35269"/>
                    <a:pt x="16914" y="33299"/>
                    <a:pt x="16850" y="31331"/>
                  </a:cubicBezTo>
                  <a:cubicBezTo>
                    <a:pt x="16785" y="29363"/>
                    <a:pt x="16698" y="27396"/>
                    <a:pt x="16585" y="25459"/>
                  </a:cubicBezTo>
                  <a:cubicBezTo>
                    <a:pt x="16469" y="23523"/>
                    <a:pt x="16334" y="21620"/>
                    <a:pt x="16177" y="19779"/>
                  </a:cubicBezTo>
                  <a:cubicBezTo>
                    <a:pt x="15865" y="16099"/>
                    <a:pt x="15487" y="12673"/>
                    <a:pt x="15110" y="9742"/>
                  </a:cubicBezTo>
                  <a:cubicBezTo>
                    <a:pt x="14733" y="6812"/>
                    <a:pt x="14360" y="4377"/>
                    <a:pt x="14051" y="2678"/>
                  </a:cubicBezTo>
                  <a:cubicBezTo>
                    <a:pt x="13895" y="1830"/>
                    <a:pt x="13760" y="1165"/>
                    <a:pt x="13642" y="713"/>
                  </a:cubicBezTo>
                  <a:cubicBezTo>
                    <a:pt x="13581" y="489"/>
                    <a:pt x="13515" y="319"/>
                    <a:pt x="13463" y="200"/>
                  </a:cubicBezTo>
                  <a:cubicBezTo>
                    <a:pt x="13410" y="90"/>
                    <a:pt x="13376" y="39"/>
                    <a:pt x="13376" y="39"/>
                  </a:cubicBezTo>
                  <a:lnTo>
                    <a:pt x="13372" y="38"/>
                  </a:lnTo>
                  <a:cubicBezTo>
                    <a:pt x="13355" y="15"/>
                    <a:pt x="13329" y="1"/>
                    <a:pt x="13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39"/>
            <p:cNvSpPr/>
            <p:nvPr/>
          </p:nvSpPr>
          <p:spPr>
            <a:xfrm>
              <a:off x="3539970" y="2967330"/>
              <a:ext cx="1798212" cy="1871547"/>
            </a:xfrm>
            <a:custGeom>
              <a:avLst/>
              <a:gdLst/>
              <a:ahLst/>
              <a:cxnLst/>
              <a:rect l="l" t="t" r="r" b="b"/>
              <a:pathLst>
                <a:path w="54632" h="56860" extrusionOk="0">
                  <a:moveTo>
                    <a:pt x="27484" y="1"/>
                  </a:moveTo>
                  <a:cubicBezTo>
                    <a:pt x="27229" y="1"/>
                    <a:pt x="26974" y="1"/>
                    <a:pt x="26719" y="2"/>
                  </a:cubicBezTo>
                  <a:cubicBezTo>
                    <a:pt x="24973" y="10"/>
                    <a:pt x="23213" y="44"/>
                    <a:pt x="21441" y="127"/>
                  </a:cubicBezTo>
                  <a:cubicBezTo>
                    <a:pt x="19669" y="212"/>
                    <a:pt x="17883" y="339"/>
                    <a:pt x="16096" y="604"/>
                  </a:cubicBezTo>
                  <a:cubicBezTo>
                    <a:pt x="15203" y="743"/>
                    <a:pt x="14308" y="909"/>
                    <a:pt x="13429" y="1194"/>
                  </a:cubicBezTo>
                  <a:cubicBezTo>
                    <a:pt x="13209" y="1264"/>
                    <a:pt x="12993" y="1348"/>
                    <a:pt x="12777" y="1441"/>
                  </a:cubicBezTo>
                  <a:cubicBezTo>
                    <a:pt x="12670" y="1491"/>
                    <a:pt x="12564" y="1540"/>
                    <a:pt x="12457" y="1598"/>
                  </a:cubicBezTo>
                  <a:lnTo>
                    <a:pt x="12296" y="1690"/>
                  </a:lnTo>
                  <a:lnTo>
                    <a:pt x="12154" y="1783"/>
                  </a:lnTo>
                  <a:cubicBezTo>
                    <a:pt x="11768" y="2056"/>
                    <a:pt x="11416" y="2334"/>
                    <a:pt x="11063" y="2632"/>
                  </a:cubicBezTo>
                  <a:cubicBezTo>
                    <a:pt x="9666" y="3828"/>
                    <a:pt x="8462" y="5244"/>
                    <a:pt x="7442" y="6782"/>
                  </a:cubicBezTo>
                  <a:cubicBezTo>
                    <a:pt x="6421" y="8321"/>
                    <a:pt x="5563" y="9967"/>
                    <a:pt x="4836" y="11672"/>
                  </a:cubicBezTo>
                  <a:cubicBezTo>
                    <a:pt x="4109" y="13377"/>
                    <a:pt x="3499" y="15136"/>
                    <a:pt x="2989" y="16923"/>
                  </a:cubicBezTo>
                  <a:cubicBezTo>
                    <a:pt x="1967" y="20499"/>
                    <a:pt x="1297" y="24176"/>
                    <a:pt x="833" y="27876"/>
                  </a:cubicBezTo>
                  <a:cubicBezTo>
                    <a:pt x="380" y="31571"/>
                    <a:pt x="95" y="35293"/>
                    <a:pt x="31" y="39005"/>
                  </a:cubicBezTo>
                  <a:cubicBezTo>
                    <a:pt x="1" y="40859"/>
                    <a:pt x="27" y="42715"/>
                    <a:pt x="137" y="44561"/>
                  </a:cubicBezTo>
                  <a:cubicBezTo>
                    <a:pt x="251" y="46407"/>
                    <a:pt x="431" y="48247"/>
                    <a:pt x="804" y="50057"/>
                  </a:cubicBezTo>
                  <a:cubicBezTo>
                    <a:pt x="900" y="50509"/>
                    <a:pt x="1008" y="50959"/>
                    <a:pt x="1141" y="51405"/>
                  </a:cubicBezTo>
                  <a:cubicBezTo>
                    <a:pt x="1276" y="51849"/>
                    <a:pt x="1428" y="52290"/>
                    <a:pt x="1649" y="52716"/>
                  </a:cubicBezTo>
                  <a:cubicBezTo>
                    <a:pt x="1765" y="52929"/>
                    <a:pt x="1882" y="53134"/>
                    <a:pt x="2072" y="53331"/>
                  </a:cubicBezTo>
                  <a:cubicBezTo>
                    <a:pt x="2154" y="53417"/>
                    <a:pt x="2274" y="53509"/>
                    <a:pt x="2381" y="53570"/>
                  </a:cubicBezTo>
                  <a:cubicBezTo>
                    <a:pt x="2489" y="53634"/>
                    <a:pt x="2599" y="53687"/>
                    <a:pt x="2707" y="53735"/>
                  </a:cubicBezTo>
                  <a:cubicBezTo>
                    <a:pt x="3143" y="53923"/>
                    <a:pt x="3585" y="54054"/>
                    <a:pt x="4026" y="54178"/>
                  </a:cubicBezTo>
                  <a:cubicBezTo>
                    <a:pt x="5797" y="54651"/>
                    <a:pt x="7580" y="54954"/>
                    <a:pt x="9356" y="55238"/>
                  </a:cubicBezTo>
                  <a:cubicBezTo>
                    <a:pt x="12908" y="55789"/>
                    <a:pt x="16437" y="56178"/>
                    <a:pt x="19916" y="56461"/>
                  </a:cubicBezTo>
                  <a:cubicBezTo>
                    <a:pt x="22874" y="56694"/>
                    <a:pt x="25797" y="56860"/>
                    <a:pt x="28677" y="56860"/>
                  </a:cubicBezTo>
                  <a:cubicBezTo>
                    <a:pt x="29185" y="56860"/>
                    <a:pt x="29692" y="56855"/>
                    <a:pt x="30197" y="56844"/>
                  </a:cubicBezTo>
                  <a:cubicBezTo>
                    <a:pt x="31039" y="56823"/>
                    <a:pt x="31876" y="56784"/>
                    <a:pt x="32709" y="56707"/>
                  </a:cubicBezTo>
                  <a:cubicBezTo>
                    <a:pt x="33541" y="56629"/>
                    <a:pt x="34371" y="56524"/>
                    <a:pt x="35185" y="56296"/>
                  </a:cubicBezTo>
                  <a:cubicBezTo>
                    <a:pt x="35389" y="56237"/>
                    <a:pt x="35591" y="56169"/>
                    <a:pt x="35790" y="56083"/>
                  </a:cubicBezTo>
                  <a:cubicBezTo>
                    <a:pt x="35988" y="55994"/>
                    <a:pt x="36188" y="55893"/>
                    <a:pt x="36368" y="55735"/>
                  </a:cubicBezTo>
                  <a:cubicBezTo>
                    <a:pt x="36414" y="55696"/>
                    <a:pt x="36454" y="55652"/>
                    <a:pt x="36498" y="55603"/>
                  </a:cubicBezTo>
                  <a:cubicBezTo>
                    <a:pt x="36519" y="55577"/>
                    <a:pt x="36543" y="55547"/>
                    <a:pt x="36561" y="55520"/>
                  </a:cubicBezTo>
                  <a:lnTo>
                    <a:pt x="36603" y="55456"/>
                  </a:lnTo>
                  <a:cubicBezTo>
                    <a:pt x="36628" y="55413"/>
                    <a:pt x="36631" y="55402"/>
                    <a:pt x="36647" y="55375"/>
                  </a:cubicBezTo>
                  <a:cubicBezTo>
                    <a:pt x="36658" y="55350"/>
                    <a:pt x="36673" y="55327"/>
                    <a:pt x="36684" y="55301"/>
                  </a:cubicBezTo>
                  <a:cubicBezTo>
                    <a:pt x="36706" y="55252"/>
                    <a:pt x="36732" y="55203"/>
                    <a:pt x="36751" y="55152"/>
                  </a:cubicBezTo>
                  <a:cubicBezTo>
                    <a:pt x="36834" y="54953"/>
                    <a:pt x="36897" y="54748"/>
                    <a:pt x="36948" y="54545"/>
                  </a:cubicBezTo>
                  <a:cubicBezTo>
                    <a:pt x="37142" y="53725"/>
                    <a:pt x="37185" y="52913"/>
                    <a:pt x="37230" y="52110"/>
                  </a:cubicBezTo>
                  <a:cubicBezTo>
                    <a:pt x="37299" y="50507"/>
                    <a:pt x="37307" y="48932"/>
                    <a:pt x="37343" y="47380"/>
                  </a:cubicBezTo>
                  <a:cubicBezTo>
                    <a:pt x="37375" y="45828"/>
                    <a:pt x="37419" y="44303"/>
                    <a:pt x="37481" y="42801"/>
                  </a:cubicBezTo>
                  <a:cubicBezTo>
                    <a:pt x="37600" y="39800"/>
                    <a:pt x="37785" y="36904"/>
                    <a:pt x="38006" y="34125"/>
                  </a:cubicBezTo>
                  <a:cubicBezTo>
                    <a:pt x="38228" y="31348"/>
                    <a:pt x="38486" y="28688"/>
                    <a:pt x="38762" y="26164"/>
                  </a:cubicBezTo>
                  <a:cubicBezTo>
                    <a:pt x="39029" y="23639"/>
                    <a:pt x="39354" y="21254"/>
                    <a:pt x="39759" y="19031"/>
                  </a:cubicBezTo>
                  <a:cubicBezTo>
                    <a:pt x="40162" y="16807"/>
                    <a:pt x="40637" y="14744"/>
                    <a:pt x="41193" y="12873"/>
                  </a:cubicBezTo>
                  <a:cubicBezTo>
                    <a:pt x="41748" y="11003"/>
                    <a:pt x="42382" y="9321"/>
                    <a:pt x="43121" y="7891"/>
                  </a:cubicBezTo>
                  <a:cubicBezTo>
                    <a:pt x="43489" y="7177"/>
                    <a:pt x="43890" y="6529"/>
                    <a:pt x="44313" y="5961"/>
                  </a:cubicBezTo>
                  <a:cubicBezTo>
                    <a:pt x="44739" y="5395"/>
                    <a:pt x="45202" y="4913"/>
                    <a:pt x="45698" y="4571"/>
                  </a:cubicBezTo>
                  <a:cubicBezTo>
                    <a:pt x="46191" y="4222"/>
                    <a:pt x="46733" y="4055"/>
                    <a:pt x="47231" y="4007"/>
                  </a:cubicBezTo>
                  <a:cubicBezTo>
                    <a:pt x="47301" y="4000"/>
                    <a:pt x="47370" y="3997"/>
                    <a:pt x="47437" y="3997"/>
                  </a:cubicBezTo>
                  <a:cubicBezTo>
                    <a:pt x="47854" y="3997"/>
                    <a:pt x="48228" y="4118"/>
                    <a:pt x="48525" y="4300"/>
                  </a:cubicBezTo>
                  <a:cubicBezTo>
                    <a:pt x="48874" y="4512"/>
                    <a:pt x="49130" y="4786"/>
                    <a:pt x="49321" y="5041"/>
                  </a:cubicBezTo>
                  <a:cubicBezTo>
                    <a:pt x="49511" y="5297"/>
                    <a:pt x="49641" y="5539"/>
                    <a:pt x="49737" y="5737"/>
                  </a:cubicBezTo>
                  <a:cubicBezTo>
                    <a:pt x="49833" y="5935"/>
                    <a:pt x="49894" y="6090"/>
                    <a:pt x="49931" y="6195"/>
                  </a:cubicBezTo>
                  <a:cubicBezTo>
                    <a:pt x="49970" y="6302"/>
                    <a:pt x="49984" y="6354"/>
                    <a:pt x="49984" y="6354"/>
                  </a:cubicBezTo>
                  <a:cubicBezTo>
                    <a:pt x="49996" y="6393"/>
                    <a:pt x="50030" y="6421"/>
                    <a:pt x="50068" y="6421"/>
                  </a:cubicBezTo>
                  <a:cubicBezTo>
                    <a:pt x="50078" y="6421"/>
                    <a:pt x="50089" y="6419"/>
                    <a:pt x="50099" y="6415"/>
                  </a:cubicBezTo>
                  <a:cubicBezTo>
                    <a:pt x="50152" y="6404"/>
                    <a:pt x="50186" y="6351"/>
                    <a:pt x="50174" y="6297"/>
                  </a:cubicBezTo>
                  <a:lnTo>
                    <a:pt x="50174" y="6296"/>
                  </a:lnTo>
                  <a:cubicBezTo>
                    <a:pt x="50174" y="6296"/>
                    <a:pt x="50162" y="6236"/>
                    <a:pt x="50130" y="6124"/>
                  </a:cubicBezTo>
                  <a:cubicBezTo>
                    <a:pt x="50095" y="6012"/>
                    <a:pt x="50045" y="5844"/>
                    <a:pt x="49954" y="5631"/>
                  </a:cubicBezTo>
                  <a:cubicBezTo>
                    <a:pt x="49864" y="5419"/>
                    <a:pt x="49738" y="5159"/>
                    <a:pt x="49546" y="4874"/>
                  </a:cubicBezTo>
                  <a:cubicBezTo>
                    <a:pt x="49353" y="4592"/>
                    <a:pt x="49089" y="4273"/>
                    <a:pt x="48696" y="4021"/>
                  </a:cubicBezTo>
                  <a:cubicBezTo>
                    <a:pt x="48346" y="3792"/>
                    <a:pt x="47881" y="3632"/>
                    <a:pt x="47372" y="3632"/>
                  </a:cubicBezTo>
                  <a:cubicBezTo>
                    <a:pt x="47317" y="3632"/>
                    <a:pt x="47262" y="3634"/>
                    <a:pt x="47206" y="3638"/>
                  </a:cubicBezTo>
                  <a:cubicBezTo>
                    <a:pt x="46919" y="3656"/>
                    <a:pt x="46633" y="3711"/>
                    <a:pt x="46333" y="3807"/>
                  </a:cubicBezTo>
                  <a:cubicBezTo>
                    <a:pt x="46200" y="3849"/>
                    <a:pt x="46037" y="3919"/>
                    <a:pt x="45897" y="3989"/>
                  </a:cubicBezTo>
                  <a:cubicBezTo>
                    <a:pt x="45754" y="4062"/>
                    <a:pt x="45614" y="4146"/>
                    <a:pt x="45476" y="4238"/>
                  </a:cubicBezTo>
                  <a:cubicBezTo>
                    <a:pt x="44928" y="4610"/>
                    <a:pt x="44435" y="5119"/>
                    <a:pt x="43983" y="5704"/>
                  </a:cubicBezTo>
                  <a:cubicBezTo>
                    <a:pt x="43531" y="6290"/>
                    <a:pt x="43126" y="6961"/>
                    <a:pt x="42747" y="7691"/>
                  </a:cubicBezTo>
                  <a:cubicBezTo>
                    <a:pt x="41992" y="9154"/>
                    <a:pt x="41351" y="10859"/>
                    <a:pt x="40789" y="12747"/>
                  </a:cubicBezTo>
                  <a:cubicBezTo>
                    <a:pt x="40228" y="14636"/>
                    <a:pt x="39749" y="16712"/>
                    <a:pt x="39345" y="18948"/>
                  </a:cubicBezTo>
                  <a:cubicBezTo>
                    <a:pt x="38939" y="21184"/>
                    <a:pt x="38611" y="23581"/>
                    <a:pt x="38344" y="26111"/>
                  </a:cubicBezTo>
                  <a:cubicBezTo>
                    <a:pt x="38067" y="28640"/>
                    <a:pt x="37809" y="31303"/>
                    <a:pt x="37587" y="34085"/>
                  </a:cubicBezTo>
                  <a:cubicBezTo>
                    <a:pt x="37365" y="36867"/>
                    <a:pt x="37180" y="39769"/>
                    <a:pt x="37060" y="42778"/>
                  </a:cubicBezTo>
                  <a:cubicBezTo>
                    <a:pt x="36999" y="44282"/>
                    <a:pt x="36955" y="45811"/>
                    <a:pt x="36923" y="47364"/>
                  </a:cubicBezTo>
                  <a:cubicBezTo>
                    <a:pt x="36887" y="48916"/>
                    <a:pt x="36878" y="50493"/>
                    <a:pt x="36808" y="52083"/>
                  </a:cubicBezTo>
                  <a:cubicBezTo>
                    <a:pt x="36766" y="52873"/>
                    <a:pt x="36721" y="53678"/>
                    <a:pt x="36539" y="54435"/>
                  </a:cubicBezTo>
                  <a:cubicBezTo>
                    <a:pt x="36492" y="54624"/>
                    <a:pt x="36435" y="54810"/>
                    <a:pt x="36361" y="54983"/>
                  </a:cubicBezTo>
                  <a:cubicBezTo>
                    <a:pt x="36345" y="55028"/>
                    <a:pt x="36323" y="55070"/>
                    <a:pt x="36305" y="55113"/>
                  </a:cubicBezTo>
                  <a:lnTo>
                    <a:pt x="36246" y="55227"/>
                  </a:lnTo>
                  <a:lnTo>
                    <a:pt x="36205" y="55290"/>
                  </a:lnTo>
                  <a:lnTo>
                    <a:pt x="36173" y="55329"/>
                  </a:lnTo>
                  <a:cubicBezTo>
                    <a:pt x="36150" y="55355"/>
                    <a:pt x="36121" y="55387"/>
                    <a:pt x="36088" y="55414"/>
                  </a:cubicBezTo>
                  <a:cubicBezTo>
                    <a:pt x="35826" y="55637"/>
                    <a:pt x="35443" y="55778"/>
                    <a:pt x="35067" y="55887"/>
                  </a:cubicBezTo>
                  <a:cubicBezTo>
                    <a:pt x="34301" y="56103"/>
                    <a:pt x="33486" y="56207"/>
                    <a:pt x="32667" y="56285"/>
                  </a:cubicBezTo>
                  <a:cubicBezTo>
                    <a:pt x="31848" y="56361"/>
                    <a:pt x="31018" y="56400"/>
                    <a:pt x="30183" y="56421"/>
                  </a:cubicBezTo>
                  <a:cubicBezTo>
                    <a:pt x="29687" y="56432"/>
                    <a:pt x="29190" y="56437"/>
                    <a:pt x="28690" y="56437"/>
                  </a:cubicBezTo>
                  <a:cubicBezTo>
                    <a:pt x="25824" y="56437"/>
                    <a:pt x="22902" y="56271"/>
                    <a:pt x="19947" y="56040"/>
                  </a:cubicBezTo>
                  <a:cubicBezTo>
                    <a:pt x="16477" y="55756"/>
                    <a:pt x="12956" y="55369"/>
                    <a:pt x="9416" y="54821"/>
                  </a:cubicBezTo>
                  <a:cubicBezTo>
                    <a:pt x="7650" y="54539"/>
                    <a:pt x="5870" y="54235"/>
                    <a:pt x="4133" y="53770"/>
                  </a:cubicBezTo>
                  <a:cubicBezTo>
                    <a:pt x="3702" y="53650"/>
                    <a:pt x="3270" y="53520"/>
                    <a:pt x="2871" y="53348"/>
                  </a:cubicBezTo>
                  <a:cubicBezTo>
                    <a:pt x="2772" y="53304"/>
                    <a:pt x="2676" y="53257"/>
                    <a:pt x="2589" y="53205"/>
                  </a:cubicBezTo>
                  <a:cubicBezTo>
                    <a:pt x="2498" y="53151"/>
                    <a:pt x="2436" y="53105"/>
                    <a:pt x="2360" y="53028"/>
                  </a:cubicBezTo>
                  <a:cubicBezTo>
                    <a:pt x="2234" y="52896"/>
                    <a:pt x="2115" y="52704"/>
                    <a:pt x="2016" y="52517"/>
                  </a:cubicBezTo>
                  <a:cubicBezTo>
                    <a:pt x="1817" y="52131"/>
                    <a:pt x="1669" y="51706"/>
                    <a:pt x="1538" y="51278"/>
                  </a:cubicBezTo>
                  <a:cubicBezTo>
                    <a:pt x="1410" y="50849"/>
                    <a:pt x="1304" y="50408"/>
                    <a:pt x="1211" y="49966"/>
                  </a:cubicBezTo>
                  <a:cubicBezTo>
                    <a:pt x="845" y="48189"/>
                    <a:pt x="664" y="46362"/>
                    <a:pt x="552" y="44530"/>
                  </a:cubicBezTo>
                  <a:cubicBezTo>
                    <a:pt x="444" y="42697"/>
                    <a:pt x="418" y="40852"/>
                    <a:pt x="447" y="39005"/>
                  </a:cubicBezTo>
                  <a:cubicBezTo>
                    <a:pt x="511" y="35310"/>
                    <a:pt x="795" y="31605"/>
                    <a:pt x="1245" y="27919"/>
                  </a:cubicBezTo>
                  <a:cubicBezTo>
                    <a:pt x="1708" y="24243"/>
                    <a:pt x="2375" y="20580"/>
                    <a:pt x="3389" y="17031"/>
                  </a:cubicBezTo>
                  <a:cubicBezTo>
                    <a:pt x="3895" y="15258"/>
                    <a:pt x="4499" y="13516"/>
                    <a:pt x="5218" y="11830"/>
                  </a:cubicBezTo>
                  <a:cubicBezTo>
                    <a:pt x="5936" y="10144"/>
                    <a:pt x="6785" y="8520"/>
                    <a:pt x="7787" y="7007"/>
                  </a:cubicBezTo>
                  <a:cubicBezTo>
                    <a:pt x="8792" y="5496"/>
                    <a:pt x="9972" y="4109"/>
                    <a:pt x="11334" y="2944"/>
                  </a:cubicBezTo>
                  <a:cubicBezTo>
                    <a:pt x="11672" y="2657"/>
                    <a:pt x="12031" y="2374"/>
                    <a:pt x="12384" y="2124"/>
                  </a:cubicBezTo>
                  <a:cubicBezTo>
                    <a:pt x="12739" y="1880"/>
                    <a:pt x="13140" y="1723"/>
                    <a:pt x="13560" y="1582"/>
                  </a:cubicBezTo>
                  <a:cubicBezTo>
                    <a:pt x="14400" y="1310"/>
                    <a:pt x="15280" y="1145"/>
                    <a:pt x="16159" y="1009"/>
                  </a:cubicBezTo>
                  <a:cubicBezTo>
                    <a:pt x="17921" y="747"/>
                    <a:pt x="19698" y="620"/>
                    <a:pt x="21461" y="535"/>
                  </a:cubicBezTo>
                  <a:cubicBezTo>
                    <a:pt x="23225" y="451"/>
                    <a:pt x="24981" y="418"/>
                    <a:pt x="26721" y="411"/>
                  </a:cubicBezTo>
                  <a:cubicBezTo>
                    <a:pt x="26962" y="410"/>
                    <a:pt x="27203" y="409"/>
                    <a:pt x="27444" y="409"/>
                  </a:cubicBezTo>
                  <a:cubicBezTo>
                    <a:pt x="30678" y="409"/>
                    <a:pt x="33861" y="494"/>
                    <a:pt x="36981" y="611"/>
                  </a:cubicBezTo>
                  <a:cubicBezTo>
                    <a:pt x="37818" y="645"/>
                    <a:pt x="38652" y="677"/>
                    <a:pt x="39481" y="710"/>
                  </a:cubicBezTo>
                  <a:cubicBezTo>
                    <a:pt x="40310" y="743"/>
                    <a:pt x="41131" y="780"/>
                    <a:pt x="41944" y="843"/>
                  </a:cubicBezTo>
                  <a:cubicBezTo>
                    <a:pt x="43567" y="970"/>
                    <a:pt x="45173" y="1179"/>
                    <a:pt x="46669" y="1664"/>
                  </a:cubicBezTo>
                  <a:cubicBezTo>
                    <a:pt x="47414" y="1909"/>
                    <a:pt x="48130" y="2227"/>
                    <a:pt x="48758" y="2658"/>
                  </a:cubicBezTo>
                  <a:cubicBezTo>
                    <a:pt x="49387" y="3087"/>
                    <a:pt x="49920" y="3638"/>
                    <a:pt x="50277" y="4290"/>
                  </a:cubicBezTo>
                  <a:cubicBezTo>
                    <a:pt x="50365" y="4454"/>
                    <a:pt x="50444" y="4621"/>
                    <a:pt x="50513" y="4792"/>
                  </a:cubicBezTo>
                  <a:cubicBezTo>
                    <a:pt x="50579" y="4966"/>
                    <a:pt x="50633" y="5136"/>
                    <a:pt x="50688" y="5324"/>
                  </a:cubicBezTo>
                  <a:cubicBezTo>
                    <a:pt x="50798" y="5693"/>
                    <a:pt x="50896" y="6057"/>
                    <a:pt x="50989" y="6425"/>
                  </a:cubicBezTo>
                  <a:cubicBezTo>
                    <a:pt x="51172" y="7161"/>
                    <a:pt x="51328" y="7901"/>
                    <a:pt x="51466" y="8636"/>
                  </a:cubicBezTo>
                  <a:cubicBezTo>
                    <a:pt x="52010" y="11583"/>
                    <a:pt x="52343" y="14468"/>
                    <a:pt x="52630" y="17239"/>
                  </a:cubicBezTo>
                  <a:cubicBezTo>
                    <a:pt x="52909" y="20012"/>
                    <a:pt x="53131" y="22674"/>
                    <a:pt x="53307" y="25208"/>
                  </a:cubicBezTo>
                  <a:cubicBezTo>
                    <a:pt x="53486" y="27741"/>
                    <a:pt x="53635" y="30148"/>
                    <a:pt x="53759" y="32410"/>
                  </a:cubicBezTo>
                  <a:cubicBezTo>
                    <a:pt x="54005" y="36932"/>
                    <a:pt x="54155" y="40878"/>
                    <a:pt x="54199" y="44129"/>
                  </a:cubicBezTo>
                  <a:cubicBezTo>
                    <a:pt x="54221" y="45752"/>
                    <a:pt x="54216" y="47204"/>
                    <a:pt x="54174" y="48461"/>
                  </a:cubicBezTo>
                  <a:cubicBezTo>
                    <a:pt x="54152" y="49091"/>
                    <a:pt x="54122" y="49672"/>
                    <a:pt x="54075" y="50200"/>
                  </a:cubicBezTo>
                  <a:cubicBezTo>
                    <a:pt x="54027" y="50724"/>
                    <a:pt x="53972" y="51210"/>
                    <a:pt x="53856" y="51592"/>
                  </a:cubicBezTo>
                  <a:cubicBezTo>
                    <a:pt x="53843" y="51635"/>
                    <a:pt x="53822" y="51689"/>
                    <a:pt x="53812" y="51711"/>
                  </a:cubicBezTo>
                  <a:lnTo>
                    <a:pt x="53776" y="51783"/>
                  </a:lnTo>
                  <a:cubicBezTo>
                    <a:pt x="53765" y="51802"/>
                    <a:pt x="53756" y="51813"/>
                    <a:pt x="53747" y="51828"/>
                  </a:cubicBezTo>
                  <a:cubicBezTo>
                    <a:pt x="53705" y="51891"/>
                    <a:pt x="53648" y="51951"/>
                    <a:pt x="53589" y="52001"/>
                  </a:cubicBezTo>
                  <a:cubicBezTo>
                    <a:pt x="53467" y="52099"/>
                    <a:pt x="53324" y="52164"/>
                    <a:pt x="53183" y="52210"/>
                  </a:cubicBezTo>
                  <a:cubicBezTo>
                    <a:pt x="52898" y="52301"/>
                    <a:pt x="52630" y="52332"/>
                    <a:pt x="52414" y="52352"/>
                  </a:cubicBezTo>
                  <a:cubicBezTo>
                    <a:pt x="52199" y="52373"/>
                    <a:pt x="52030" y="52376"/>
                    <a:pt x="51917" y="52384"/>
                  </a:cubicBezTo>
                  <a:cubicBezTo>
                    <a:pt x="51801" y="52389"/>
                    <a:pt x="51743" y="52392"/>
                    <a:pt x="51743" y="52392"/>
                  </a:cubicBezTo>
                  <a:cubicBezTo>
                    <a:pt x="51704" y="52396"/>
                    <a:pt x="51668" y="52422"/>
                    <a:pt x="51658" y="52462"/>
                  </a:cubicBezTo>
                  <a:cubicBezTo>
                    <a:pt x="51643" y="52513"/>
                    <a:pt x="51672" y="52563"/>
                    <a:pt x="51722" y="52577"/>
                  </a:cubicBezTo>
                  <a:lnTo>
                    <a:pt x="51727" y="52579"/>
                  </a:lnTo>
                  <a:cubicBezTo>
                    <a:pt x="51727" y="52579"/>
                    <a:pt x="51782" y="52593"/>
                    <a:pt x="51897" y="52618"/>
                  </a:cubicBezTo>
                  <a:cubicBezTo>
                    <a:pt x="52011" y="52641"/>
                    <a:pt x="52184" y="52672"/>
                    <a:pt x="52418" y="52687"/>
                  </a:cubicBezTo>
                  <a:cubicBezTo>
                    <a:pt x="52478" y="52690"/>
                    <a:pt x="52542" y="52692"/>
                    <a:pt x="52610" y="52692"/>
                  </a:cubicBezTo>
                  <a:cubicBezTo>
                    <a:pt x="52807" y="52692"/>
                    <a:pt x="53039" y="52674"/>
                    <a:pt x="53301" y="52598"/>
                  </a:cubicBezTo>
                  <a:cubicBezTo>
                    <a:pt x="53477" y="52546"/>
                    <a:pt x="53668" y="52466"/>
                    <a:pt x="53846" y="52321"/>
                  </a:cubicBezTo>
                  <a:cubicBezTo>
                    <a:pt x="53935" y="52248"/>
                    <a:pt x="54018" y="52161"/>
                    <a:pt x="54090" y="52055"/>
                  </a:cubicBezTo>
                  <a:cubicBezTo>
                    <a:pt x="54107" y="52027"/>
                    <a:pt x="54128" y="51995"/>
                    <a:pt x="54142" y="51970"/>
                  </a:cubicBezTo>
                  <a:lnTo>
                    <a:pt x="54178" y="51900"/>
                  </a:lnTo>
                  <a:cubicBezTo>
                    <a:pt x="54211" y="51825"/>
                    <a:pt x="54226" y="51780"/>
                    <a:pt x="54247" y="51719"/>
                  </a:cubicBezTo>
                  <a:cubicBezTo>
                    <a:pt x="54382" y="51265"/>
                    <a:pt x="54433" y="50778"/>
                    <a:pt x="54484" y="50237"/>
                  </a:cubicBezTo>
                  <a:cubicBezTo>
                    <a:pt x="54532" y="49698"/>
                    <a:pt x="54563" y="49112"/>
                    <a:pt x="54584" y="48477"/>
                  </a:cubicBezTo>
                  <a:cubicBezTo>
                    <a:pt x="54627" y="47209"/>
                    <a:pt x="54631" y="45753"/>
                    <a:pt x="54610" y="44125"/>
                  </a:cubicBezTo>
                  <a:cubicBezTo>
                    <a:pt x="54566" y="40867"/>
                    <a:pt x="54415" y="36915"/>
                    <a:pt x="54169" y="32388"/>
                  </a:cubicBezTo>
                  <a:cubicBezTo>
                    <a:pt x="54045" y="30124"/>
                    <a:pt x="53898" y="27718"/>
                    <a:pt x="53717" y="25180"/>
                  </a:cubicBezTo>
                  <a:cubicBezTo>
                    <a:pt x="53541" y="22643"/>
                    <a:pt x="53318" y="19978"/>
                    <a:pt x="53040" y="17200"/>
                  </a:cubicBezTo>
                  <a:cubicBezTo>
                    <a:pt x="52752" y="14423"/>
                    <a:pt x="52419" y="11530"/>
                    <a:pt x="51871" y="8562"/>
                  </a:cubicBezTo>
                  <a:cubicBezTo>
                    <a:pt x="51732" y="7821"/>
                    <a:pt x="51575" y="7074"/>
                    <a:pt x="51390" y="6327"/>
                  </a:cubicBezTo>
                  <a:cubicBezTo>
                    <a:pt x="51295" y="5956"/>
                    <a:pt x="51194" y="5579"/>
                    <a:pt x="51083" y="5210"/>
                  </a:cubicBezTo>
                  <a:cubicBezTo>
                    <a:pt x="51031" y="5029"/>
                    <a:pt x="50967" y="4829"/>
                    <a:pt x="50896" y="4643"/>
                  </a:cubicBezTo>
                  <a:cubicBezTo>
                    <a:pt x="50819" y="4456"/>
                    <a:pt x="50734" y="4273"/>
                    <a:pt x="50637" y="4094"/>
                  </a:cubicBezTo>
                  <a:cubicBezTo>
                    <a:pt x="50248" y="3380"/>
                    <a:pt x="49663" y="2779"/>
                    <a:pt x="48991" y="2322"/>
                  </a:cubicBezTo>
                  <a:cubicBezTo>
                    <a:pt x="48319" y="1861"/>
                    <a:pt x="47568" y="1529"/>
                    <a:pt x="46796" y="1276"/>
                  </a:cubicBezTo>
                  <a:cubicBezTo>
                    <a:pt x="45247" y="774"/>
                    <a:pt x="43614" y="563"/>
                    <a:pt x="41975" y="434"/>
                  </a:cubicBezTo>
                  <a:cubicBezTo>
                    <a:pt x="41153" y="371"/>
                    <a:pt x="40327" y="334"/>
                    <a:pt x="39497" y="301"/>
                  </a:cubicBezTo>
                  <a:cubicBezTo>
                    <a:pt x="38667" y="268"/>
                    <a:pt x="37833" y="236"/>
                    <a:pt x="36996" y="203"/>
                  </a:cubicBezTo>
                  <a:cubicBezTo>
                    <a:pt x="33885" y="86"/>
                    <a:pt x="30711" y="1"/>
                    <a:pt x="274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39"/>
            <p:cNvSpPr/>
            <p:nvPr/>
          </p:nvSpPr>
          <p:spPr>
            <a:xfrm>
              <a:off x="4855481" y="3411122"/>
              <a:ext cx="75145" cy="1375255"/>
            </a:xfrm>
            <a:custGeom>
              <a:avLst/>
              <a:gdLst/>
              <a:ahLst/>
              <a:cxnLst/>
              <a:rect l="l" t="t" r="r" b="b"/>
              <a:pathLst>
                <a:path w="2283" h="41782" extrusionOk="0">
                  <a:moveTo>
                    <a:pt x="840" y="0"/>
                  </a:moveTo>
                  <a:cubicBezTo>
                    <a:pt x="745" y="0"/>
                    <a:pt x="669" y="76"/>
                    <a:pt x="669" y="171"/>
                  </a:cubicBezTo>
                  <a:cubicBezTo>
                    <a:pt x="669" y="265"/>
                    <a:pt x="745" y="341"/>
                    <a:pt x="840" y="341"/>
                  </a:cubicBezTo>
                  <a:lnTo>
                    <a:pt x="1928" y="341"/>
                  </a:lnTo>
                  <a:cubicBezTo>
                    <a:pt x="1762" y="2834"/>
                    <a:pt x="0" y="29987"/>
                    <a:pt x="255" y="41616"/>
                  </a:cubicBezTo>
                  <a:cubicBezTo>
                    <a:pt x="259" y="41707"/>
                    <a:pt x="334" y="41782"/>
                    <a:pt x="426" y="41782"/>
                  </a:cubicBezTo>
                  <a:lnTo>
                    <a:pt x="430" y="41782"/>
                  </a:lnTo>
                  <a:cubicBezTo>
                    <a:pt x="525" y="41780"/>
                    <a:pt x="599" y="41702"/>
                    <a:pt x="596" y="41609"/>
                  </a:cubicBezTo>
                  <a:cubicBezTo>
                    <a:pt x="330" y="29491"/>
                    <a:pt x="2259" y="474"/>
                    <a:pt x="2279" y="182"/>
                  </a:cubicBezTo>
                  <a:cubicBezTo>
                    <a:pt x="2282" y="136"/>
                    <a:pt x="2265" y="90"/>
                    <a:pt x="2233" y="55"/>
                  </a:cubicBezTo>
                  <a:cubicBezTo>
                    <a:pt x="2201" y="20"/>
                    <a:pt x="2157" y="0"/>
                    <a:pt x="21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39"/>
            <p:cNvSpPr/>
            <p:nvPr/>
          </p:nvSpPr>
          <p:spPr>
            <a:xfrm>
              <a:off x="4948861" y="3135032"/>
              <a:ext cx="244229" cy="96606"/>
            </a:xfrm>
            <a:custGeom>
              <a:avLst/>
              <a:gdLst/>
              <a:ahLst/>
              <a:cxnLst/>
              <a:rect l="l" t="t" r="r" b="b"/>
              <a:pathLst>
                <a:path w="7420" h="2935" extrusionOk="0">
                  <a:moveTo>
                    <a:pt x="4495" y="0"/>
                  </a:moveTo>
                  <a:cubicBezTo>
                    <a:pt x="4362" y="9"/>
                    <a:pt x="4229" y="17"/>
                    <a:pt x="4095" y="26"/>
                  </a:cubicBezTo>
                  <a:cubicBezTo>
                    <a:pt x="3963" y="37"/>
                    <a:pt x="3837" y="59"/>
                    <a:pt x="3706" y="76"/>
                  </a:cubicBezTo>
                  <a:lnTo>
                    <a:pt x="3609" y="90"/>
                  </a:lnTo>
                  <a:lnTo>
                    <a:pt x="3585" y="92"/>
                  </a:lnTo>
                  <a:cubicBezTo>
                    <a:pt x="3566" y="96"/>
                    <a:pt x="3566" y="96"/>
                    <a:pt x="3555" y="99"/>
                  </a:cubicBezTo>
                  <a:lnTo>
                    <a:pt x="3505" y="110"/>
                  </a:lnTo>
                  <a:lnTo>
                    <a:pt x="3305" y="155"/>
                  </a:lnTo>
                  <a:cubicBezTo>
                    <a:pt x="3169" y="181"/>
                    <a:pt x="3042" y="233"/>
                    <a:pt x="2915" y="280"/>
                  </a:cubicBezTo>
                  <a:cubicBezTo>
                    <a:pt x="2786" y="323"/>
                    <a:pt x="2665" y="381"/>
                    <a:pt x="2544" y="440"/>
                  </a:cubicBezTo>
                  <a:cubicBezTo>
                    <a:pt x="2422" y="494"/>
                    <a:pt x="2307" y="560"/>
                    <a:pt x="2194" y="627"/>
                  </a:cubicBezTo>
                  <a:cubicBezTo>
                    <a:pt x="2079" y="690"/>
                    <a:pt x="1973" y="762"/>
                    <a:pt x="1870" y="834"/>
                  </a:cubicBezTo>
                  <a:cubicBezTo>
                    <a:pt x="1765" y="902"/>
                    <a:pt x="1667" y="979"/>
                    <a:pt x="1572" y="1055"/>
                  </a:cubicBezTo>
                  <a:cubicBezTo>
                    <a:pt x="1475" y="1128"/>
                    <a:pt x="1386" y="1207"/>
                    <a:pt x="1301" y="1283"/>
                  </a:cubicBezTo>
                  <a:cubicBezTo>
                    <a:pt x="1212" y="1358"/>
                    <a:pt x="1133" y="1435"/>
                    <a:pt x="1056" y="1512"/>
                  </a:cubicBezTo>
                  <a:cubicBezTo>
                    <a:pt x="979" y="1588"/>
                    <a:pt x="907" y="1663"/>
                    <a:pt x="839" y="1738"/>
                  </a:cubicBezTo>
                  <a:cubicBezTo>
                    <a:pt x="703" y="1883"/>
                    <a:pt x="586" y="2025"/>
                    <a:pt x="485" y="2153"/>
                  </a:cubicBezTo>
                  <a:cubicBezTo>
                    <a:pt x="384" y="2280"/>
                    <a:pt x="301" y="2394"/>
                    <a:pt x="233" y="2490"/>
                  </a:cubicBezTo>
                  <a:cubicBezTo>
                    <a:pt x="100" y="2680"/>
                    <a:pt x="32" y="2798"/>
                    <a:pt x="32" y="2798"/>
                  </a:cubicBezTo>
                  <a:lnTo>
                    <a:pt x="24" y="2799"/>
                  </a:lnTo>
                  <a:cubicBezTo>
                    <a:pt x="1" y="2842"/>
                    <a:pt x="13" y="2895"/>
                    <a:pt x="55" y="2921"/>
                  </a:cubicBezTo>
                  <a:cubicBezTo>
                    <a:pt x="70" y="2930"/>
                    <a:pt x="86" y="2934"/>
                    <a:pt x="103" y="2934"/>
                  </a:cubicBezTo>
                  <a:cubicBezTo>
                    <a:pt x="132" y="2934"/>
                    <a:pt x="161" y="2920"/>
                    <a:pt x="178" y="2892"/>
                  </a:cubicBezTo>
                  <a:cubicBezTo>
                    <a:pt x="178" y="2892"/>
                    <a:pt x="246" y="2783"/>
                    <a:pt x="384" y="2603"/>
                  </a:cubicBezTo>
                  <a:cubicBezTo>
                    <a:pt x="453" y="2512"/>
                    <a:pt x="536" y="2404"/>
                    <a:pt x="640" y="2286"/>
                  </a:cubicBezTo>
                  <a:cubicBezTo>
                    <a:pt x="742" y="2165"/>
                    <a:pt x="862" y="2032"/>
                    <a:pt x="1001" y="1897"/>
                  </a:cubicBezTo>
                  <a:cubicBezTo>
                    <a:pt x="1068" y="1828"/>
                    <a:pt x="1140" y="1757"/>
                    <a:pt x="1219" y="1688"/>
                  </a:cubicBezTo>
                  <a:cubicBezTo>
                    <a:pt x="1294" y="1616"/>
                    <a:pt x="1375" y="1544"/>
                    <a:pt x="1461" y="1477"/>
                  </a:cubicBezTo>
                  <a:cubicBezTo>
                    <a:pt x="1546" y="1405"/>
                    <a:pt x="1635" y="1333"/>
                    <a:pt x="1731" y="1267"/>
                  </a:cubicBezTo>
                  <a:cubicBezTo>
                    <a:pt x="1825" y="1198"/>
                    <a:pt x="1921" y="1129"/>
                    <a:pt x="2023" y="1068"/>
                  </a:cubicBezTo>
                  <a:cubicBezTo>
                    <a:pt x="2125" y="1005"/>
                    <a:pt x="2227" y="940"/>
                    <a:pt x="2338" y="884"/>
                  </a:cubicBezTo>
                  <a:cubicBezTo>
                    <a:pt x="2445" y="826"/>
                    <a:pt x="2555" y="767"/>
                    <a:pt x="2672" y="723"/>
                  </a:cubicBezTo>
                  <a:cubicBezTo>
                    <a:pt x="2786" y="674"/>
                    <a:pt x="2902" y="623"/>
                    <a:pt x="3023" y="589"/>
                  </a:cubicBezTo>
                  <a:cubicBezTo>
                    <a:pt x="3142" y="549"/>
                    <a:pt x="3263" y="510"/>
                    <a:pt x="3386" y="484"/>
                  </a:cubicBezTo>
                  <a:lnTo>
                    <a:pt x="3570" y="440"/>
                  </a:lnTo>
                  <a:lnTo>
                    <a:pt x="3615" y="427"/>
                  </a:lnTo>
                  <a:cubicBezTo>
                    <a:pt x="3619" y="426"/>
                    <a:pt x="3630" y="423"/>
                    <a:pt x="3632" y="423"/>
                  </a:cubicBezTo>
                  <a:cubicBezTo>
                    <a:pt x="3633" y="423"/>
                    <a:pt x="3633" y="423"/>
                    <a:pt x="3632" y="424"/>
                  </a:cubicBezTo>
                  <a:lnTo>
                    <a:pt x="3656" y="419"/>
                  </a:lnTo>
                  <a:lnTo>
                    <a:pt x="3753" y="405"/>
                  </a:lnTo>
                  <a:cubicBezTo>
                    <a:pt x="3882" y="386"/>
                    <a:pt x="4013" y="361"/>
                    <a:pt x="4137" y="347"/>
                  </a:cubicBezTo>
                  <a:cubicBezTo>
                    <a:pt x="4261" y="339"/>
                    <a:pt x="4383" y="328"/>
                    <a:pt x="4504" y="318"/>
                  </a:cubicBezTo>
                  <a:cubicBezTo>
                    <a:pt x="4627" y="318"/>
                    <a:pt x="4748" y="317"/>
                    <a:pt x="4867" y="317"/>
                  </a:cubicBezTo>
                  <a:cubicBezTo>
                    <a:pt x="4987" y="319"/>
                    <a:pt x="5103" y="334"/>
                    <a:pt x="5217" y="341"/>
                  </a:cubicBezTo>
                  <a:cubicBezTo>
                    <a:pt x="5332" y="351"/>
                    <a:pt x="5440" y="376"/>
                    <a:pt x="5548" y="390"/>
                  </a:cubicBezTo>
                  <a:cubicBezTo>
                    <a:pt x="5656" y="409"/>
                    <a:pt x="5757" y="440"/>
                    <a:pt x="5856" y="462"/>
                  </a:cubicBezTo>
                  <a:cubicBezTo>
                    <a:pt x="5955" y="491"/>
                    <a:pt x="6047" y="525"/>
                    <a:pt x="6137" y="553"/>
                  </a:cubicBezTo>
                  <a:cubicBezTo>
                    <a:pt x="6223" y="591"/>
                    <a:pt x="6309" y="623"/>
                    <a:pt x="6386" y="660"/>
                  </a:cubicBezTo>
                  <a:cubicBezTo>
                    <a:pt x="6462" y="701"/>
                    <a:pt x="6537" y="733"/>
                    <a:pt x="6601" y="775"/>
                  </a:cubicBezTo>
                  <a:cubicBezTo>
                    <a:pt x="6733" y="851"/>
                    <a:pt x="6843" y="927"/>
                    <a:pt x="6926" y="996"/>
                  </a:cubicBezTo>
                  <a:cubicBezTo>
                    <a:pt x="7011" y="1064"/>
                    <a:pt x="7071" y="1124"/>
                    <a:pt x="7111" y="1164"/>
                  </a:cubicBezTo>
                  <a:cubicBezTo>
                    <a:pt x="7132" y="1184"/>
                    <a:pt x="7144" y="1200"/>
                    <a:pt x="7153" y="1211"/>
                  </a:cubicBezTo>
                  <a:cubicBezTo>
                    <a:pt x="7162" y="1219"/>
                    <a:pt x="7165" y="1224"/>
                    <a:pt x="7165" y="1224"/>
                  </a:cubicBezTo>
                  <a:lnTo>
                    <a:pt x="7173" y="1232"/>
                  </a:lnTo>
                  <a:cubicBezTo>
                    <a:pt x="7198" y="1262"/>
                    <a:pt x="7234" y="1278"/>
                    <a:pt x="7271" y="1278"/>
                  </a:cubicBezTo>
                  <a:cubicBezTo>
                    <a:pt x="7300" y="1278"/>
                    <a:pt x="7329" y="1268"/>
                    <a:pt x="7353" y="1249"/>
                  </a:cubicBezTo>
                  <a:cubicBezTo>
                    <a:pt x="7410" y="1204"/>
                    <a:pt x="7419" y="1122"/>
                    <a:pt x="7375" y="1065"/>
                  </a:cubicBezTo>
                  <a:cubicBezTo>
                    <a:pt x="7375" y="1065"/>
                    <a:pt x="7369" y="1058"/>
                    <a:pt x="7356" y="1042"/>
                  </a:cubicBezTo>
                  <a:cubicBezTo>
                    <a:pt x="7345" y="1028"/>
                    <a:pt x="7328" y="1007"/>
                    <a:pt x="7306" y="983"/>
                  </a:cubicBezTo>
                  <a:cubicBezTo>
                    <a:pt x="7260" y="935"/>
                    <a:pt x="7193" y="866"/>
                    <a:pt x="7099" y="789"/>
                  </a:cubicBezTo>
                  <a:cubicBezTo>
                    <a:pt x="7008" y="709"/>
                    <a:pt x="6887" y="624"/>
                    <a:pt x="6745" y="536"/>
                  </a:cubicBezTo>
                  <a:cubicBezTo>
                    <a:pt x="6675" y="491"/>
                    <a:pt x="6595" y="452"/>
                    <a:pt x="6513" y="408"/>
                  </a:cubicBezTo>
                  <a:cubicBezTo>
                    <a:pt x="6429" y="366"/>
                    <a:pt x="6337" y="329"/>
                    <a:pt x="6244" y="286"/>
                  </a:cubicBezTo>
                  <a:cubicBezTo>
                    <a:pt x="6148" y="251"/>
                    <a:pt x="6047" y="214"/>
                    <a:pt x="5942" y="181"/>
                  </a:cubicBezTo>
                  <a:cubicBezTo>
                    <a:pt x="5835" y="155"/>
                    <a:pt x="5726" y="120"/>
                    <a:pt x="5611" y="97"/>
                  </a:cubicBezTo>
                  <a:cubicBezTo>
                    <a:pt x="5495" y="78"/>
                    <a:pt x="5377" y="51"/>
                    <a:pt x="5255" y="37"/>
                  </a:cubicBezTo>
                  <a:cubicBezTo>
                    <a:pt x="5133" y="28"/>
                    <a:pt x="5010" y="11"/>
                    <a:pt x="4882" y="6"/>
                  </a:cubicBezTo>
                  <a:cubicBezTo>
                    <a:pt x="4754" y="4"/>
                    <a:pt x="4625" y="1"/>
                    <a:pt x="4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39"/>
            <p:cNvSpPr/>
            <p:nvPr/>
          </p:nvSpPr>
          <p:spPr>
            <a:xfrm>
              <a:off x="4918513" y="3274130"/>
              <a:ext cx="308381" cy="148216"/>
            </a:xfrm>
            <a:custGeom>
              <a:avLst/>
              <a:gdLst/>
              <a:ahLst/>
              <a:cxnLst/>
              <a:rect l="l" t="t" r="r" b="b"/>
              <a:pathLst>
                <a:path w="9369" h="4503" extrusionOk="0">
                  <a:moveTo>
                    <a:pt x="5664" y="1"/>
                  </a:moveTo>
                  <a:cubicBezTo>
                    <a:pt x="4422" y="1"/>
                    <a:pt x="2965" y="710"/>
                    <a:pt x="1867" y="1861"/>
                  </a:cubicBezTo>
                  <a:cubicBezTo>
                    <a:pt x="1214" y="2548"/>
                    <a:pt x="101" y="4168"/>
                    <a:pt x="53" y="4237"/>
                  </a:cubicBezTo>
                  <a:cubicBezTo>
                    <a:pt x="0" y="4315"/>
                    <a:pt x="20" y="4421"/>
                    <a:pt x="97" y="4474"/>
                  </a:cubicBezTo>
                  <a:cubicBezTo>
                    <a:pt x="127" y="4493"/>
                    <a:pt x="160" y="4503"/>
                    <a:pt x="193" y="4503"/>
                  </a:cubicBezTo>
                  <a:cubicBezTo>
                    <a:pt x="248" y="4503"/>
                    <a:pt x="301" y="4476"/>
                    <a:pt x="334" y="4429"/>
                  </a:cubicBezTo>
                  <a:cubicBezTo>
                    <a:pt x="346" y="4413"/>
                    <a:pt x="1479" y="2763"/>
                    <a:pt x="2113" y="2097"/>
                  </a:cubicBezTo>
                  <a:cubicBezTo>
                    <a:pt x="3148" y="1010"/>
                    <a:pt x="4515" y="341"/>
                    <a:pt x="5661" y="341"/>
                  </a:cubicBezTo>
                  <a:cubicBezTo>
                    <a:pt x="5745" y="341"/>
                    <a:pt x="5828" y="345"/>
                    <a:pt x="5909" y="352"/>
                  </a:cubicBezTo>
                  <a:cubicBezTo>
                    <a:pt x="7477" y="492"/>
                    <a:pt x="8449" y="1497"/>
                    <a:pt x="9044" y="2241"/>
                  </a:cubicBezTo>
                  <a:cubicBezTo>
                    <a:pt x="9077" y="2282"/>
                    <a:pt x="9127" y="2304"/>
                    <a:pt x="9177" y="2304"/>
                  </a:cubicBezTo>
                  <a:cubicBezTo>
                    <a:pt x="9214" y="2304"/>
                    <a:pt x="9252" y="2292"/>
                    <a:pt x="9283" y="2267"/>
                  </a:cubicBezTo>
                  <a:cubicBezTo>
                    <a:pt x="9356" y="2209"/>
                    <a:pt x="9368" y="2100"/>
                    <a:pt x="9310" y="2028"/>
                  </a:cubicBezTo>
                  <a:cubicBezTo>
                    <a:pt x="8675" y="1235"/>
                    <a:pt x="7637" y="164"/>
                    <a:pt x="5940" y="13"/>
                  </a:cubicBezTo>
                  <a:cubicBezTo>
                    <a:pt x="5850" y="5"/>
                    <a:pt x="5758" y="1"/>
                    <a:pt x="56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39"/>
            <p:cNvSpPr/>
            <p:nvPr/>
          </p:nvSpPr>
          <p:spPr>
            <a:xfrm>
              <a:off x="4821546" y="3580963"/>
              <a:ext cx="435136" cy="123958"/>
            </a:xfrm>
            <a:custGeom>
              <a:avLst/>
              <a:gdLst/>
              <a:ahLst/>
              <a:cxnLst/>
              <a:rect l="l" t="t" r="r" b="b"/>
              <a:pathLst>
                <a:path w="13220" h="3766" extrusionOk="0">
                  <a:moveTo>
                    <a:pt x="13031" y="0"/>
                  </a:moveTo>
                  <a:cubicBezTo>
                    <a:pt x="13013" y="0"/>
                    <a:pt x="12995" y="3"/>
                    <a:pt x="12977" y="9"/>
                  </a:cubicBezTo>
                  <a:cubicBezTo>
                    <a:pt x="12881" y="39"/>
                    <a:pt x="3503" y="3102"/>
                    <a:pt x="2526" y="3376"/>
                  </a:cubicBezTo>
                  <a:cubicBezTo>
                    <a:pt x="2393" y="3413"/>
                    <a:pt x="2101" y="3426"/>
                    <a:pt x="1762" y="3426"/>
                  </a:cubicBezTo>
                  <a:cubicBezTo>
                    <a:pt x="1205" y="3426"/>
                    <a:pt x="519" y="3391"/>
                    <a:pt x="188" y="3369"/>
                  </a:cubicBezTo>
                  <a:cubicBezTo>
                    <a:pt x="184" y="3368"/>
                    <a:pt x="181" y="3368"/>
                    <a:pt x="177" y="3368"/>
                  </a:cubicBezTo>
                  <a:cubicBezTo>
                    <a:pt x="88" y="3368"/>
                    <a:pt x="14" y="3437"/>
                    <a:pt x="8" y="3527"/>
                  </a:cubicBezTo>
                  <a:cubicBezTo>
                    <a:pt x="0" y="3621"/>
                    <a:pt x="71" y="3702"/>
                    <a:pt x="165" y="3708"/>
                  </a:cubicBezTo>
                  <a:cubicBezTo>
                    <a:pt x="295" y="3717"/>
                    <a:pt x="1067" y="3766"/>
                    <a:pt x="1731" y="3766"/>
                  </a:cubicBezTo>
                  <a:cubicBezTo>
                    <a:pt x="2106" y="3766"/>
                    <a:pt x="2447" y="3750"/>
                    <a:pt x="2617" y="3703"/>
                  </a:cubicBezTo>
                  <a:cubicBezTo>
                    <a:pt x="3602" y="3426"/>
                    <a:pt x="12695" y="458"/>
                    <a:pt x="13081" y="331"/>
                  </a:cubicBezTo>
                  <a:cubicBezTo>
                    <a:pt x="13171" y="303"/>
                    <a:pt x="13219" y="207"/>
                    <a:pt x="13191" y="117"/>
                  </a:cubicBezTo>
                  <a:cubicBezTo>
                    <a:pt x="13167" y="46"/>
                    <a:pt x="13102" y="0"/>
                    <a:pt x="130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39"/>
            <p:cNvSpPr/>
            <p:nvPr/>
          </p:nvSpPr>
          <p:spPr>
            <a:xfrm>
              <a:off x="4810025" y="3682340"/>
              <a:ext cx="457946" cy="123267"/>
            </a:xfrm>
            <a:custGeom>
              <a:avLst/>
              <a:gdLst/>
              <a:ahLst/>
              <a:cxnLst/>
              <a:rect l="l" t="t" r="r" b="b"/>
              <a:pathLst>
                <a:path w="13913" h="3745" extrusionOk="0">
                  <a:moveTo>
                    <a:pt x="13720" y="0"/>
                  </a:moveTo>
                  <a:cubicBezTo>
                    <a:pt x="13697" y="0"/>
                    <a:pt x="13674" y="5"/>
                    <a:pt x="13651" y="14"/>
                  </a:cubicBezTo>
                  <a:cubicBezTo>
                    <a:pt x="8712" y="2175"/>
                    <a:pt x="4108" y="3129"/>
                    <a:pt x="2814" y="3371"/>
                  </a:cubicBezTo>
                  <a:lnTo>
                    <a:pt x="2778" y="3377"/>
                  </a:lnTo>
                  <a:cubicBezTo>
                    <a:pt x="2675" y="3397"/>
                    <a:pt x="2488" y="3404"/>
                    <a:pt x="2256" y="3404"/>
                  </a:cubicBezTo>
                  <a:cubicBezTo>
                    <a:pt x="1610" y="3404"/>
                    <a:pt x="622" y="3345"/>
                    <a:pt x="188" y="3314"/>
                  </a:cubicBezTo>
                  <a:cubicBezTo>
                    <a:pt x="185" y="3313"/>
                    <a:pt x="182" y="3313"/>
                    <a:pt x="178" y="3313"/>
                  </a:cubicBezTo>
                  <a:cubicBezTo>
                    <a:pt x="90" y="3313"/>
                    <a:pt x="13" y="3380"/>
                    <a:pt x="6" y="3470"/>
                  </a:cubicBezTo>
                  <a:cubicBezTo>
                    <a:pt x="0" y="3565"/>
                    <a:pt x="69" y="3645"/>
                    <a:pt x="163" y="3653"/>
                  </a:cubicBezTo>
                  <a:cubicBezTo>
                    <a:pt x="230" y="3658"/>
                    <a:pt x="1439" y="3744"/>
                    <a:pt x="2243" y="3744"/>
                  </a:cubicBezTo>
                  <a:cubicBezTo>
                    <a:pt x="2500" y="3744"/>
                    <a:pt x="2716" y="3735"/>
                    <a:pt x="2839" y="3711"/>
                  </a:cubicBezTo>
                  <a:lnTo>
                    <a:pt x="2875" y="3704"/>
                  </a:lnTo>
                  <a:cubicBezTo>
                    <a:pt x="4178" y="3460"/>
                    <a:pt x="8815" y="2501"/>
                    <a:pt x="13786" y="325"/>
                  </a:cubicBezTo>
                  <a:cubicBezTo>
                    <a:pt x="13874" y="288"/>
                    <a:pt x="13912" y="188"/>
                    <a:pt x="13875" y="102"/>
                  </a:cubicBezTo>
                  <a:cubicBezTo>
                    <a:pt x="13847" y="38"/>
                    <a:pt x="13785" y="0"/>
                    <a:pt x="137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39"/>
            <p:cNvSpPr/>
            <p:nvPr/>
          </p:nvSpPr>
          <p:spPr>
            <a:xfrm>
              <a:off x="4860295" y="4385699"/>
              <a:ext cx="442904" cy="162271"/>
            </a:xfrm>
            <a:custGeom>
              <a:avLst/>
              <a:gdLst/>
              <a:ahLst/>
              <a:cxnLst/>
              <a:rect l="l" t="t" r="r" b="b"/>
              <a:pathLst>
                <a:path w="13456" h="4930" extrusionOk="0">
                  <a:moveTo>
                    <a:pt x="13265" y="1"/>
                  </a:moveTo>
                  <a:cubicBezTo>
                    <a:pt x="13196" y="1"/>
                    <a:pt x="13130" y="42"/>
                    <a:pt x="13104" y="111"/>
                  </a:cubicBezTo>
                  <a:cubicBezTo>
                    <a:pt x="13095" y="139"/>
                    <a:pt x="12027" y="2834"/>
                    <a:pt x="7210" y="4158"/>
                  </a:cubicBezTo>
                  <a:cubicBezTo>
                    <a:pt x="6042" y="4479"/>
                    <a:pt x="4930" y="4590"/>
                    <a:pt x="3952" y="4590"/>
                  </a:cubicBezTo>
                  <a:cubicBezTo>
                    <a:pt x="1786" y="4590"/>
                    <a:pt x="274" y="4046"/>
                    <a:pt x="252" y="4038"/>
                  </a:cubicBezTo>
                  <a:cubicBezTo>
                    <a:pt x="233" y="4031"/>
                    <a:pt x="214" y="4028"/>
                    <a:pt x="195" y="4028"/>
                  </a:cubicBezTo>
                  <a:cubicBezTo>
                    <a:pt x="125" y="4028"/>
                    <a:pt x="59" y="4071"/>
                    <a:pt x="34" y="4139"/>
                  </a:cubicBezTo>
                  <a:cubicBezTo>
                    <a:pt x="1" y="4228"/>
                    <a:pt x="46" y="4325"/>
                    <a:pt x="134" y="4357"/>
                  </a:cubicBezTo>
                  <a:cubicBezTo>
                    <a:pt x="156" y="4366"/>
                    <a:pt x="1719" y="4930"/>
                    <a:pt x="3954" y="4930"/>
                  </a:cubicBezTo>
                  <a:cubicBezTo>
                    <a:pt x="4960" y="4930"/>
                    <a:pt x="6101" y="4815"/>
                    <a:pt x="7300" y="4485"/>
                  </a:cubicBezTo>
                  <a:cubicBezTo>
                    <a:pt x="12283" y="3116"/>
                    <a:pt x="13380" y="347"/>
                    <a:pt x="13423" y="230"/>
                  </a:cubicBezTo>
                  <a:cubicBezTo>
                    <a:pt x="13455" y="143"/>
                    <a:pt x="13411" y="44"/>
                    <a:pt x="13324" y="11"/>
                  </a:cubicBezTo>
                  <a:cubicBezTo>
                    <a:pt x="13305" y="4"/>
                    <a:pt x="13285" y="1"/>
                    <a:pt x="1326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39"/>
            <p:cNvSpPr/>
            <p:nvPr/>
          </p:nvSpPr>
          <p:spPr>
            <a:xfrm>
              <a:off x="4746344" y="3988844"/>
              <a:ext cx="103748" cy="712577"/>
            </a:xfrm>
            <a:custGeom>
              <a:avLst/>
              <a:gdLst/>
              <a:ahLst/>
              <a:cxnLst/>
              <a:rect l="l" t="t" r="r" b="b"/>
              <a:pathLst>
                <a:path w="3152" h="21649" extrusionOk="0">
                  <a:moveTo>
                    <a:pt x="1261" y="1"/>
                  </a:moveTo>
                  <a:cubicBezTo>
                    <a:pt x="1180" y="1"/>
                    <a:pt x="1108" y="59"/>
                    <a:pt x="1093" y="143"/>
                  </a:cubicBezTo>
                  <a:cubicBezTo>
                    <a:pt x="1078" y="235"/>
                    <a:pt x="1141" y="322"/>
                    <a:pt x="1233" y="338"/>
                  </a:cubicBezTo>
                  <a:cubicBezTo>
                    <a:pt x="1801" y="434"/>
                    <a:pt x="2473" y="587"/>
                    <a:pt x="2607" y="667"/>
                  </a:cubicBezTo>
                  <a:cubicBezTo>
                    <a:pt x="2877" y="1654"/>
                    <a:pt x="2138" y="19792"/>
                    <a:pt x="1788" y="20759"/>
                  </a:cubicBezTo>
                  <a:cubicBezTo>
                    <a:pt x="1487" y="21000"/>
                    <a:pt x="510" y="21239"/>
                    <a:pt x="153" y="21313"/>
                  </a:cubicBezTo>
                  <a:cubicBezTo>
                    <a:pt x="59" y="21331"/>
                    <a:pt x="1" y="21421"/>
                    <a:pt x="20" y="21514"/>
                  </a:cubicBezTo>
                  <a:cubicBezTo>
                    <a:pt x="36" y="21594"/>
                    <a:pt x="107" y="21649"/>
                    <a:pt x="186" y="21649"/>
                  </a:cubicBezTo>
                  <a:cubicBezTo>
                    <a:pt x="196" y="21649"/>
                    <a:pt x="208" y="21648"/>
                    <a:pt x="221" y="21646"/>
                  </a:cubicBezTo>
                  <a:cubicBezTo>
                    <a:pt x="364" y="21617"/>
                    <a:pt x="1638" y="21348"/>
                    <a:pt x="2033" y="20997"/>
                  </a:cubicBezTo>
                  <a:cubicBezTo>
                    <a:pt x="2116" y="20924"/>
                    <a:pt x="2218" y="20834"/>
                    <a:pt x="2428" y="17628"/>
                  </a:cubicBezTo>
                  <a:cubicBezTo>
                    <a:pt x="2549" y="15791"/>
                    <a:pt x="2675" y="13350"/>
                    <a:pt x="2782" y="10758"/>
                  </a:cubicBezTo>
                  <a:cubicBezTo>
                    <a:pt x="2936" y="7045"/>
                    <a:pt x="3152" y="768"/>
                    <a:pt x="2875" y="451"/>
                  </a:cubicBezTo>
                  <a:cubicBezTo>
                    <a:pt x="2722" y="277"/>
                    <a:pt x="1928" y="111"/>
                    <a:pt x="1288" y="3"/>
                  </a:cubicBezTo>
                  <a:cubicBezTo>
                    <a:pt x="1279" y="2"/>
                    <a:pt x="1270" y="1"/>
                    <a:pt x="12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39"/>
            <p:cNvSpPr/>
            <p:nvPr/>
          </p:nvSpPr>
          <p:spPr>
            <a:xfrm>
              <a:off x="4775934" y="4001747"/>
              <a:ext cx="67180" cy="37062"/>
            </a:xfrm>
            <a:custGeom>
              <a:avLst/>
              <a:gdLst/>
              <a:ahLst/>
              <a:cxnLst/>
              <a:rect l="l" t="t" r="r" b="b"/>
              <a:pathLst>
                <a:path w="2041" h="1126" extrusionOk="0">
                  <a:moveTo>
                    <a:pt x="1846" y="1"/>
                  </a:moveTo>
                  <a:cubicBezTo>
                    <a:pt x="1822" y="1"/>
                    <a:pt x="1797" y="6"/>
                    <a:pt x="1774" y="17"/>
                  </a:cubicBezTo>
                  <a:lnTo>
                    <a:pt x="122" y="802"/>
                  </a:lnTo>
                  <a:cubicBezTo>
                    <a:pt x="37" y="841"/>
                    <a:pt x="1" y="942"/>
                    <a:pt x="41" y="1027"/>
                  </a:cubicBezTo>
                  <a:cubicBezTo>
                    <a:pt x="70" y="1089"/>
                    <a:pt x="131" y="1125"/>
                    <a:pt x="195" y="1125"/>
                  </a:cubicBezTo>
                  <a:cubicBezTo>
                    <a:pt x="219" y="1125"/>
                    <a:pt x="244" y="1120"/>
                    <a:pt x="267" y="1110"/>
                  </a:cubicBezTo>
                  <a:lnTo>
                    <a:pt x="1919" y="325"/>
                  </a:lnTo>
                  <a:cubicBezTo>
                    <a:pt x="2004" y="285"/>
                    <a:pt x="2040" y="184"/>
                    <a:pt x="2000" y="98"/>
                  </a:cubicBezTo>
                  <a:cubicBezTo>
                    <a:pt x="1971" y="37"/>
                    <a:pt x="1910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39"/>
            <p:cNvSpPr/>
            <p:nvPr/>
          </p:nvSpPr>
          <p:spPr>
            <a:xfrm>
              <a:off x="4311340" y="2841168"/>
              <a:ext cx="362657" cy="141271"/>
            </a:xfrm>
            <a:custGeom>
              <a:avLst/>
              <a:gdLst/>
              <a:ahLst/>
              <a:cxnLst/>
              <a:rect l="l" t="t" r="r" b="b"/>
              <a:pathLst>
                <a:path w="11018" h="4292" extrusionOk="0">
                  <a:moveTo>
                    <a:pt x="5537" y="1"/>
                  </a:moveTo>
                  <a:cubicBezTo>
                    <a:pt x="1599" y="1"/>
                    <a:pt x="49" y="3978"/>
                    <a:pt x="33" y="4019"/>
                  </a:cubicBezTo>
                  <a:cubicBezTo>
                    <a:pt x="0" y="4108"/>
                    <a:pt x="44" y="4205"/>
                    <a:pt x="132" y="4239"/>
                  </a:cubicBezTo>
                  <a:cubicBezTo>
                    <a:pt x="152" y="4247"/>
                    <a:pt x="172" y="4250"/>
                    <a:pt x="192" y="4250"/>
                  </a:cubicBezTo>
                  <a:cubicBezTo>
                    <a:pt x="261" y="4250"/>
                    <a:pt x="326" y="4209"/>
                    <a:pt x="352" y="4141"/>
                  </a:cubicBezTo>
                  <a:cubicBezTo>
                    <a:pt x="366" y="4100"/>
                    <a:pt x="1843" y="341"/>
                    <a:pt x="5546" y="341"/>
                  </a:cubicBezTo>
                  <a:cubicBezTo>
                    <a:pt x="5653" y="341"/>
                    <a:pt x="5762" y="344"/>
                    <a:pt x="5873" y="351"/>
                  </a:cubicBezTo>
                  <a:cubicBezTo>
                    <a:pt x="7544" y="450"/>
                    <a:pt x="8856" y="1117"/>
                    <a:pt x="9775" y="2335"/>
                  </a:cubicBezTo>
                  <a:cubicBezTo>
                    <a:pt x="10465" y="3249"/>
                    <a:pt x="10664" y="4147"/>
                    <a:pt x="10666" y="4156"/>
                  </a:cubicBezTo>
                  <a:cubicBezTo>
                    <a:pt x="10683" y="4236"/>
                    <a:pt x="10754" y="4292"/>
                    <a:pt x="10832" y="4292"/>
                  </a:cubicBezTo>
                  <a:cubicBezTo>
                    <a:pt x="10844" y="4292"/>
                    <a:pt x="10857" y="4292"/>
                    <a:pt x="10867" y="4287"/>
                  </a:cubicBezTo>
                  <a:cubicBezTo>
                    <a:pt x="10960" y="4268"/>
                    <a:pt x="11017" y="4178"/>
                    <a:pt x="10998" y="4086"/>
                  </a:cubicBezTo>
                  <a:cubicBezTo>
                    <a:pt x="10991" y="4048"/>
                    <a:pt x="10139" y="263"/>
                    <a:pt x="5894" y="11"/>
                  </a:cubicBezTo>
                  <a:cubicBezTo>
                    <a:pt x="5773" y="4"/>
                    <a:pt x="5654" y="1"/>
                    <a:pt x="55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39"/>
            <p:cNvSpPr/>
            <p:nvPr/>
          </p:nvSpPr>
          <p:spPr>
            <a:xfrm>
              <a:off x="4385464" y="2889355"/>
              <a:ext cx="215692" cy="91372"/>
            </a:xfrm>
            <a:custGeom>
              <a:avLst/>
              <a:gdLst/>
              <a:ahLst/>
              <a:cxnLst/>
              <a:rect l="l" t="t" r="r" b="b"/>
              <a:pathLst>
                <a:path w="6553" h="2776" extrusionOk="0">
                  <a:moveTo>
                    <a:pt x="3270" y="1"/>
                  </a:moveTo>
                  <a:cubicBezTo>
                    <a:pt x="985" y="1"/>
                    <a:pt x="43" y="2456"/>
                    <a:pt x="35" y="2481"/>
                  </a:cubicBezTo>
                  <a:cubicBezTo>
                    <a:pt x="1" y="2570"/>
                    <a:pt x="47" y="2667"/>
                    <a:pt x="134" y="2701"/>
                  </a:cubicBezTo>
                  <a:cubicBezTo>
                    <a:pt x="154" y="2708"/>
                    <a:pt x="174" y="2712"/>
                    <a:pt x="193" y="2712"/>
                  </a:cubicBezTo>
                  <a:cubicBezTo>
                    <a:pt x="263" y="2712"/>
                    <a:pt x="327" y="2669"/>
                    <a:pt x="354" y="2601"/>
                  </a:cubicBezTo>
                  <a:cubicBezTo>
                    <a:pt x="361" y="2577"/>
                    <a:pt x="1227" y="342"/>
                    <a:pt x="3279" y="342"/>
                  </a:cubicBezTo>
                  <a:cubicBezTo>
                    <a:pt x="3300" y="342"/>
                    <a:pt x="3322" y="342"/>
                    <a:pt x="3344" y="342"/>
                  </a:cubicBezTo>
                  <a:cubicBezTo>
                    <a:pt x="5712" y="403"/>
                    <a:pt x="6182" y="2548"/>
                    <a:pt x="6201" y="2639"/>
                  </a:cubicBezTo>
                  <a:cubicBezTo>
                    <a:pt x="6218" y="2719"/>
                    <a:pt x="6289" y="2775"/>
                    <a:pt x="6367" y="2775"/>
                  </a:cubicBezTo>
                  <a:cubicBezTo>
                    <a:pt x="6379" y="2775"/>
                    <a:pt x="6392" y="2774"/>
                    <a:pt x="6402" y="2771"/>
                  </a:cubicBezTo>
                  <a:cubicBezTo>
                    <a:pt x="6494" y="2751"/>
                    <a:pt x="6552" y="2662"/>
                    <a:pt x="6533" y="2570"/>
                  </a:cubicBezTo>
                  <a:cubicBezTo>
                    <a:pt x="6528" y="2547"/>
                    <a:pt x="5994" y="69"/>
                    <a:pt x="3351" y="2"/>
                  </a:cubicBezTo>
                  <a:cubicBezTo>
                    <a:pt x="3325" y="1"/>
                    <a:pt x="3297" y="1"/>
                    <a:pt x="3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39"/>
            <p:cNvSpPr/>
            <p:nvPr/>
          </p:nvSpPr>
          <p:spPr>
            <a:xfrm>
              <a:off x="4725730" y="2888302"/>
              <a:ext cx="833375" cy="1490885"/>
            </a:xfrm>
            <a:custGeom>
              <a:avLst/>
              <a:gdLst/>
              <a:ahLst/>
              <a:cxnLst/>
              <a:rect l="l" t="t" r="r" b="b"/>
              <a:pathLst>
                <a:path w="25319" h="45295" extrusionOk="0">
                  <a:moveTo>
                    <a:pt x="8731" y="0"/>
                  </a:moveTo>
                  <a:cubicBezTo>
                    <a:pt x="6857" y="0"/>
                    <a:pt x="5188" y="361"/>
                    <a:pt x="3977" y="726"/>
                  </a:cubicBezTo>
                  <a:cubicBezTo>
                    <a:pt x="1965" y="1334"/>
                    <a:pt x="457" y="2200"/>
                    <a:pt x="59" y="2705"/>
                  </a:cubicBezTo>
                  <a:cubicBezTo>
                    <a:pt x="0" y="2778"/>
                    <a:pt x="14" y="2884"/>
                    <a:pt x="87" y="2943"/>
                  </a:cubicBezTo>
                  <a:cubicBezTo>
                    <a:pt x="119" y="2967"/>
                    <a:pt x="157" y="2979"/>
                    <a:pt x="194" y="2979"/>
                  </a:cubicBezTo>
                  <a:cubicBezTo>
                    <a:pt x="244" y="2979"/>
                    <a:pt x="294" y="2957"/>
                    <a:pt x="327" y="2915"/>
                  </a:cubicBezTo>
                  <a:cubicBezTo>
                    <a:pt x="950" y="2120"/>
                    <a:pt x="4590" y="340"/>
                    <a:pt x="8732" y="340"/>
                  </a:cubicBezTo>
                  <a:cubicBezTo>
                    <a:pt x="9523" y="340"/>
                    <a:pt x="10332" y="405"/>
                    <a:pt x="11142" y="554"/>
                  </a:cubicBezTo>
                  <a:cubicBezTo>
                    <a:pt x="15904" y="1432"/>
                    <a:pt x="19245" y="4847"/>
                    <a:pt x="21068" y="10706"/>
                  </a:cubicBezTo>
                  <a:cubicBezTo>
                    <a:pt x="22995" y="16895"/>
                    <a:pt x="23905" y="24503"/>
                    <a:pt x="23501" y="31059"/>
                  </a:cubicBezTo>
                  <a:cubicBezTo>
                    <a:pt x="23065" y="38150"/>
                    <a:pt x="21228" y="43094"/>
                    <a:pt x="18324" y="44982"/>
                  </a:cubicBezTo>
                  <a:cubicBezTo>
                    <a:pt x="18246" y="45034"/>
                    <a:pt x="18223" y="45138"/>
                    <a:pt x="18275" y="45217"/>
                  </a:cubicBezTo>
                  <a:cubicBezTo>
                    <a:pt x="18307" y="45268"/>
                    <a:pt x="18362" y="45295"/>
                    <a:pt x="18417" y="45295"/>
                  </a:cubicBezTo>
                  <a:cubicBezTo>
                    <a:pt x="18449" y="45295"/>
                    <a:pt x="18481" y="45285"/>
                    <a:pt x="18510" y="45266"/>
                  </a:cubicBezTo>
                  <a:cubicBezTo>
                    <a:pt x="24913" y="41104"/>
                    <a:pt x="25319" y="23215"/>
                    <a:pt x="21393" y="10605"/>
                  </a:cubicBezTo>
                  <a:cubicBezTo>
                    <a:pt x="20110" y="6488"/>
                    <a:pt x="17301" y="1344"/>
                    <a:pt x="11202" y="221"/>
                  </a:cubicBezTo>
                  <a:cubicBezTo>
                    <a:pt x="10355" y="65"/>
                    <a:pt x="9525" y="0"/>
                    <a:pt x="8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8" name="Google Shape;2738;p39"/>
            <p:cNvSpPr/>
            <p:nvPr/>
          </p:nvSpPr>
          <p:spPr>
            <a:xfrm>
              <a:off x="5123343" y="3025721"/>
              <a:ext cx="342645" cy="351960"/>
            </a:xfrm>
            <a:custGeom>
              <a:avLst/>
              <a:gdLst/>
              <a:ahLst/>
              <a:cxnLst/>
              <a:rect l="l" t="t" r="r" b="b"/>
              <a:pathLst>
                <a:path w="10410" h="10693" extrusionOk="0">
                  <a:moveTo>
                    <a:pt x="1541" y="1"/>
                  </a:moveTo>
                  <a:cubicBezTo>
                    <a:pt x="711" y="1"/>
                    <a:pt x="175" y="189"/>
                    <a:pt x="134" y="204"/>
                  </a:cubicBezTo>
                  <a:cubicBezTo>
                    <a:pt x="46" y="236"/>
                    <a:pt x="0" y="335"/>
                    <a:pt x="32" y="422"/>
                  </a:cubicBezTo>
                  <a:cubicBezTo>
                    <a:pt x="57" y="491"/>
                    <a:pt x="123" y="533"/>
                    <a:pt x="192" y="533"/>
                  </a:cubicBezTo>
                  <a:cubicBezTo>
                    <a:pt x="211" y="533"/>
                    <a:pt x="231" y="530"/>
                    <a:pt x="250" y="523"/>
                  </a:cubicBezTo>
                  <a:cubicBezTo>
                    <a:pt x="259" y="520"/>
                    <a:pt x="757" y="344"/>
                    <a:pt x="1539" y="344"/>
                  </a:cubicBezTo>
                  <a:cubicBezTo>
                    <a:pt x="2237" y="344"/>
                    <a:pt x="3160" y="484"/>
                    <a:pt x="4164" y="1008"/>
                  </a:cubicBezTo>
                  <a:cubicBezTo>
                    <a:pt x="6756" y="2364"/>
                    <a:pt x="8739" y="5580"/>
                    <a:pt x="10055" y="10566"/>
                  </a:cubicBezTo>
                  <a:cubicBezTo>
                    <a:pt x="10075" y="10641"/>
                    <a:pt x="10145" y="10692"/>
                    <a:pt x="10220" y="10692"/>
                  </a:cubicBezTo>
                  <a:cubicBezTo>
                    <a:pt x="10234" y="10692"/>
                    <a:pt x="10248" y="10689"/>
                    <a:pt x="10265" y="10687"/>
                  </a:cubicBezTo>
                  <a:cubicBezTo>
                    <a:pt x="10355" y="10662"/>
                    <a:pt x="10410" y="10570"/>
                    <a:pt x="10385" y="10479"/>
                  </a:cubicBezTo>
                  <a:cubicBezTo>
                    <a:pt x="9042" y="5396"/>
                    <a:pt x="7002" y="2108"/>
                    <a:pt x="4323" y="708"/>
                  </a:cubicBezTo>
                  <a:cubicBezTo>
                    <a:pt x="3256" y="151"/>
                    <a:pt x="2281" y="1"/>
                    <a:pt x="1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9" name="Google Shape;2739;p39"/>
            <p:cNvSpPr/>
            <p:nvPr/>
          </p:nvSpPr>
          <p:spPr>
            <a:xfrm>
              <a:off x="5225478" y="3194147"/>
              <a:ext cx="190249" cy="1007660"/>
            </a:xfrm>
            <a:custGeom>
              <a:avLst/>
              <a:gdLst/>
              <a:ahLst/>
              <a:cxnLst/>
              <a:rect l="l" t="t" r="r" b="b"/>
              <a:pathLst>
                <a:path w="5780" h="30614" extrusionOk="0">
                  <a:moveTo>
                    <a:pt x="244" y="0"/>
                  </a:moveTo>
                  <a:cubicBezTo>
                    <a:pt x="192" y="0"/>
                    <a:pt x="159" y="6"/>
                    <a:pt x="148" y="8"/>
                  </a:cubicBezTo>
                  <a:cubicBezTo>
                    <a:pt x="58" y="26"/>
                    <a:pt x="1" y="113"/>
                    <a:pt x="17" y="203"/>
                  </a:cubicBezTo>
                  <a:cubicBezTo>
                    <a:pt x="33" y="286"/>
                    <a:pt x="105" y="344"/>
                    <a:pt x="185" y="344"/>
                  </a:cubicBezTo>
                  <a:cubicBezTo>
                    <a:pt x="194" y="344"/>
                    <a:pt x="203" y="343"/>
                    <a:pt x="212" y="342"/>
                  </a:cubicBezTo>
                  <a:cubicBezTo>
                    <a:pt x="213" y="342"/>
                    <a:pt x="223" y="340"/>
                    <a:pt x="242" y="340"/>
                  </a:cubicBezTo>
                  <a:cubicBezTo>
                    <a:pt x="321" y="340"/>
                    <a:pt x="549" y="364"/>
                    <a:pt x="862" y="606"/>
                  </a:cubicBezTo>
                  <a:cubicBezTo>
                    <a:pt x="1689" y="1241"/>
                    <a:pt x="3196" y="3454"/>
                    <a:pt x="4016" y="11128"/>
                  </a:cubicBezTo>
                  <a:cubicBezTo>
                    <a:pt x="5431" y="24368"/>
                    <a:pt x="2905" y="30317"/>
                    <a:pt x="2881" y="30375"/>
                  </a:cubicBezTo>
                  <a:cubicBezTo>
                    <a:pt x="2843" y="30461"/>
                    <a:pt x="2883" y="30562"/>
                    <a:pt x="2968" y="30599"/>
                  </a:cubicBezTo>
                  <a:cubicBezTo>
                    <a:pt x="2989" y="30609"/>
                    <a:pt x="3014" y="30614"/>
                    <a:pt x="3036" y="30614"/>
                  </a:cubicBezTo>
                  <a:cubicBezTo>
                    <a:pt x="3101" y="30614"/>
                    <a:pt x="3164" y="30577"/>
                    <a:pt x="3190" y="30513"/>
                  </a:cubicBezTo>
                  <a:cubicBezTo>
                    <a:pt x="3217" y="30454"/>
                    <a:pt x="5780" y="24435"/>
                    <a:pt x="4352" y="11092"/>
                  </a:cubicBezTo>
                  <a:cubicBezTo>
                    <a:pt x="3552" y="3607"/>
                    <a:pt x="2102" y="1095"/>
                    <a:pt x="1027" y="304"/>
                  </a:cubicBezTo>
                  <a:cubicBezTo>
                    <a:pt x="668" y="41"/>
                    <a:pt x="385" y="0"/>
                    <a:pt x="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0" name="Google Shape;2740;p39"/>
            <p:cNvSpPr/>
            <p:nvPr/>
          </p:nvSpPr>
          <p:spPr>
            <a:xfrm>
              <a:off x="4040713" y="2859863"/>
              <a:ext cx="363678" cy="142226"/>
            </a:xfrm>
            <a:custGeom>
              <a:avLst/>
              <a:gdLst/>
              <a:ahLst/>
              <a:cxnLst/>
              <a:rect l="l" t="t" r="r" b="b"/>
              <a:pathLst>
                <a:path w="11049" h="4321" extrusionOk="0">
                  <a:moveTo>
                    <a:pt x="8089" y="0"/>
                  </a:moveTo>
                  <a:cubicBezTo>
                    <a:pt x="3358" y="0"/>
                    <a:pt x="807" y="2996"/>
                    <a:pt x="56" y="4051"/>
                  </a:cubicBezTo>
                  <a:cubicBezTo>
                    <a:pt x="0" y="4127"/>
                    <a:pt x="18" y="4233"/>
                    <a:pt x="95" y="4289"/>
                  </a:cubicBezTo>
                  <a:cubicBezTo>
                    <a:pt x="126" y="4310"/>
                    <a:pt x="159" y="4320"/>
                    <a:pt x="194" y="4320"/>
                  </a:cubicBezTo>
                  <a:cubicBezTo>
                    <a:pt x="247" y="4320"/>
                    <a:pt x="300" y="4295"/>
                    <a:pt x="332" y="4248"/>
                  </a:cubicBezTo>
                  <a:cubicBezTo>
                    <a:pt x="1057" y="3229"/>
                    <a:pt x="3519" y="341"/>
                    <a:pt x="8095" y="341"/>
                  </a:cubicBezTo>
                  <a:cubicBezTo>
                    <a:pt x="8933" y="341"/>
                    <a:pt x="9842" y="438"/>
                    <a:pt x="10824" y="661"/>
                  </a:cubicBezTo>
                  <a:cubicBezTo>
                    <a:pt x="10837" y="664"/>
                    <a:pt x="10849" y="665"/>
                    <a:pt x="10862" y="665"/>
                  </a:cubicBezTo>
                  <a:cubicBezTo>
                    <a:pt x="10939" y="665"/>
                    <a:pt x="11009" y="611"/>
                    <a:pt x="11027" y="533"/>
                  </a:cubicBezTo>
                  <a:cubicBezTo>
                    <a:pt x="11048" y="441"/>
                    <a:pt x="10991" y="351"/>
                    <a:pt x="10899" y="330"/>
                  </a:cubicBezTo>
                  <a:cubicBezTo>
                    <a:pt x="9888" y="100"/>
                    <a:pt x="8953" y="0"/>
                    <a:pt x="808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1" name="Google Shape;2741;p39"/>
            <p:cNvSpPr/>
            <p:nvPr/>
          </p:nvSpPr>
          <p:spPr>
            <a:xfrm>
              <a:off x="4449813" y="2896300"/>
              <a:ext cx="101279" cy="83012"/>
            </a:xfrm>
            <a:custGeom>
              <a:avLst/>
              <a:gdLst/>
              <a:ahLst/>
              <a:cxnLst/>
              <a:rect l="l" t="t" r="r" b="b"/>
              <a:pathLst>
                <a:path w="3077" h="2522" extrusionOk="0">
                  <a:moveTo>
                    <a:pt x="185" y="0"/>
                  </a:moveTo>
                  <a:cubicBezTo>
                    <a:pt x="105" y="0"/>
                    <a:pt x="35" y="56"/>
                    <a:pt x="18" y="137"/>
                  </a:cubicBezTo>
                  <a:cubicBezTo>
                    <a:pt x="0" y="230"/>
                    <a:pt x="60" y="320"/>
                    <a:pt x="151" y="338"/>
                  </a:cubicBezTo>
                  <a:cubicBezTo>
                    <a:pt x="170" y="342"/>
                    <a:pt x="1963" y="724"/>
                    <a:pt x="2727" y="2422"/>
                  </a:cubicBezTo>
                  <a:cubicBezTo>
                    <a:pt x="2757" y="2485"/>
                    <a:pt x="2818" y="2522"/>
                    <a:pt x="2883" y="2522"/>
                  </a:cubicBezTo>
                  <a:cubicBezTo>
                    <a:pt x="2907" y="2522"/>
                    <a:pt x="2929" y="2517"/>
                    <a:pt x="2953" y="2507"/>
                  </a:cubicBezTo>
                  <a:cubicBezTo>
                    <a:pt x="3038" y="2469"/>
                    <a:pt x="3076" y="2368"/>
                    <a:pt x="3038" y="2283"/>
                  </a:cubicBezTo>
                  <a:cubicBezTo>
                    <a:pt x="2198" y="421"/>
                    <a:pt x="298" y="20"/>
                    <a:pt x="218" y="4"/>
                  </a:cubicBezTo>
                  <a:cubicBezTo>
                    <a:pt x="207" y="1"/>
                    <a:pt x="196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2" name="Google Shape;2742;p39"/>
            <p:cNvSpPr/>
            <p:nvPr/>
          </p:nvSpPr>
          <p:spPr>
            <a:xfrm>
              <a:off x="4396186" y="2935535"/>
              <a:ext cx="146011" cy="45192"/>
            </a:xfrm>
            <a:custGeom>
              <a:avLst/>
              <a:gdLst/>
              <a:ahLst/>
              <a:cxnLst/>
              <a:rect l="l" t="t" r="r" b="b"/>
              <a:pathLst>
                <a:path w="4436" h="1373" extrusionOk="0">
                  <a:moveTo>
                    <a:pt x="1823" y="0"/>
                  </a:moveTo>
                  <a:cubicBezTo>
                    <a:pt x="786" y="0"/>
                    <a:pt x="99" y="520"/>
                    <a:pt x="88" y="529"/>
                  </a:cubicBezTo>
                  <a:cubicBezTo>
                    <a:pt x="14" y="586"/>
                    <a:pt x="1" y="693"/>
                    <a:pt x="58" y="767"/>
                  </a:cubicBezTo>
                  <a:cubicBezTo>
                    <a:pt x="91" y="810"/>
                    <a:pt x="141" y="832"/>
                    <a:pt x="191" y="832"/>
                  </a:cubicBezTo>
                  <a:cubicBezTo>
                    <a:pt x="228" y="832"/>
                    <a:pt x="265" y="820"/>
                    <a:pt x="296" y="796"/>
                  </a:cubicBezTo>
                  <a:cubicBezTo>
                    <a:pt x="306" y="788"/>
                    <a:pt x="901" y="340"/>
                    <a:pt x="1813" y="340"/>
                  </a:cubicBezTo>
                  <a:cubicBezTo>
                    <a:pt x="2458" y="340"/>
                    <a:pt x="3263" y="564"/>
                    <a:pt x="4133" y="1330"/>
                  </a:cubicBezTo>
                  <a:cubicBezTo>
                    <a:pt x="4165" y="1359"/>
                    <a:pt x="4205" y="1372"/>
                    <a:pt x="4245" y="1372"/>
                  </a:cubicBezTo>
                  <a:cubicBezTo>
                    <a:pt x="4291" y="1372"/>
                    <a:pt x="4338" y="1352"/>
                    <a:pt x="4373" y="1314"/>
                  </a:cubicBezTo>
                  <a:cubicBezTo>
                    <a:pt x="4435" y="1243"/>
                    <a:pt x="4429" y="1136"/>
                    <a:pt x="4357" y="1075"/>
                  </a:cubicBezTo>
                  <a:cubicBezTo>
                    <a:pt x="3417" y="247"/>
                    <a:pt x="2537" y="0"/>
                    <a:pt x="18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3" name="Google Shape;2743;p39"/>
            <p:cNvSpPr/>
            <p:nvPr/>
          </p:nvSpPr>
          <p:spPr>
            <a:xfrm>
              <a:off x="4975201" y="3788491"/>
              <a:ext cx="132022" cy="158552"/>
            </a:xfrm>
            <a:custGeom>
              <a:avLst/>
              <a:gdLst/>
              <a:ahLst/>
              <a:cxnLst/>
              <a:rect l="l" t="t" r="r" b="b"/>
              <a:pathLst>
                <a:path w="4011" h="4817" extrusionOk="0">
                  <a:moveTo>
                    <a:pt x="2194" y="1297"/>
                  </a:moveTo>
                  <a:cubicBezTo>
                    <a:pt x="2290" y="1681"/>
                    <a:pt x="2890" y="2936"/>
                    <a:pt x="2601" y="3451"/>
                  </a:cubicBezTo>
                  <a:cubicBezTo>
                    <a:pt x="2478" y="3667"/>
                    <a:pt x="2305" y="3766"/>
                    <a:pt x="2131" y="3766"/>
                  </a:cubicBezTo>
                  <a:cubicBezTo>
                    <a:pt x="1845" y="3766"/>
                    <a:pt x="1559" y="3497"/>
                    <a:pt x="1504" y="3041"/>
                  </a:cubicBezTo>
                  <a:cubicBezTo>
                    <a:pt x="1381" y="2020"/>
                    <a:pt x="2163" y="1306"/>
                    <a:pt x="2163" y="1306"/>
                  </a:cubicBezTo>
                  <a:lnTo>
                    <a:pt x="2194" y="1297"/>
                  </a:lnTo>
                  <a:close/>
                  <a:moveTo>
                    <a:pt x="2840" y="0"/>
                  </a:moveTo>
                  <a:cubicBezTo>
                    <a:pt x="2504" y="115"/>
                    <a:pt x="1659" y="386"/>
                    <a:pt x="1224" y="386"/>
                  </a:cubicBezTo>
                  <a:cubicBezTo>
                    <a:pt x="1138" y="386"/>
                    <a:pt x="1067" y="375"/>
                    <a:pt x="1021" y="350"/>
                  </a:cubicBezTo>
                  <a:cubicBezTo>
                    <a:pt x="1021" y="350"/>
                    <a:pt x="1005" y="1201"/>
                    <a:pt x="705" y="1963"/>
                  </a:cubicBezTo>
                  <a:cubicBezTo>
                    <a:pt x="404" y="2724"/>
                    <a:pt x="0" y="4616"/>
                    <a:pt x="2084" y="4807"/>
                  </a:cubicBezTo>
                  <a:cubicBezTo>
                    <a:pt x="2151" y="4813"/>
                    <a:pt x="2217" y="4816"/>
                    <a:pt x="2280" y="4816"/>
                  </a:cubicBezTo>
                  <a:cubicBezTo>
                    <a:pt x="3913" y="4816"/>
                    <a:pt x="4011" y="2812"/>
                    <a:pt x="3612" y="2091"/>
                  </a:cubicBezTo>
                  <a:cubicBezTo>
                    <a:pt x="3267" y="1461"/>
                    <a:pt x="3182" y="845"/>
                    <a:pt x="3003" y="753"/>
                  </a:cubicBezTo>
                  <a:cubicBezTo>
                    <a:pt x="2921" y="561"/>
                    <a:pt x="2846" y="24"/>
                    <a:pt x="2846" y="24"/>
                  </a:cubicBezTo>
                  <a:lnTo>
                    <a:pt x="28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4" name="Google Shape;2744;p39"/>
            <p:cNvSpPr/>
            <p:nvPr/>
          </p:nvSpPr>
          <p:spPr>
            <a:xfrm>
              <a:off x="5006141" y="3757485"/>
              <a:ext cx="67311" cy="43711"/>
            </a:xfrm>
            <a:custGeom>
              <a:avLst/>
              <a:gdLst/>
              <a:ahLst/>
              <a:cxnLst/>
              <a:rect l="l" t="t" r="r" b="b"/>
              <a:pathLst>
                <a:path w="2045" h="1328" extrusionOk="0">
                  <a:moveTo>
                    <a:pt x="1965" y="1"/>
                  </a:moveTo>
                  <a:cubicBezTo>
                    <a:pt x="1364" y="302"/>
                    <a:pt x="74" y="393"/>
                    <a:pt x="74" y="393"/>
                  </a:cubicBezTo>
                  <a:lnTo>
                    <a:pt x="55" y="400"/>
                  </a:lnTo>
                  <a:cubicBezTo>
                    <a:pt x="193" y="787"/>
                    <a:pt x="1" y="1250"/>
                    <a:pt x="81" y="1292"/>
                  </a:cubicBezTo>
                  <a:cubicBezTo>
                    <a:pt x="127" y="1317"/>
                    <a:pt x="198" y="1328"/>
                    <a:pt x="285" y="1328"/>
                  </a:cubicBezTo>
                  <a:cubicBezTo>
                    <a:pt x="719" y="1328"/>
                    <a:pt x="1564" y="1057"/>
                    <a:pt x="1900" y="942"/>
                  </a:cubicBezTo>
                  <a:cubicBezTo>
                    <a:pt x="1990" y="912"/>
                    <a:pt x="2045" y="893"/>
                    <a:pt x="2045" y="893"/>
                  </a:cubicBezTo>
                  <a:cubicBezTo>
                    <a:pt x="2045" y="893"/>
                    <a:pt x="1882" y="410"/>
                    <a:pt x="19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5" name="Google Shape;2745;p39"/>
            <p:cNvSpPr/>
            <p:nvPr/>
          </p:nvSpPr>
          <p:spPr>
            <a:xfrm>
              <a:off x="4972140" y="3628097"/>
              <a:ext cx="120238" cy="142555"/>
            </a:xfrm>
            <a:custGeom>
              <a:avLst/>
              <a:gdLst/>
              <a:ahLst/>
              <a:cxnLst/>
              <a:rect l="l" t="t" r="r" b="b"/>
              <a:pathLst>
                <a:path w="3653" h="4331" extrusionOk="0">
                  <a:moveTo>
                    <a:pt x="1831" y="1"/>
                  </a:moveTo>
                  <a:cubicBezTo>
                    <a:pt x="1796" y="1"/>
                    <a:pt x="1760" y="2"/>
                    <a:pt x="1724" y="4"/>
                  </a:cubicBezTo>
                  <a:cubicBezTo>
                    <a:pt x="549" y="68"/>
                    <a:pt x="1" y="973"/>
                    <a:pt x="60" y="2279"/>
                  </a:cubicBezTo>
                  <a:cubicBezTo>
                    <a:pt x="121" y="3584"/>
                    <a:pt x="710" y="3756"/>
                    <a:pt x="1002" y="4165"/>
                  </a:cubicBezTo>
                  <a:cubicBezTo>
                    <a:pt x="1039" y="4217"/>
                    <a:pt x="1068" y="4274"/>
                    <a:pt x="1088" y="4331"/>
                  </a:cubicBezTo>
                  <a:lnTo>
                    <a:pt x="1107" y="4324"/>
                  </a:lnTo>
                  <a:cubicBezTo>
                    <a:pt x="1107" y="4324"/>
                    <a:pt x="2398" y="4233"/>
                    <a:pt x="2998" y="3932"/>
                  </a:cubicBezTo>
                  <a:cubicBezTo>
                    <a:pt x="3080" y="3522"/>
                    <a:pt x="3652" y="2439"/>
                    <a:pt x="3433" y="1478"/>
                  </a:cubicBezTo>
                  <a:cubicBezTo>
                    <a:pt x="3238" y="618"/>
                    <a:pt x="2700" y="1"/>
                    <a:pt x="18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6" name="Google Shape;2746;p39"/>
            <p:cNvSpPr/>
            <p:nvPr/>
          </p:nvSpPr>
          <p:spPr>
            <a:xfrm>
              <a:off x="4970519" y="3622435"/>
              <a:ext cx="130113" cy="184390"/>
            </a:xfrm>
            <a:custGeom>
              <a:avLst/>
              <a:gdLst/>
              <a:ahLst/>
              <a:cxnLst/>
              <a:rect l="l" t="t" r="r" b="b"/>
              <a:pathLst>
                <a:path w="3953" h="5602" extrusionOk="0">
                  <a:moveTo>
                    <a:pt x="2005" y="340"/>
                  </a:moveTo>
                  <a:cubicBezTo>
                    <a:pt x="2734" y="340"/>
                    <a:pt x="3252" y="829"/>
                    <a:pt x="3447" y="1686"/>
                  </a:cubicBezTo>
                  <a:cubicBezTo>
                    <a:pt x="3600" y="2357"/>
                    <a:pt x="3330" y="3117"/>
                    <a:pt x="3151" y="3622"/>
                  </a:cubicBezTo>
                  <a:cubicBezTo>
                    <a:pt x="3085" y="3808"/>
                    <a:pt x="3032" y="3955"/>
                    <a:pt x="3010" y="4070"/>
                  </a:cubicBezTo>
                  <a:cubicBezTo>
                    <a:pt x="2948" y="4370"/>
                    <a:pt x="3005" y="4697"/>
                    <a:pt x="3050" y="4888"/>
                  </a:cubicBezTo>
                  <a:cubicBezTo>
                    <a:pt x="2715" y="5001"/>
                    <a:pt x="1899" y="5261"/>
                    <a:pt x="1495" y="5261"/>
                  </a:cubicBezTo>
                  <a:cubicBezTo>
                    <a:pt x="1477" y="5261"/>
                    <a:pt x="1462" y="5261"/>
                    <a:pt x="1449" y="5260"/>
                  </a:cubicBezTo>
                  <a:cubicBezTo>
                    <a:pt x="1451" y="5240"/>
                    <a:pt x="1454" y="5218"/>
                    <a:pt x="1461" y="5194"/>
                  </a:cubicBezTo>
                  <a:cubicBezTo>
                    <a:pt x="1494" y="4957"/>
                    <a:pt x="1548" y="4556"/>
                    <a:pt x="1321" y="4236"/>
                  </a:cubicBezTo>
                  <a:cubicBezTo>
                    <a:pt x="1242" y="4125"/>
                    <a:pt x="1148" y="4034"/>
                    <a:pt x="1050" y="3939"/>
                  </a:cubicBezTo>
                  <a:cubicBezTo>
                    <a:pt x="770" y="3670"/>
                    <a:pt x="454" y="3363"/>
                    <a:pt x="412" y="2441"/>
                  </a:cubicBezTo>
                  <a:cubicBezTo>
                    <a:pt x="330" y="693"/>
                    <a:pt x="1317" y="377"/>
                    <a:pt x="1913" y="343"/>
                  </a:cubicBezTo>
                  <a:cubicBezTo>
                    <a:pt x="1944" y="341"/>
                    <a:pt x="1975" y="340"/>
                    <a:pt x="2005" y="340"/>
                  </a:cubicBezTo>
                  <a:close/>
                  <a:moveTo>
                    <a:pt x="2009" y="1"/>
                  </a:moveTo>
                  <a:cubicBezTo>
                    <a:pt x="1971" y="1"/>
                    <a:pt x="1931" y="2"/>
                    <a:pt x="1892" y="4"/>
                  </a:cubicBezTo>
                  <a:cubicBezTo>
                    <a:pt x="683" y="71"/>
                    <a:pt x="0" y="988"/>
                    <a:pt x="68" y="2457"/>
                  </a:cubicBezTo>
                  <a:cubicBezTo>
                    <a:pt x="117" y="3513"/>
                    <a:pt x="501" y="3886"/>
                    <a:pt x="811" y="4183"/>
                  </a:cubicBezTo>
                  <a:cubicBezTo>
                    <a:pt x="900" y="4272"/>
                    <a:pt x="979" y="4348"/>
                    <a:pt x="1041" y="4433"/>
                  </a:cubicBezTo>
                  <a:cubicBezTo>
                    <a:pt x="1191" y="4644"/>
                    <a:pt x="1148" y="4948"/>
                    <a:pt x="1120" y="5149"/>
                  </a:cubicBezTo>
                  <a:cubicBezTo>
                    <a:pt x="1095" y="5324"/>
                    <a:pt x="1075" y="5473"/>
                    <a:pt x="1212" y="5545"/>
                  </a:cubicBezTo>
                  <a:cubicBezTo>
                    <a:pt x="1281" y="5582"/>
                    <a:pt x="1375" y="5602"/>
                    <a:pt x="1494" y="5602"/>
                  </a:cubicBezTo>
                  <a:cubicBezTo>
                    <a:pt x="2067" y="5602"/>
                    <a:pt x="3263" y="5175"/>
                    <a:pt x="3313" y="5156"/>
                  </a:cubicBezTo>
                  <a:cubicBezTo>
                    <a:pt x="3399" y="5125"/>
                    <a:pt x="3446" y="5029"/>
                    <a:pt x="3417" y="4942"/>
                  </a:cubicBezTo>
                  <a:cubicBezTo>
                    <a:pt x="3415" y="4937"/>
                    <a:pt x="3271" y="4496"/>
                    <a:pt x="3343" y="4136"/>
                  </a:cubicBezTo>
                  <a:cubicBezTo>
                    <a:pt x="3360" y="4045"/>
                    <a:pt x="3412" y="3901"/>
                    <a:pt x="3471" y="3736"/>
                  </a:cubicBezTo>
                  <a:cubicBezTo>
                    <a:pt x="3663" y="3194"/>
                    <a:pt x="3953" y="2378"/>
                    <a:pt x="3777" y="1611"/>
                  </a:cubicBezTo>
                  <a:cubicBezTo>
                    <a:pt x="3544" y="588"/>
                    <a:pt x="2906" y="1"/>
                    <a:pt x="20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7" name="Google Shape;2747;p39"/>
            <p:cNvSpPr/>
            <p:nvPr/>
          </p:nvSpPr>
          <p:spPr>
            <a:xfrm>
              <a:off x="5007021" y="3751857"/>
              <a:ext cx="74454" cy="24193"/>
            </a:xfrm>
            <a:custGeom>
              <a:avLst/>
              <a:gdLst/>
              <a:ahLst/>
              <a:cxnLst/>
              <a:rect l="l" t="t" r="r" b="b"/>
              <a:pathLst>
                <a:path w="2262" h="735" extrusionOk="0">
                  <a:moveTo>
                    <a:pt x="2066" y="0"/>
                  </a:moveTo>
                  <a:cubicBezTo>
                    <a:pt x="2040" y="0"/>
                    <a:pt x="2015" y="6"/>
                    <a:pt x="1990" y="18"/>
                  </a:cubicBezTo>
                  <a:cubicBezTo>
                    <a:pt x="1429" y="301"/>
                    <a:pt x="176" y="393"/>
                    <a:pt x="164" y="394"/>
                  </a:cubicBezTo>
                  <a:cubicBezTo>
                    <a:pt x="71" y="400"/>
                    <a:pt x="1" y="483"/>
                    <a:pt x="7" y="576"/>
                  </a:cubicBezTo>
                  <a:cubicBezTo>
                    <a:pt x="12" y="666"/>
                    <a:pt x="87" y="734"/>
                    <a:pt x="176" y="734"/>
                  </a:cubicBezTo>
                  <a:lnTo>
                    <a:pt x="188" y="734"/>
                  </a:lnTo>
                  <a:cubicBezTo>
                    <a:pt x="242" y="730"/>
                    <a:pt x="1520" y="637"/>
                    <a:pt x="2142" y="324"/>
                  </a:cubicBezTo>
                  <a:cubicBezTo>
                    <a:pt x="2226" y="281"/>
                    <a:pt x="2262" y="178"/>
                    <a:pt x="2219" y="95"/>
                  </a:cubicBezTo>
                  <a:cubicBezTo>
                    <a:pt x="2189" y="35"/>
                    <a:pt x="2128" y="0"/>
                    <a:pt x="20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8" name="Google Shape;2748;p39"/>
            <p:cNvSpPr/>
            <p:nvPr/>
          </p:nvSpPr>
          <p:spPr>
            <a:xfrm>
              <a:off x="4976419" y="3794416"/>
              <a:ext cx="133207" cy="158222"/>
            </a:xfrm>
            <a:custGeom>
              <a:avLst/>
              <a:gdLst/>
              <a:ahLst/>
              <a:cxnLst/>
              <a:rect l="l" t="t" r="r" b="b"/>
              <a:pathLst>
                <a:path w="4047" h="4807" extrusionOk="0">
                  <a:moveTo>
                    <a:pt x="2081" y="1431"/>
                  </a:moveTo>
                  <a:cubicBezTo>
                    <a:pt x="2095" y="1474"/>
                    <a:pt x="2113" y="1520"/>
                    <a:pt x="2132" y="1569"/>
                  </a:cubicBezTo>
                  <a:cubicBezTo>
                    <a:pt x="2293" y="2020"/>
                    <a:pt x="2600" y="2861"/>
                    <a:pt x="2415" y="3188"/>
                  </a:cubicBezTo>
                  <a:cubicBezTo>
                    <a:pt x="2331" y="3336"/>
                    <a:pt x="2216" y="3417"/>
                    <a:pt x="2094" y="3417"/>
                  </a:cubicBezTo>
                  <a:cubicBezTo>
                    <a:pt x="2075" y="3417"/>
                    <a:pt x="2055" y="3415"/>
                    <a:pt x="2036" y="3411"/>
                  </a:cubicBezTo>
                  <a:cubicBezTo>
                    <a:pt x="1867" y="3377"/>
                    <a:pt x="1676" y="3188"/>
                    <a:pt x="1636" y="2841"/>
                  </a:cubicBezTo>
                  <a:cubicBezTo>
                    <a:pt x="1559" y="2203"/>
                    <a:pt x="1877" y="1690"/>
                    <a:pt x="2081" y="1431"/>
                  </a:cubicBezTo>
                  <a:close/>
                  <a:moveTo>
                    <a:pt x="979" y="1"/>
                  </a:moveTo>
                  <a:cubicBezTo>
                    <a:pt x="887" y="1"/>
                    <a:pt x="816" y="77"/>
                    <a:pt x="815" y="168"/>
                  </a:cubicBezTo>
                  <a:cubicBezTo>
                    <a:pt x="815" y="176"/>
                    <a:pt x="796" y="998"/>
                    <a:pt x="510" y="1721"/>
                  </a:cubicBezTo>
                  <a:cubicBezTo>
                    <a:pt x="381" y="2046"/>
                    <a:pt x="1" y="3169"/>
                    <a:pt x="506" y="3993"/>
                  </a:cubicBezTo>
                  <a:cubicBezTo>
                    <a:pt x="793" y="4459"/>
                    <a:pt x="1307" y="4729"/>
                    <a:pt x="2032" y="4796"/>
                  </a:cubicBezTo>
                  <a:cubicBezTo>
                    <a:pt x="2106" y="4804"/>
                    <a:pt x="2178" y="4807"/>
                    <a:pt x="2246" y="4807"/>
                  </a:cubicBezTo>
                  <a:cubicBezTo>
                    <a:pt x="2979" y="4807"/>
                    <a:pt x="3384" y="4436"/>
                    <a:pt x="3598" y="4105"/>
                  </a:cubicBezTo>
                  <a:cubicBezTo>
                    <a:pt x="4047" y="3418"/>
                    <a:pt x="4027" y="2373"/>
                    <a:pt x="3724" y="1826"/>
                  </a:cubicBezTo>
                  <a:cubicBezTo>
                    <a:pt x="3565" y="1537"/>
                    <a:pt x="3462" y="1248"/>
                    <a:pt x="3379" y="1014"/>
                  </a:cubicBezTo>
                  <a:cubicBezTo>
                    <a:pt x="3251" y="655"/>
                    <a:pt x="3156" y="388"/>
                    <a:pt x="2923" y="388"/>
                  </a:cubicBezTo>
                  <a:cubicBezTo>
                    <a:pt x="2919" y="388"/>
                    <a:pt x="2914" y="388"/>
                    <a:pt x="2909" y="388"/>
                  </a:cubicBezTo>
                  <a:cubicBezTo>
                    <a:pt x="2649" y="394"/>
                    <a:pt x="1994" y="654"/>
                    <a:pt x="1975" y="1025"/>
                  </a:cubicBezTo>
                  <a:lnTo>
                    <a:pt x="1975" y="1033"/>
                  </a:lnTo>
                  <a:cubicBezTo>
                    <a:pt x="1815" y="1196"/>
                    <a:pt x="1181" y="1903"/>
                    <a:pt x="1298" y="2881"/>
                  </a:cubicBezTo>
                  <a:cubicBezTo>
                    <a:pt x="1352" y="3334"/>
                    <a:pt x="1616" y="3674"/>
                    <a:pt x="1969" y="3744"/>
                  </a:cubicBezTo>
                  <a:cubicBezTo>
                    <a:pt x="2012" y="3752"/>
                    <a:pt x="2054" y="3757"/>
                    <a:pt x="2096" y="3757"/>
                  </a:cubicBezTo>
                  <a:cubicBezTo>
                    <a:pt x="2343" y="3757"/>
                    <a:pt x="2566" y="3612"/>
                    <a:pt x="2712" y="3355"/>
                  </a:cubicBezTo>
                  <a:cubicBezTo>
                    <a:pt x="2972" y="2890"/>
                    <a:pt x="2670" y="2059"/>
                    <a:pt x="2451" y="1452"/>
                  </a:cubicBezTo>
                  <a:cubicBezTo>
                    <a:pt x="2392" y="1292"/>
                    <a:pt x="2319" y="1089"/>
                    <a:pt x="2316" y="1043"/>
                  </a:cubicBezTo>
                  <a:cubicBezTo>
                    <a:pt x="2334" y="947"/>
                    <a:pt x="2701" y="751"/>
                    <a:pt x="2892" y="732"/>
                  </a:cubicBezTo>
                  <a:cubicBezTo>
                    <a:pt x="2937" y="788"/>
                    <a:pt x="3004" y="977"/>
                    <a:pt x="3058" y="1129"/>
                  </a:cubicBezTo>
                  <a:cubicBezTo>
                    <a:pt x="3146" y="1374"/>
                    <a:pt x="3254" y="1679"/>
                    <a:pt x="3426" y="1993"/>
                  </a:cubicBezTo>
                  <a:cubicBezTo>
                    <a:pt x="3646" y="2390"/>
                    <a:pt x="3708" y="3315"/>
                    <a:pt x="3314" y="3920"/>
                  </a:cubicBezTo>
                  <a:cubicBezTo>
                    <a:pt x="3078" y="4282"/>
                    <a:pt x="2717" y="4466"/>
                    <a:pt x="2246" y="4466"/>
                  </a:cubicBezTo>
                  <a:cubicBezTo>
                    <a:pt x="2187" y="4466"/>
                    <a:pt x="2125" y="4463"/>
                    <a:pt x="2063" y="4457"/>
                  </a:cubicBezTo>
                  <a:cubicBezTo>
                    <a:pt x="1449" y="4400"/>
                    <a:pt x="1022" y="4186"/>
                    <a:pt x="794" y="3814"/>
                  </a:cubicBezTo>
                  <a:cubicBezTo>
                    <a:pt x="361" y="3108"/>
                    <a:pt x="744" y="2051"/>
                    <a:pt x="825" y="1846"/>
                  </a:cubicBezTo>
                  <a:cubicBezTo>
                    <a:pt x="1134" y="1065"/>
                    <a:pt x="1154" y="211"/>
                    <a:pt x="1154" y="174"/>
                  </a:cubicBezTo>
                  <a:cubicBezTo>
                    <a:pt x="1156" y="81"/>
                    <a:pt x="1082" y="3"/>
                    <a:pt x="988" y="1"/>
                  </a:cubicBezTo>
                  <a:cubicBezTo>
                    <a:pt x="985" y="1"/>
                    <a:pt x="982" y="1"/>
                    <a:pt x="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9" name="Google Shape;2749;p39"/>
            <p:cNvSpPr/>
            <p:nvPr/>
          </p:nvSpPr>
          <p:spPr>
            <a:xfrm>
              <a:off x="5062886" y="3783620"/>
              <a:ext cx="17807" cy="35976"/>
            </a:xfrm>
            <a:custGeom>
              <a:avLst/>
              <a:gdLst/>
              <a:ahLst/>
              <a:cxnLst/>
              <a:rect l="l" t="t" r="r" b="b"/>
              <a:pathLst>
                <a:path w="541" h="1093" extrusionOk="0">
                  <a:moveTo>
                    <a:pt x="185" y="0"/>
                  </a:moveTo>
                  <a:cubicBezTo>
                    <a:pt x="176" y="0"/>
                    <a:pt x="168" y="1"/>
                    <a:pt x="159" y="2"/>
                  </a:cubicBezTo>
                  <a:cubicBezTo>
                    <a:pt x="65" y="14"/>
                    <a:pt x="0" y="100"/>
                    <a:pt x="13" y="194"/>
                  </a:cubicBezTo>
                  <a:cubicBezTo>
                    <a:pt x="27" y="295"/>
                    <a:pt x="102" y="808"/>
                    <a:pt x="193" y="997"/>
                  </a:cubicBezTo>
                  <a:cubicBezTo>
                    <a:pt x="223" y="1057"/>
                    <a:pt x="282" y="1093"/>
                    <a:pt x="346" y="1093"/>
                  </a:cubicBezTo>
                  <a:cubicBezTo>
                    <a:pt x="372" y="1093"/>
                    <a:pt x="397" y="1088"/>
                    <a:pt x="421" y="1077"/>
                  </a:cubicBezTo>
                  <a:cubicBezTo>
                    <a:pt x="505" y="1036"/>
                    <a:pt x="541" y="934"/>
                    <a:pt x="499" y="849"/>
                  </a:cubicBezTo>
                  <a:cubicBezTo>
                    <a:pt x="449" y="746"/>
                    <a:pt x="382" y="376"/>
                    <a:pt x="350" y="147"/>
                  </a:cubicBezTo>
                  <a:cubicBezTo>
                    <a:pt x="339" y="63"/>
                    <a:pt x="267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0" name="Google Shape;2750;p39"/>
            <p:cNvSpPr/>
            <p:nvPr/>
          </p:nvSpPr>
          <p:spPr>
            <a:xfrm>
              <a:off x="4995180" y="3655910"/>
              <a:ext cx="72841" cy="100358"/>
            </a:xfrm>
            <a:custGeom>
              <a:avLst/>
              <a:gdLst/>
              <a:ahLst/>
              <a:cxnLst/>
              <a:rect l="l" t="t" r="r" b="b"/>
              <a:pathLst>
                <a:path w="2213" h="3049" extrusionOk="0">
                  <a:moveTo>
                    <a:pt x="1116" y="1"/>
                  </a:moveTo>
                  <a:cubicBezTo>
                    <a:pt x="1087" y="1"/>
                    <a:pt x="1058" y="2"/>
                    <a:pt x="1029" y="5"/>
                  </a:cubicBezTo>
                  <a:cubicBezTo>
                    <a:pt x="346" y="83"/>
                    <a:pt x="1" y="714"/>
                    <a:pt x="63" y="1664"/>
                  </a:cubicBezTo>
                  <a:cubicBezTo>
                    <a:pt x="119" y="2526"/>
                    <a:pt x="823" y="3048"/>
                    <a:pt x="1277" y="3048"/>
                  </a:cubicBezTo>
                  <a:cubicBezTo>
                    <a:pt x="1323" y="3048"/>
                    <a:pt x="1366" y="3043"/>
                    <a:pt x="1405" y="3032"/>
                  </a:cubicBezTo>
                  <a:cubicBezTo>
                    <a:pt x="1940" y="2889"/>
                    <a:pt x="2213" y="2064"/>
                    <a:pt x="2170" y="1349"/>
                  </a:cubicBezTo>
                  <a:cubicBezTo>
                    <a:pt x="2125" y="568"/>
                    <a:pt x="1656" y="1"/>
                    <a:pt x="11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39"/>
            <p:cNvSpPr/>
            <p:nvPr/>
          </p:nvSpPr>
          <p:spPr>
            <a:xfrm>
              <a:off x="5017060" y="3683887"/>
              <a:ext cx="37490" cy="49076"/>
            </a:xfrm>
            <a:custGeom>
              <a:avLst/>
              <a:gdLst/>
              <a:ahLst/>
              <a:cxnLst/>
              <a:rect l="l" t="t" r="r" b="b"/>
              <a:pathLst>
                <a:path w="1139" h="1491" extrusionOk="0">
                  <a:moveTo>
                    <a:pt x="580" y="341"/>
                  </a:moveTo>
                  <a:cubicBezTo>
                    <a:pt x="680" y="341"/>
                    <a:pt x="769" y="523"/>
                    <a:pt x="780" y="750"/>
                  </a:cubicBezTo>
                  <a:cubicBezTo>
                    <a:pt x="788" y="973"/>
                    <a:pt x="718" y="1145"/>
                    <a:pt x="648" y="1151"/>
                  </a:cubicBezTo>
                  <a:lnTo>
                    <a:pt x="639" y="1151"/>
                  </a:lnTo>
                  <a:cubicBezTo>
                    <a:pt x="544" y="1151"/>
                    <a:pt x="415" y="975"/>
                    <a:pt x="386" y="739"/>
                  </a:cubicBezTo>
                  <a:cubicBezTo>
                    <a:pt x="379" y="681"/>
                    <a:pt x="354" y="394"/>
                    <a:pt x="544" y="346"/>
                  </a:cubicBezTo>
                  <a:cubicBezTo>
                    <a:pt x="558" y="342"/>
                    <a:pt x="569" y="341"/>
                    <a:pt x="580" y="341"/>
                  </a:cubicBezTo>
                  <a:close/>
                  <a:moveTo>
                    <a:pt x="580" y="0"/>
                  </a:moveTo>
                  <a:cubicBezTo>
                    <a:pt x="542" y="0"/>
                    <a:pt x="501" y="6"/>
                    <a:pt x="462" y="15"/>
                  </a:cubicBezTo>
                  <a:cubicBezTo>
                    <a:pt x="163" y="90"/>
                    <a:pt x="0" y="390"/>
                    <a:pt x="48" y="778"/>
                  </a:cubicBezTo>
                  <a:cubicBezTo>
                    <a:pt x="92" y="1132"/>
                    <a:pt x="309" y="1491"/>
                    <a:pt x="639" y="1491"/>
                  </a:cubicBezTo>
                  <a:cubicBezTo>
                    <a:pt x="653" y="1491"/>
                    <a:pt x="666" y="1491"/>
                    <a:pt x="680" y="1490"/>
                  </a:cubicBezTo>
                  <a:cubicBezTo>
                    <a:pt x="962" y="1463"/>
                    <a:pt x="1138" y="1160"/>
                    <a:pt x="1118" y="733"/>
                  </a:cubicBezTo>
                  <a:cubicBezTo>
                    <a:pt x="1099" y="294"/>
                    <a:pt x="882" y="0"/>
                    <a:pt x="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39"/>
            <p:cNvSpPr/>
            <p:nvPr/>
          </p:nvSpPr>
          <p:spPr>
            <a:xfrm>
              <a:off x="3860603" y="3701958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5" y="1"/>
                  </a:moveTo>
                  <a:cubicBezTo>
                    <a:pt x="2622" y="1"/>
                    <a:pt x="1915" y="236"/>
                    <a:pt x="1423" y="638"/>
                  </a:cubicBezTo>
                  <a:cubicBezTo>
                    <a:pt x="1" y="1799"/>
                    <a:pt x="1567" y="3535"/>
                    <a:pt x="3593" y="3535"/>
                  </a:cubicBezTo>
                  <a:cubicBezTo>
                    <a:pt x="3895" y="3535"/>
                    <a:pt x="4208" y="3497"/>
                    <a:pt x="4523" y="3411"/>
                  </a:cubicBezTo>
                  <a:cubicBezTo>
                    <a:pt x="6594" y="2851"/>
                    <a:pt x="6465" y="1352"/>
                    <a:pt x="5380" y="613"/>
                  </a:cubicBezTo>
                  <a:cubicBezTo>
                    <a:pt x="4757" y="189"/>
                    <a:pt x="4048" y="1"/>
                    <a:pt x="33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39"/>
            <p:cNvSpPr/>
            <p:nvPr/>
          </p:nvSpPr>
          <p:spPr>
            <a:xfrm>
              <a:off x="4228493" y="3734280"/>
              <a:ext cx="217042" cy="116387"/>
            </a:xfrm>
            <a:custGeom>
              <a:avLst/>
              <a:gdLst/>
              <a:ahLst/>
              <a:cxnLst/>
              <a:rect l="l" t="t" r="r" b="b"/>
              <a:pathLst>
                <a:path w="6594" h="3536" extrusionOk="0">
                  <a:moveTo>
                    <a:pt x="3374" y="0"/>
                  </a:moveTo>
                  <a:cubicBezTo>
                    <a:pt x="2621" y="0"/>
                    <a:pt x="1914" y="235"/>
                    <a:pt x="1423" y="636"/>
                  </a:cubicBezTo>
                  <a:cubicBezTo>
                    <a:pt x="1" y="1798"/>
                    <a:pt x="1568" y="3535"/>
                    <a:pt x="3593" y="3535"/>
                  </a:cubicBezTo>
                  <a:cubicBezTo>
                    <a:pt x="3896" y="3535"/>
                    <a:pt x="4208" y="3496"/>
                    <a:pt x="4523" y="3411"/>
                  </a:cubicBezTo>
                  <a:cubicBezTo>
                    <a:pt x="6593" y="2849"/>
                    <a:pt x="6465" y="1352"/>
                    <a:pt x="5379" y="613"/>
                  </a:cubicBezTo>
                  <a:cubicBezTo>
                    <a:pt x="4756" y="188"/>
                    <a:pt x="4047" y="0"/>
                    <a:pt x="33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39"/>
            <p:cNvSpPr/>
            <p:nvPr/>
          </p:nvSpPr>
          <p:spPr>
            <a:xfrm>
              <a:off x="4086399" y="3699818"/>
              <a:ext cx="155523" cy="95783"/>
            </a:xfrm>
            <a:custGeom>
              <a:avLst/>
              <a:gdLst/>
              <a:ahLst/>
              <a:cxnLst/>
              <a:rect l="l" t="t" r="r" b="b"/>
              <a:pathLst>
                <a:path w="4725" h="2910" extrusionOk="0">
                  <a:moveTo>
                    <a:pt x="356" y="1"/>
                  </a:moveTo>
                  <a:cubicBezTo>
                    <a:pt x="227" y="1"/>
                    <a:pt x="114" y="96"/>
                    <a:pt x="94" y="229"/>
                  </a:cubicBezTo>
                  <a:cubicBezTo>
                    <a:pt x="1" y="865"/>
                    <a:pt x="181" y="1523"/>
                    <a:pt x="586" y="2030"/>
                  </a:cubicBezTo>
                  <a:cubicBezTo>
                    <a:pt x="855" y="2368"/>
                    <a:pt x="1207" y="2620"/>
                    <a:pt x="1599" y="2767"/>
                  </a:cubicBezTo>
                  <a:cubicBezTo>
                    <a:pt x="1796" y="2840"/>
                    <a:pt x="1999" y="2885"/>
                    <a:pt x="2207" y="2902"/>
                  </a:cubicBezTo>
                  <a:cubicBezTo>
                    <a:pt x="2268" y="2907"/>
                    <a:pt x="2328" y="2909"/>
                    <a:pt x="2388" y="2909"/>
                  </a:cubicBezTo>
                  <a:cubicBezTo>
                    <a:pt x="2950" y="2909"/>
                    <a:pt x="3505" y="2696"/>
                    <a:pt x="3934" y="2311"/>
                  </a:cubicBezTo>
                  <a:cubicBezTo>
                    <a:pt x="4420" y="1877"/>
                    <a:pt x="4698" y="1281"/>
                    <a:pt x="4719" y="634"/>
                  </a:cubicBezTo>
                  <a:cubicBezTo>
                    <a:pt x="4725" y="489"/>
                    <a:pt x="4608" y="366"/>
                    <a:pt x="4463" y="362"/>
                  </a:cubicBezTo>
                  <a:cubicBezTo>
                    <a:pt x="4460" y="362"/>
                    <a:pt x="4458" y="362"/>
                    <a:pt x="4455" y="362"/>
                  </a:cubicBezTo>
                  <a:cubicBezTo>
                    <a:pt x="4313" y="362"/>
                    <a:pt x="4195" y="475"/>
                    <a:pt x="4191" y="618"/>
                  </a:cubicBezTo>
                  <a:cubicBezTo>
                    <a:pt x="4175" y="1119"/>
                    <a:pt x="3959" y="1579"/>
                    <a:pt x="3581" y="1916"/>
                  </a:cubicBezTo>
                  <a:cubicBezTo>
                    <a:pt x="3248" y="2215"/>
                    <a:pt x="2817" y="2379"/>
                    <a:pt x="2384" y="2379"/>
                  </a:cubicBezTo>
                  <a:cubicBezTo>
                    <a:pt x="2339" y="2379"/>
                    <a:pt x="2295" y="2377"/>
                    <a:pt x="2251" y="2374"/>
                  </a:cubicBezTo>
                  <a:cubicBezTo>
                    <a:pt x="1769" y="2336"/>
                    <a:pt x="1314" y="2090"/>
                    <a:pt x="1003" y="1699"/>
                  </a:cubicBezTo>
                  <a:cubicBezTo>
                    <a:pt x="684" y="1299"/>
                    <a:pt x="548" y="805"/>
                    <a:pt x="620" y="305"/>
                  </a:cubicBezTo>
                  <a:cubicBezTo>
                    <a:pt x="641" y="160"/>
                    <a:pt x="540" y="26"/>
                    <a:pt x="394" y="4"/>
                  </a:cubicBezTo>
                  <a:cubicBezTo>
                    <a:pt x="382" y="2"/>
                    <a:pt x="369" y="1"/>
                    <a:pt x="3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39"/>
            <p:cNvSpPr/>
            <p:nvPr/>
          </p:nvSpPr>
          <p:spPr>
            <a:xfrm>
              <a:off x="3893880" y="3577046"/>
              <a:ext cx="171718" cy="98515"/>
            </a:xfrm>
            <a:custGeom>
              <a:avLst/>
              <a:gdLst/>
              <a:ahLst/>
              <a:cxnLst/>
              <a:rect l="l" t="t" r="r" b="b"/>
              <a:pathLst>
                <a:path w="5217" h="2993" extrusionOk="0">
                  <a:moveTo>
                    <a:pt x="1058" y="0"/>
                  </a:moveTo>
                  <a:cubicBezTo>
                    <a:pt x="991" y="0"/>
                    <a:pt x="924" y="25"/>
                    <a:pt x="873" y="76"/>
                  </a:cubicBezTo>
                  <a:cubicBezTo>
                    <a:pt x="767" y="178"/>
                    <a:pt x="766" y="346"/>
                    <a:pt x="867" y="450"/>
                  </a:cubicBezTo>
                  <a:lnTo>
                    <a:pt x="1701" y="1306"/>
                  </a:lnTo>
                  <a:cubicBezTo>
                    <a:pt x="1636" y="1371"/>
                    <a:pt x="1573" y="1442"/>
                    <a:pt x="1514" y="1516"/>
                  </a:cubicBezTo>
                  <a:lnTo>
                    <a:pt x="411" y="1016"/>
                  </a:lnTo>
                  <a:cubicBezTo>
                    <a:pt x="375" y="999"/>
                    <a:pt x="338" y="991"/>
                    <a:pt x="301" y="991"/>
                  </a:cubicBezTo>
                  <a:cubicBezTo>
                    <a:pt x="201" y="991"/>
                    <a:pt x="104" y="1050"/>
                    <a:pt x="60" y="1147"/>
                  </a:cubicBezTo>
                  <a:cubicBezTo>
                    <a:pt x="0" y="1280"/>
                    <a:pt x="59" y="1439"/>
                    <a:pt x="192" y="1498"/>
                  </a:cubicBezTo>
                  <a:lnTo>
                    <a:pt x="1230" y="1970"/>
                  </a:lnTo>
                  <a:cubicBezTo>
                    <a:pt x="1173" y="2084"/>
                    <a:pt x="1124" y="2206"/>
                    <a:pt x="1083" y="2332"/>
                  </a:cubicBezTo>
                  <a:cubicBezTo>
                    <a:pt x="1041" y="2467"/>
                    <a:pt x="1113" y="2611"/>
                    <a:pt x="1243" y="2661"/>
                  </a:cubicBezTo>
                  <a:cubicBezTo>
                    <a:pt x="1247" y="2662"/>
                    <a:pt x="1253" y="2663"/>
                    <a:pt x="1257" y="2664"/>
                  </a:cubicBezTo>
                  <a:cubicBezTo>
                    <a:pt x="1283" y="2673"/>
                    <a:pt x="1310" y="2677"/>
                    <a:pt x="1337" y="2677"/>
                  </a:cubicBezTo>
                  <a:cubicBezTo>
                    <a:pt x="1449" y="2677"/>
                    <a:pt x="1553" y="2604"/>
                    <a:pt x="1589" y="2491"/>
                  </a:cubicBezTo>
                  <a:cubicBezTo>
                    <a:pt x="1833" y="1712"/>
                    <a:pt x="2494" y="1186"/>
                    <a:pt x="3172" y="1186"/>
                  </a:cubicBezTo>
                  <a:cubicBezTo>
                    <a:pt x="3266" y="1186"/>
                    <a:pt x="3361" y="1196"/>
                    <a:pt x="3455" y="1217"/>
                  </a:cubicBezTo>
                  <a:cubicBezTo>
                    <a:pt x="4094" y="1364"/>
                    <a:pt x="4586" y="1982"/>
                    <a:pt x="4673" y="2757"/>
                  </a:cubicBezTo>
                  <a:cubicBezTo>
                    <a:pt x="4688" y="2893"/>
                    <a:pt x="4804" y="2993"/>
                    <a:pt x="4937" y="2993"/>
                  </a:cubicBezTo>
                  <a:cubicBezTo>
                    <a:pt x="4947" y="2993"/>
                    <a:pt x="4957" y="2992"/>
                    <a:pt x="4967" y="2991"/>
                  </a:cubicBezTo>
                  <a:cubicBezTo>
                    <a:pt x="5113" y="2973"/>
                    <a:pt x="5217" y="2843"/>
                    <a:pt x="5201" y="2696"/>
                  </a:cubicBezTo>
                  <a:cubicBezTo>
                    <a:pt x="5088" y="1698"/>
                    <a:pt x="4435" y="894"/>
                    <a:pt x="3573" y="700"/>
                  </a:cubicBezTo>
                  <a:cubicBezTo>
                    <a:pt x="3442" y="671"/>
                    <a:pt x="3310" y="657"/>
                    <a:pt x="3178" y="657"/>
                  </a:cubicBezTo>
                  <a:cubicBezTo>
                    <a:pt x="2808" y="657"/>
                    <a:pt x="2442" y="770"/>
                    <a:pt x="2119" y="972"/>
                  </a:cubicBezTo>
                  <a:lnTo>
                    <a:pt x="1247" y="80"/>
                  </a:lnTo>
                  <a:cubicBezTo>
                    <a:pt x="1195" y="27"/>
                    <a:pt x="1127" y="0"/>
                    <a:pt x="10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39"/>
            <p:cNvSpPr/>
            <p:nvPr/>
          </p:nvSpPr>
          <p:spPr>
            <a:xfrm>
              <a:off x="4271743" y="3620263"/>
              <a:ext cx="177938" cy="85414"/>
            </a:xfrm>
            <a:custGeom>
              <a:avLst/>
              <a:gdLst/>
              <a:ahLst/>
              <a:cxnLst/>
              <a:rect l="l" t="t" r="r" b="b"/>
              <a:pathLst>
                <a:path w="5406" h="2595" extrusionOk="0">
                  <a:moveTo>
                    <a:pt x="4541" y="0"/>
                  </a:moveTo>
                  <a:cubicBezTo>
                    <a:pt x="4487" y="0"/>
                    <a:pt x="4433" y="17"/>
                    <a:pt x="4387" y="50"/>
                  </a:cubicBezTo>
                  <a:lnTo>
                    <a:pt x="3374" y="778"/>
                  </a:lnTo>
                  <a:cubicBezTo>
                    <a:pt x="3011" y="452"/>
                    <a:pt x="2557" y="255"/>
                    <a:pt x="2075" y="255"/>
                  </a:cubicBezTo>
                  <a:cubicBezTo>
                    <a:pt x="2046" y="255"/>
                    <a:pt x="2017" y="256"/>
                    <a:pt x="1988" y="258"/>
                  </a:cubicBezTo>
                  <a:cubicBezTo>
                    <a:pt x="1106" y="299"/>
                    <a:pt x="321" y="976"/>
                    <a:pt x="36" y="1940"/>
                  </a:cubicBezTo>
                  <a:cubicBezTo>
                    <a:pt x="0" y="2074"/>
                    <a:pt x="71" y="2215"/>
                    <a:pt x="200" y="2263"/>
                  </a:cubicBezTo>
                  <a:cubicBezTo>
                    <a:pt x="205" y="2265"/>
                    <a:pt x="213" y="2267"/>
                    <a:pt x="218" y="2268"/>
                  </a:cubicBezTo>
                  <a:cubicBezTo>
                    <a:pt x="243" y="2276"/>
                    <a:pt x="269" y="2279"/>
                    <a:pt x="294" y="2279"/>
                  </a:cubicBezTo>
                  <a:cubicBezTo>
                    <a:pt x="408" y="2279"/>
                    <a:pt x="514" y="2205"/>
                    <a:pt x="548" y="2089"/>
                  </a:cubicBezTo>
                  <a:cubicBezTo>
                    <a:pt x="769" y="1340"/>
                    <a:pt x="1359" y="817"/>
                    <a:pt x="2016" y="785"/>
                  </a:cubicBezTo>
                  <a:cubicBezTo>
                    <a:pt x="2036" y="784"/>
                    <a:pt x="2056" y="784"/>
                    <a:pt x="2075" y="784"/>
                  </a:cubicBezTo>
                  <a:cubicBezTo>
                    <a:pt x="2837" y="784"/>
                    <a:pt x="3515" y="1464"/>
                    <a:pt x="3630" y="2364"/>
                  </a:cubicBezTo>
                  <a:cubicBezTo>
                    <a:pt x="3647" y="2498"/>
                    <a:pt x="3762" y="2595"/>
                    <a:pt x="3894" y="2595"/>
                  </a:cubicBezTo>
                  <a:cubicBezTo>
                    <a:pt x="3905" y="2595"/>
                    <a:pt x="3916" y="2594"/>
                    <a:pt x="3927" y="2593"/>
                  </a:cubicBezTo>
                  <a:cubicBezTo>
                    <a:pt x="4072" y="2574"/>
                    <a:pt x="4174" y="2441"/>
                    <a:pt x="4156" y="2296"/>
                  </a:cubicBezTo>
                  <a:cubicBezTo>
                    <a:pt x="4139" y="2164"/>
                    <a:pt x="4110" y="2036"/>
                    <a:pt x="4074" y="1913"/>
                  </a:cubicBezTo>
                  <a:lnTo>
                    <a:pt x="5178" y="1631"/>
                  </a:lnTo>
                  <a:cubicBezTo>
                    <a:pt x="5321" y="1595"/>
                    <a:pt x="5406" y="1450"/>
                    <a:pt x="5370" y="1308"/>
                  </a:cubicBezTo>
                  <a:cubicBezTo>
                    <a:pt x="5339" y="1188"/>
                    <a:pt x="5230" y="1108"/>
                    <a:pt x="5111" y="1108"/>
                  </a:cubicBezTo>
                  <a:cubicBezTo>
                    <a:pt x="5090" y="1108"/>
                    <a:pt x="5068" y="1111"/>
                    <a:pt x="5046" y="1116"/>
                  </a:cubicBezTo>
                  <a:lnTo>
                    <a:pt x="3872" y="1417"/>
                  </a:lnTo>
                  <a:cubicBezTo>
                    <a:pt x="3827" y="1333"/>
                    <a:pt x="3778" y="1253"/>
                    <a:pt x="3725" y="1178"/>
                  </a:cubicBezTo>
                  <a:lnTo>
                    <a:pt x="4695" y="481"/>
                  </a:lnTo>
                  <a:cubicBezTo>
                    <a:pt x="4815" y="396"/>
                    <a:pt x="4842" y="230"/>
                    <a:pt x="4757" y="111"/>
                  </a:cubicBezTo>
                  <a:cubicBezTo>
                    <a:pt x="4705" y="39"/>
                    <a:pt x="4624" y="0"/>
                    <a:pt x="4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57" name="Google Shape;2757;p39"/>
          <p:cNvGrpSpPr/>
          <p:nvPr/>
        </p:nvGrpSpPr>
        <p:grpSpPr>
          <a:xfrm rot="-882383">
            <a:off x="7390486" y="189518"/>
            <a:ext cx="1133345" cy="1112833"/>
            <a:chOff x="1296300" y="3053732"/>
            <a:chExt cx="1825499" cy="1849724"/>
          </a:xfrm>
        </p:grpSpPr>
        <p:sp>
          <p:nvSpPr>
            <p:cNvPr id="2758" name="Google Shape;2758;p39"/>
            <p:cNvSpPr/>
            <p:nvPr/>
          </p:nvSpPr>
          <p:spPr>
            <a:xfrm>
              <a:off x="1309927" y="3265539"/>
              <a:ext cx="1521068" cy="1627976"/>
            </a:xfrm>
            <a:custGeom>
              <a:avLst/>
              <a:gdLst/>
              <a:ahLst/>
              <a:cxnLst/>
              <a:rect l="l" t="t" r="r" b="b"/>
              <a:pathLst>
                <a:path w="46212" h="49460" extrusionOk="0">
                  <a:moveTo>
                    <a:pt x="34178" y="1226"/>
                  </a:moveTo>
                  <a:cubicBezTo>
                    <a:pt x="34301" y="1226"/>
                    <a:pt x="34369" y="1307"/>
                    <a:pt x="34360" y="1474"/>
                  </a:cubicBezTo>
                  <a:cubicBezTo>
                    <a:pt x="34354" y="1550"/>
                    <a:pt x="34315" y="1625"/>
                    <a:pt x="34198" y="1630"/>
                  </a:cubicBezTo>
                  <a:cubicBezTo>
                    <a:pt x="34195" y="1631"/>
                    <a:pt x="34193" y="1631"/>
                    <a:pt x="34190" y="1631"/>
                  </a:cubicBezTo>
                  <a:cubicBezTo>
                    <a:pt x="34074" y="1631"/>
                    <a:pt x="33984" y="1520"/>
                    <a:pt x="33994" y="1391"/>
                  </a:cubicBezTo>
                  <a:cubicBezTo>
                    <a:pt x="34003" y="1279"/>
                    <a:pt x="34067" y="1226"/>
                    <a:pt x="34178" y="1226"/>
                  </a:cubicBezTo>
                  <a:close/>
                  <a:moveTo>
                    <a:pt x="36444" y="1289"/>
                  </a:moveTo>
                  <a:cubicBezTo>
                    <a:pt x="36448" y="1289"/>
                    <a:pt x="36453" y="1290"/>
                    <a:pt x="36458" y="1290"/>
                  </a:cubicBezTo>
                  <a:cubicBezTo>
                    <a:pt x="36555" y="1300"/>
                    <a:pt x="36631" y="1400"/>
                    <a:pt x="36626" y="1511"/>
                  </a:cubicBezTo>
                  <a:cubicBezTo>
                    <a:pt x="36621" y="1624"/>
                    <a:pt x="36553" y="1691"/>
                    <a:pt x="36443" y="1691"/>
                  </a:cubicBezTo>
                  <a:cubicBezTo>
                    <a:pt x="36438" y="1691"/>
                    <a:pt x="36432" y="1690"/>
                    <a:pt x="36426" y="1690"/>
                  </a:cubicBezTo>
                  <a:cubicBezTo>
                    <a:pt x="36310" y="1683"/>
                    <a:pt x="36246" y="1604"/>
                    <a:pt x="36258" y="1482"/>
                  </a:cubicBezTo>
                  <a:cubicBezTo>
                    <a:pt x="36268" y="1376"/>
                    <a:pt x="36353" y="1289"/>
                    <a:pt x="36444" y="1289"/>
                  </a:cubicBezTo>
                  <a:close/>
                  <a:moveTo>
                    <a:pt x="32477" y="1647"/>
                  </a:moveTo>
                  <a:cubicBezTo>
                    <a:pt x="32605" y="1647"/>
                    <a:pt x="32710" y="1753"/>
                    <a:pt x="32715" y="1891"/>
                  </a:cubicBezTo>
                  <a:cubicBezTo>
                    <a:pt x="32720" y="2041"/>
                    <a:pt x="32602" y="2187"/>
                    <a:pt x="32466" y="2195"/>
                  </a:cubicBezTo>
                  <a:cubicBezTo>
                    <a:pt x="32462" y="2196"/>
                    <a:pt x="32457" y="2196"/>
                    <a:pt x="32453" y="2196"/>
                  </a:cubicBezTo>
                  <a:cubicBezTo>
                    <a:pt x="32328" y="2196"/>
                    <a:pt x="32199" y="2066"/>
                    <a:pt x="32202" y="1939"/>
                  </a:cubicBezTo>
                  <a:cubicBezTo>
                    <a:pt x="32202" y="1800"/>
                    <a:pt x="32341" y="1651"/>
                    <a:pt x="32473" y="1647"/>
                  </a:cubicBezTo>
                  <a:cubicBezTo>
                    <a:pt x="32475" y="1647"/>
                    <a:pt x="32476" y="1647"/>
                    <a:pt x="32477" y="1647"/>
                  </a:cubicBezTo>
                  <a:close/>
                  <a:moveTo>
                    <a:pt x="37936" y="1750"/>
                  </a:moveTo>
                  <a:cubicBezTo>
                    <a:pt x="38020" y="1750"/>
                    <a:pt x="38063" y="1812"/>
                    <a:pt x="38055" y="1933"/>
                  </a:cubicBezTo>
                  <a:cubicBezTo>
                    <a:pt x="38044" y="1971"/>
                    <a:pt x="38030" y="2020"/>
                    <a:pt x="38016" y="2069"/>
                  </a:cubicBezTo>
                  <a:cubicBezTo>
                    <a:pt x="37981" y="2183"/>
                    <a:pt x="37993" y="2272"/>
                    <a:pt x="38085" y="2366"/>
                  </a:cubicBezTo>
                  <a:cubicBezTo>
                    <a:pt x="38211" y="2499"/>
                    <a:pt x="38168" y="2635"/>
                    <a:pt x="37987" y="2653"/>
                  </a:cubicBezTo>
                  <a:cubicBezTo>
                    <a:pt x="37833" y="2669"/>
                    <a:pt x="37756" y="2736"/>
                    <a:pt x="37704" y="2866"/>
                  </a:cubicBezTo>
                  <a:cubicBezTo>
                    <a:pt x="37691" y="2897"/>
                    <a:pt x="37672" y="2927"/>
                    <a:pt x="37650" y="2951"/>
                  </a:cubicBezTo>
                  <a:cubicBezTo>
                    <a:pt x="37617" y="2987"/>
                    <a:pt x="37583" y="3005"/>
                    <a:pt x="37551" y="3005"/>
                  </a:cubicBezTo>
                  <a:cubicBezTo>
                    <a:pt x="37511" y="3005"/>
                    <a:pt x="37475" y="2975"/>
                    <a:pt x="37455" y="2918"/>
                  </a:cubicBezTo>
                  <a:cubicBezTo>
                    <a:pt x="37440" y="2878"/>
                    <a:pt x="37444" y="2833"/>
                    <a:pt x="37435" y="2791"/>
                  </a:cubicBezTo>
                  <a:cubicBezTo>
                    <a:pt x="37406" y="2669"/>
                    <a:pt x="37355" y="2583"/>
                    <a:pt x="37205" y="2559"/>
                  </a:cubicBezTo>
                  <a:cubicBezTo>
                    <a:pt x="37007" y="2528"/>
                    <a:pt x="36982" y="2432"/>
                    <a:pt x="37132" y="2289"/>
                  </a:cubicBezTo>
                  <a:cubicBezTo>
                    <a:pt x="37237" y="2189"/>
                    <a:pt x="37312" y="2093"/>
                    <a:pt x="37299" y="1938"/>
                  </a:cubicBezTo>
                  <a:cubicBezTo>
                    <a:pt x="37292" y="1861"/>
                    <a:pt x="37339" y="1789"/>
                    <a:pt x="37399" y="1789"/>
                  </a:cubicBezTo>
                  <a:cubicBezTo>
                    <a:pt x="37417" y="1789"/>
                    <a:pt x="37436" y="1796"/>
                    <a:pt x="37456" y="1810"/>
                  </a:cubicBezTo>
                  <a:cubicBezTo>
                    <a:pt x="37507" y="1850"/>
                    <a:pt x="37553" y="1864"/>
                    <a:pt x="37595" y="1864"/>
                  </a:cubicBezTo>
                  <a:cubicBezTo>
                    <a:pt x="37678" y="1864"/>
                    <a:pt x="37748" y="1809"/>
                    <a:pt x="37827" y="1775"/>
                  </a:cubicBezTo>
                  <a:cubicBezTo>
                    <a:pt x="37868" y="1758"/>
                    <a:pt x="37905" y="1750"/>
                    <a:pt x="37936" y="1750"/>
                  </a:cubicBezTo>
                  <a:close/>
                  <a:moveTo>
                    <a:pt x="32007" y="3238"/>
                  </a:moveTo>
                  <a:cubicBezTo>
                    <a:pt x="32009" y="3238"/>
                    <a:pt x="32011" y="3238"/>
                    <a:pt x="32014" y="3238"/>
                  </a:cubicBezTo>
                  <a:cubicBezTo>
                    <a:pt x="32245" y="3242"/>
                    <a:pt x="32412" y="3430"/>
                    <a:pt x="32410" y="3679"/>
                  </a:cubicBezTo>
                  <a:cubicBezTo>
                    <a:pt x="32406" y="3929"/>
                    <a:pt x="32231" y="4109"/>
                    <a:pt x="31987" y="4109"/>
                  </a:cubicBezTo>
                  <a:cubicBezTo>
                    <a:pt x="31982" y="4109"/>
                    <a:pt x="31977" y="4108"/>
                    <a:pt x="31972" y="4108"/>
                  </a:cubicBezTo>
                  <a:cubicBezTo>
                    <a:pt x="31737" y="4102"/>
                    <a:pt x="31570" y="3918"/>
                    <a:pt x="31572" y="3668"/>
                  </a:cubicBezTo>
                  <a:cubicBezTo>
                    <a:pt x="31575" y="3414"/>
                    <a:pt x="31754" y="3238"/>
                    <a:pt x="32007" y="3238"/>
                  </a:cubicBezTo>
                  <a:close/>
                  <a:moveTo>
                    <a:pt x="37289" y="3957"/>
                  </a:moveTo>
                  <a:cubicBezTo>
                    <a:pt x="37382" y="3957"/>
                    <a:pt x="37443" y="4022"/>
                    <a:pt x="37447" y="4126"/>
                  </a:cubicBezTo>
                  <a:cubicBezTo>
                    <a:pt x="37450" y="4249"/>
                    <a:pt x="37363" y="4354"/>
                    <a:pt x="37264" y="4354"/>
                  </a:cubicBezTo>
                  <a:cubicBezTo>
                    <a:pt x="37262" y="4354"/>
                    <a:pt x="37260" y="4354"/>
                    <a:pt x="37258" y="4354"/>
                  </a:cubicBezTo>
                  <a:cubicBezTo>
                    <a:pt x="37171" y="4350"/>
                    <a:pt x="37088" y="4263"/>
                    <a:pt x="37086" y="4166"/>
                  </a:cubicBezTo>
                  <a:cubicBezTo>
                    <a:pt x="37082" y="4063"/>
                    <a:pt x="37166" y="3967"/>
                    <a:pt x="37270" y="3958"/>
                  </a:cubicBezTo>
                  <a:cubicBezTo>
                    <a:pt x="37276" y="3958"/>
                    <a:pt x="37283" y="3957"/>
                    <a:pt x="37289" y="3957"/>
                  </a:cubicBezTo>
                  <a:close/>
                  <a:moveTo>
                    <a:pt x="35577" y="1852"/>
                  </a:moveTo>
                  <a:cubicBezTo>
                    <a:pt x="35673" y="1852"/>
                    <a:pt x="35737" y="1931"/>
                    <a:pt x="35738" y="2073"/>
                  </a:cubicBezTo>
                  <a:cubicBezTo>
                    <a:pt x="35738" y="2252"/>
                    <a:pt x="35715" y="2431"/>
                    <a:pt x="35692" y="2609"/>
                  </a:cubicBezTo>
                  <a:cubicBezTo>
                    <a:pt x="35673" y="2753"/>
                    <a:pt x="35730" y="2826"/>
                    <a:pt x="35860" y="2882"/>
                  </a:cubicBezTo>
                  <a:cubicBezTo>
                    <a:pt x="35993" y="2938"/>
                    <a:pt x="36137" y="2976"/>
                    <a:pt x="36246" y="3082"/>
                  </a:cubicBezTo>
                  <a:cubicBezTo>
                    <a:pt x="36380" y="3211"/>
                    <a:pt x="36387" y="3280"/>
                    <a:pt x="36231" y="3387"/>
                  </a:cubicBezTo>
                  <a:cubicBezTo>
                    <a:pt x="36034" y="3523"/>
                    <a:pt x="35828" y="3652"/>
                    <a:pt x="35601" y="3729"/>
                  </a:cubicBezTo>
                  <a:cubicBezTo>
                    <a:pt x="35452" y="3781"/>
                    <a:pt x="35385" y="3857"/>
                    <a:pt x="35365" y="4017"/>
                  </a:cubicBezTo>
                  <a:cubicBezTo>
                    <a:pt x="35346" y="4184"/>
                    <a:pt x="35290" y="4349"/>
                    <a:pt x="35237" y="4513"/>
                  </a:cubicBezTo>
                  <a:cubicBezTo>
                    <a:pt x="35193" y="4654"/>
                    <a:pt x="35140" y="4724"/>
                    <a:pt x="35069" y="4724"/>
                  </a:cubicBezTo>
                  <a:cubicBezTo>
                    <a:pt x="35017" y="4724"/>
                    <a:pt x="34955" y="4686"/>
                    <a:pt x="34881" y="4609"/>
                  </a:cubicBezTo>
                  <a:cubicBezTo>
                    <a:pt x="34750" y="4476"/>
                    <a:pt x="34604" y="4350"/>
                    <a:pt x="34512" y="4184"/>
                  </a:cubicBezTo>
                  <a:cubicBezTo>
                    <a:pt x="34458" y="4089"/>
                    <a:pt x="34385" y="4055"/>
                    <a:pt x="34281" y="4055"/>
                  </a:cubicBezTo>
                  <a:cubicBezTo>
                    <a:pt x="34274" y="4055"/>
                    <a:pt x="34266" y="4055"/>
                    <a:pt x="34258" y="4055"/>
                  </a:cubicBezTo>
                  <a:cubicBezTo>
                    <a:pt x="34163" y="4060"/>
                    <a:pt x="34069" y="4063"/>
                    <a:pt x="33974" y="4063"/>
                  </a:cubicBezTo>
                  <a:cubicBezTo>
                    <a:pt x="33889" y="4063"/>
                    <a:pt x="33803" y="4061"/>
                    <a:pt x="33718" y="4055"/>
                  </a:cubicBezTo>
                  <a:cubicBezTo>
                    <a:pt x="33501" y="4041"/>
                    <a:pt x="33445" y="3935"/>
                    <a:pt x="33555" y="3748"/>
                  </a:cubicBezTo>
                  <a:cubicBezTo>
                    <a:pt x="33634" y="3616"/>
                    <a:pt x="33720" y="3483"/>
                    <a:pt x="33828" y="3376"/>
                  </a:cubicBezTo>
                  <a:cubicBezTo>
                    <a:pt x="33953" y="3254"/>
                    <a:pt x="33939" y="3149"/>
                    <a:pt x="33862" y="3016"/>
                  </a:cubicBezTo>
                  <a:cubicBezTo>
                    <a:pt x="33787" y="2891"/>
                    <a:pt x="33725" y="2758"/>
                    <a:pt x="33663" y="2626"/>
                  </a:cubicBezTo>
                  <a:cubicBezTo>
                    <a:pt x="33544" y="2372"/>
                    <a:pt x="33576" y="2300"/>
                    <a:pt x="33833" y="2300"/>
                  </a:cubicBezTo>
                  <a:cubicBezTo>
                    <a:pt x="33848" y="2300"/>
                    <a:pt x="33863" y="2300"/>
                    <a:pt x="33880" y="2301"/>
                  </a:cubicBezTo>
                  <a:cubicBezTo>
                    <a:pt x="34078" y="2301"/>
                    <a:pt x="34271" y="2344"/>
                    <a:pt x="34461" y="2387"/>
                  </a:cubicBezTo>
                  <a:cubicBezTo>
                    <a:pt x="34506" y="2397"/>
                    <a:pt x="34549" y="2403"/>
                    <a:pt x="34589" y="2403"/>
                  </a:cubicBezTo>
                  <a:cubicBezTo>
                    <a:pt x="34685" y="2403"/>
                    <a:pt x="34770" y="2371"/>
                    <a:pt x="34860" y="2294"/>
                  </a:cubicBezTo>
                  <a:cubicBezTo>
                    <a:pt x="35034" y="2145"/>
                    <a:pt x="35234" y="2021"/>
                    <a:pt x="35431" y="1901"/>
                  </a:cubicBezTo>
                  <a:cubicBezTo>
                    <a:pt x="35484" y="1868"/>
                    <a:pt x="35534" y="1852"/>
                    <a:pt x="35577" y="1852"/>
                  </a:cubicBezTo>
                  <a:close/>
                  <a:moveTo>
                    <a:pt x="36394" y="4625"/>
                  </a:moveTo>
                  <a:cubicBezTo>
                    <a:pt x="36529" y="4625"/>
                    <a:pt x="36658" y="4741"/>
                    <a:pt x="36665" y="4870"/>
                  </a:cubicBezTo>
                  <a:cubicBezTo>
                    <a:pt x="36671" y="4999"/>
                    <a:pt x="36545" y="5127"/>
                    <a:pt x="36406" y="5134"/>
                  </a:cubicBezTo>
                  <a:cubicBezTo>
                    <a:pt x="36401" y="5134"/>
                    <a:pt x="36397" y="5134"/>
                    <a:pt x="36393" y="5134"/>
                  </a:cubicBezTo>
                  <a:cubicBezTo>
                    <a:pt x="36249" y="5134"/>
                    <a:pt x="36155" y="5030"/>
                    <a:pt x="36156" y="4877"/>
                  </a:cubicBezTo>
                  <a:cubicBezTo>
                    <a:pt x="36157" y="4731"/>
                    <a:pt x="36247" y="4630"/>
                    <a:pt x="36385" y="4625"/>
                  </a:cubicBezTo>
                  <a:cubicBezTo>
                    <a:pt x="36388" y="4625"/>
                    <a:pt x="36391" y="4625"/>
                    <a:pt x="36394" y="4625"/>
                  </a:cubicBezTo>
                  <a:close/>
                  <a:moveTo>
                    <a:pt x="31948" y="5233"/>
                  </a:moveTo>
                  <a:lnTo>
                    <a:pt x="31948" y="5233"/>
                  </a:lnTo>
                  <a:cubicBezTo>
                    <a:pt x="31975" y="5486"/>
                    <a:pt x="31801" y="5663"/>
                    <a:pt x="31795" y="5897"/>
                  </a:cubicBezTo>
                  <a:cubicBezTo>
                    <a:pt x="31994" y="5866"/>
                    <a:pt x="32163" y="5776"/>
                    <a:pt x="32378" y="5769"/>
                  </a:cubicBezTo>
                  <a:lnTo>
                    <a:pt x="32378" y="5769"/>
                  </a:lnTo>
                  <a:cubicBezTo>
                    <a:pt x="32250" y="5937"/>
                    <a:pt x="32045" y="5950"/>
                    <a:pt x="31899" y="6081"/>
                  </a:cubicBezTo>
                  <a:cubicBezTo>
                    <a:pt x="32039" y="6215"/>
                    <a:pt x="32250" y="6227"/>
                    <a:pt x="32373" y="6401"/>
                  </a:cubicBezTo>
                  <a:cubicBezTo>
                    <a:pt x="32342" y="6409"/>
                    <a:pt x="32312" y="6413"/>
                    <a:pt x="32283" y="6413"/>
                  </a:cubicBezTo>
                  <a:cubicBezTo>
                    <a:pt x="32139" y="6413"/>
                    <a:pt x="32011" y="6332"/>
                    <a:pt x="31868" y="6332"/>
                  </a:cubicBezTo>
                  <a:cubicBezTo>
                    <a:pt x="31867" y="6332"/>
                    <a:pt x="31867" y="6332"/>
                    <a:pt x="31866" y="6332"/>
                  </a:cubicBezTo>
                  <a:cubicBezTo>
                    <a:pt x="31820" y="6480"/>
                    <a:pt x="31979" y="6601"/>
                    <a:pt x="31914" y="6754"/>
                  </a:cubicBezTo>
                  <a:cubicBezTo>
                    <a:pt x="31735" y="6679"/>
                    <a:pt x="31709" y="6487"/>
                    <a:pt x="31602" y="6354"/>
                  </a:cubicBezTo>
                  <a:cubicBezTo>
                    <a:pt x="31487" y="6473"/>
                    <a:pt x="31481" y="6648"/>
                    <a:pt x="31345" y="6768"/>
                  </a:cubicBezTo>
                  <a:cubicBezTo>
                    <a:pt x="31281" y="6593"/>
                    <a:pt x="31434" y="6467"/>
                    <a:pt x="31403" y="6304"/>
                  </a:cubicBezTo>
                  <a:lnTo>
                    <a:pt x="31403" y="6304"/>
                  </a:lnTo>
                  <a:cubicBezTo>
                    <a:pt x="31224" y="6337"/>
                    <a:pt x="31070" y="6435"/>
                    <a:pt x="30870" y="6456"/>
                  </a:cubicBezTo>
                  <a:cubicBezTo>
                    <a:pt x="30921" y="6243"/>
                    <a:pt x="31135" y="6247"/>
                    <a:pt x="31249" y="6119"/>
                  </a:cubicBezTo>
                  <a:cubicBezTo>
                    <a:pt x="31165" y="5986"/>
                    <a:pt x="30949" y="6002"/>
                    <a:pt x="30883" y="5832"/>
                  </a:cubicBezTo>
                  <a:cubicBezTo>
                    <a:pt x="30927" y="5812"/>
                    <a:pt x="30970" y="5804"/>
                    <a:pt x="31011" y="5804"/>
                  </a:cubicBezTo>
                  <a:cubicBezTo>
                    <a:pt x="31143" y="5804"/>
                    <a:pt x="31263" y="5883"/>
                    <a:pt x="31397" y="5885"/>
                  </a:cubicBezTo>
                  <a:cubicBezTo>
                    <a:pt x="31453" y="5684"/>
                    <a:pt x="31236" y="5533"/>
                    <a:pt x="31292" y="5313"/>
                  </a:cubicBezTo>
                  <a:lnTo>
                    <a:pt x="31292" y="5313"/>
                  </a:lnTo>
                  <a:cubicBezTo>
                    <a:pt x="31466" y="5432"/>
                    <a:pt x="31480" y="5634"/>
                    <a:pt x="31606" y="5780"/>
                  </a:cubicBezTo>
                  <a:cubicBezTo>
                    <a:pt x="31762" y="5635"/>
                    <a:pt x="31745" y="5382"/>
                    <a:pt x="31948" y="5233"/>
                  </a:cubicBezTo>
                  <a:close/>
                  <a:moveTo>
                    <a:pt x="33440" y="5779"/>
                  </a:moveTo>
                  <a:cubicBezTo>
                    <a:pt x="33492" y="5779"/>
                    <a:pt x="33532" y="5823"/>
                    <a:pt x="33569" y="5860"/>
                  </a:cubicBezTo>
                  <a:cubicBezTo>
                    <a:pt x="33661" y="5949"/>
                    <a:pt x="33752" y="6039"/>
                    <a:pt x="33838" y="6134"/>
                  </a:cubicBezTo>
                  <a:cubicBezTo>
                    <a:pt x="33884" y="6183"/>
                    <a:pt x="33928" y="6207"/>
                    <a:pt x="33977" y="6207"/>
                  </a:cubicBezTo>
                  <a:cubicBezTo>
                    <a:pt x="34011" y="6207"/>
                    <a:pt x="34048" y="6195"/>
                    <a:pt x="34087" y="6172"/>
                  </a:cubicBezTo>
                  <a:cubicBezTo>
                    <a:pt x="34168" y="6126"/>
                    <a:pt x="34257" y="6092"/>
                    <a:pt x="34342" y="6051"/>
                  </a:cubicBezTo>
                  <a:cubicBezTo>
                    <a:pt x="34384" y="6031"/>
                    <a:pt x="34428" y="6012"/>
                    <a:pt x="34471" y="6012"/>
                  </a:cubicBezTo>
                  <a:cubicBezTo>
                    <a:pt x="34501" y="6012"/>
                    <a:pt x="34530" y="6021"/>
                    <a:pt x="34559" y="6045"/>
                  </a:cubicBezTo>
                  <a:cubicBezTo>
                    <a:pt x="34631" y="6105"/>
                    <a:pt x="34603" y="6183"/>
                    <a:pt x="34575" y="6256"/>
                  </a:cubicBezTo>
                  <a:cubicBezTo>
                    <a:pt x="34546" y="6328"/>
                    <a:pt x="34529" y="6406"/>
                    <a:pt x="34486" y="6469"/>
                  </a:cubicBezTo>
                  <a:cubicBezTo>
                    <a:pt x="34376" y="6626"/>
                    <a:pt x="34417" y="6752"/>
                    <a:pt x="34538" y="6877"/>
                  </a:cubicBezTo>
                  <a:cubicBezTo>
                    <a:pt x="34580" y="6919"/>
                    <a:pt x="34617" y="6967"/>
                    <a:pt x="34649" y="7018"/>
                  </a:cubicBezTo>
                  <a:cubicBezTo>
                    <a:pt x="34766" y="7198"/>
                    <a:pt x="34724" y="7283"/>
                    <a:pt x="34513" y="7295"/>
                  </a:cubicBezTo>
                  <a:cubicBezTo>
                    <a:pt x="34504" y="7295"/>
                    <a:pt x="34496" y="7295"/>
                    <a:pt x="34487" y="7295"/>
                  </a:cubicBezTo>
                  <a:cubicBezTo>
                    <a:pt x="34470" y="7295"/>
                    <a:pt x="34453" y="7295"/>
                    <a:pt x="34436" y="7295"/>
                  </a:cubicBezTo>
                  <a:lnTo>
                    <a:pt x="34436" y="7294"/>
                  </a:lnTo>
                  <a:cubicBezTo>
                    <a:pt x="34426" y="7294"/>
                    <a:pt x="34415" y="7296"/>
                    <a:pt x="34405" y="7296"/>
                  </a:cubicBezTo>
                  <a:cubicBezTo>
                    <a:pt x="34398" y="7296"/>
                    <a:pt x="34391" y="7295"/>
                    <a:pt x="34385" y="7292"/>
                  </a:cubicBezTo>
                  <a:cubicBezTo>
                    <a:pt x="34323" y="7267"/>
                    <a:pt x="34267" y="7255"/>
                    <a:pt x="34217" y="7255"/>
                  </a:cubicBezTo>
                  <a:cubicBezTo>
                    <a:pt x="34053" y="7255"/>
                    <a:pt x="33953" y="7380"/>
                    <a:pt x="33876" y="7554"/>
                  </a:cubicBezTo>
                  <a:cubicBezTo>
                    <a:pt x="33842" y="7631"/>
                    <a:pt x="33788" y="7701"/>
                    <a:pt x="33720" y="7757"/>
                  </a:cubicBezTo>
                  <a:cubicBezTo>
                    <a:pt x="33675" y="7792"/>
                    <a:pt x="33634" y="7810"/>
                    <a:pt x="33599" y="7810"/>
                  </a:cubicBezTo>
                  <a:cubicBezTo>
                    <a:pt x="33543" y="7810"/>
                    <a:pt x="33502" y="7764"/>
                    <a:pt x="33486" y="7671"/>
                  </a:cubicBezTo>
                  <a:cubicBezTo>
                    <a:pt x="33461" y="7529"/>
                    <a:pt x="33439" y="7385"/>
                    <a:pt x="33431" y="7241"/>
                  </a:cubicBezTo>
                  <a:cubicBezTo>
                    <a:pt x="33423" y="7136"/>
                    <a:pt x="33380" y="7091"/>
                    <a:pt x="33283" y="7091"/>
                  </a:cubicBezTo>
                  <a:cubicBezTo>
                    <a:pt x="33278" y="7091"/>
                    <a:pt x="33274" y="7091"/>
                    <a:pt x="33269" y="7092"/>
                  </a:cubicBezTo>
                  <a:cubicBezTo>
                    <a:pt x="33245" y="7092"/>
                    <a:pt x="33222" y="7092"/>
                    <a:pt x="33198" y="7092"/>
                  </a:cubicBezTo>
                  <a:cubicBezTo>
                    <a:pt x="33136" y="7092"/>
                    <a:pt x="33075" y="7091"/>
                    <a:pt x="33013" y="7088"/>
                  </a:cubicBezTo>
                  <a:cubicBezTo>
                    <a:pt x="32948" y="7086"/>
                    <a:pt x="32897" y="7058"/>
                    <a:pt x="32878" y="6993"/>
                  </a:cubicBezTo>
                  <a:cubicBezTo>
                    <a:pt x="32857" y="6924"/>
                    <a:pt x="32897" y="6875"/>
                    <a:pt x="32947" y="6842"/>
                  </a:cubicBezTo>
                  <a:cubicBezTo>
                    <a:pt x="33023" y="6789"/>
                    <a:pt x="33106" y="6742"/>
                    <a:pt x="33192" y="6701"/>
                  </a:cubicBezTo>
                  <a:cubicBezTo>
                    <a:pt x="33298" y="6651"/>
                    <a:pt x="33343" y="6578"/>
                    <a:pt x="33335" y="6459"/>
                  </a:cubicBezTo>
                  <a:cubicBezTo>
                    <a:pt x="33325" y="6296"/>
                    <a:pt x="33326" y="6134"/>
                    <a:pt x="33322" y="5971"/>
                  </a:cubicBezTo>
                  <a:cubicBezTo>
                    <a:pt x="33321" y="5902"/>
                    <a:pt x="33319" y="5828"/>
                    <a:pt x="33392" y="5791"/>
                  </a:cubicBezTo>
                  <a:cubicBezTo>
                    <a:pt x="33409" y="5783"/>
                    <a:pt x="33425" y="5779"/>
                    <a:pt x="33440" y="5779"/>
                  </a:cubicBezTo>
                  <a:close/>
                  <a:moveTo>
                    <a:pt x="13806" y="306"/>
                  </a:moveTo>
                  <a:cubicBezTo>
                    <a:pt x="13883" y="306"/>
                    <a:pt x="13963" y="324"/>
                    <a:pt x="14047" y="344"/>
                  </a:cubicBezTo>
                  <a:cubicBezTo>
                    <a:pt x="13957" y="414"/>
                    <a:pt x="13871" y="494"/>
                    <a:pt x="13773" y="557"/>
                  </a:cubicBezTo>
                  <a:cubicBezTo>
                    <a:pt x="13076" y="1010"/>
                    <a:pt x="12436" y="1536"/>
                    <a:pt x="11808" y="2077"/>
                  </a:cubicBezTo>
                  <a:cubicBezTo>
                    <a:pt x="11580" y="2271"/>
                    <a:pt x="11349" y="2466"/>
                    <a:pt x="11137" y="2673"/>
                  </a:cubicBezTo>
                  <a:cubicBezTo>
                    <a:pt x="10858" y="2949"/>
                    <a:pt x="10578" y="3228"/>
                    <a:pt x="10324" y="3530"/>
                  </a:cubicBezTo>
                  <a:cubicBezTo>
                    <a:pt x="9867" y="4072"/>
                    <a:pt x="9445" y="4642"/>
                    <a:pt x="9062" y="5241"/>
                  </a:cubicBezTo>
                  <a:cubicBezTo>
                    <a:pt x="8578" y="5998"/>
                    <a:pt x="8091" y="6753"/>
                    <a:pt x="7673" y="7550"/>
                  </a:cubicBezTo>
                  <a:cubicBezTo>
                    <a:pt x="7453" y="7967"/>
                    <a:pt x="7235" y="8385"/>
                    <a:pt x="7027" y="8808"/>
                  </a:cubicBezTo>
                  <a:cubicBezTo>
                    <a:pt x="6590" y="9700"/>
                    <a:pt x="6208" y="10616"/>
                    <a:pt x="5850" y="11542"/>
                  </a:cubicBezTo>
                  <a:cubicBezTo>
                    <a:pt x="5563" y="12276"/>
                    <a:pt x="5296" y="13017"/>
                    <a:pt x="5059" y="13769"/>
                  </a:cubicBezTo>
                  <a:cubicBezTo>
                    <a:pt x="4902" y="14274"/>
                    <a:pt x="4761" y="14785"/>
                    <a:pt x="4643" y="15302"/>
                  </a:cubicBezTo>
                  <a:cubicBezTo>
                    <a:pt x="4474" y="16042"/>
                    <a:pt x="4269" y="16777"/>
                    <a:pt x="4086" y="17515"/>
                  </a:cubicBezTo>
                  <a:cubicBezTo>
                    <a:pt x="3841" y="18501"/>
                    <a:pt x="3648" y="19498"/>
                    <a:pt x="3472" y="20499"/>
                  </a:cubicBezTo>
                  <a:cubicBezTo>
                    <a:pt x="3362" y="21121"/>
                    <a:pt x="3245" y="21741"/>
                    <a:pt x="3141" y="22362"/>
                  </a:cubicBezTo>
                  <a:cubicBezTo>
                    <a:pt x="3083" y="22698"/>
                    <a:pt x="3059" y="23039"/>
                    <a:pt x="3018" y="23378"/>
                  </a:cubicBezTo>
                  <a:cubicBezTo>
                    <a:pt x="2974" y="23741"/>
                    <a:pt x="2928" y="24106"/>
                    <a:pt x="2881" y="24469"/>
                  </a:cubicBezTo>
                  <a:cubicBezTo>
                    <a:pt x="2856" y="24665"/>
                    <a:pt x="2840" y="24858"/>
                    <a:pt x="2818" y="25054"/>
                  </a:cubicBezTo>
                  <a:cubicBezTo>
                    <a:pt x="2758" y="25613"/>
                    <a:pt x="2675" y="26170"/>
                    <a:pt x="2621" y="26730"/>
                  </a:cubicBezTo>
                  <a:cubicBezTo>
                    <a:pt x="2596" y="26975"/>
                    <a:pt x="2556" y="27219"/>
                    <a:pt x="2550" y="27469"/>
                  </a:cubicBezTo>
                  <a:cubicBezTo>
                    <a:pt x="2545" y="27723"/>
                    <a:pt x="2499" y="27978"/>
                    <a:pt x="2467" y="28231"/>
                  </a:cubicBezTo>
                  <a:cubicBezTo>
                    <a:pt x="2441" y="28435"/>
                    <a:pt x="2419" y="28643"/>
                    <a:pt x="2414" y="28843"/>
                  </a:cubicBezTo>
                  <a:cubicBezTo>
                    <a:pt x="2405" y="29194"/>
                    <a:pt x="2364" y="29543"/>
                    <a:pt x="2340" y="29891"/>
                  </a:cubicBezTo>
                  <a:cubicBezTo>
                    <a:pt x="2319" y="30186"/>
                    <a:pt x="2327" y="30490"/>
                    <a:pt x="2258" y="30782"/>
                  </a:cubicBezTo>
                  <a:cubicBezTo>
                    <a:pt x="2244" y="30840"/>
                    <a:pt x="2247" y="30901"/>
                    <a:pt x="2247" y="30962"/>
                  </a:cubicBezTo>
                  <a:cubicBezTo>
                    <a:pt x="2247" y="31338"/>
                    <a:pt x="2190" y="31709"/>
                    <a:pt x="2155" y="32082"/>
                  </a:cubicBezTo>
                  <a:cubicBezTo>
                    <a:pt x="2128" y="32363"/>
                    <a:pt x="2158" y="32649"/>
                    <a:pt x="2141" y="32931"/>
                  </a:cubicBezTo>
                  <a:cubicBezTo>
                    <a:pt x="2052" y="34439"/>
                    <a:pt x="2094" y="35948"/>
                    <a:pt x="2099" y="37455"/>
                  </a:cubicBezTo>
                  <a:cubicBezTo>
                    <a:pt x="2100" y="37880"/>
                    <a:pt x="2138" y="38306"/>
                    <a:pt x="2181" y="38732"/>
                  </a:cubicBezTo>
                  <a:cubicBezTo>
                    <a:pt x="2208" y="39003"/>
                    <a:pt x="2238" y="39277"/>
                    <a:pt x="2245" y="39549"/>
                  </a:cubicBezTo>
                  <a:cubicBezTo>
                    <a:pt x="2250" y="39733"/>
                    <a:pt x="2254" y="39811"/>
                    <a:pt x="2315" y="39811"/>
                  </a:cubicBezTo>
                  <a:cubicBezTo>
                    <a:pt x="2356" y="39811"/>
                    <a:pt x="2425" y="39775"/>
                    <a:pt x="2538" y="39711"/>
                  </a:cubicBezTo>
                  <a:cubicBezTo>
                    <a:pt x="2798" y="39562"/>
                    <a:pt x="3063" y="39427"/>
                    <a:pt x="3341" y="39311"/>
                  </a:cubicBezTo>
                  <a:cubicBezTo>
                    <a:pt x="4085" y="39002"/>
                    <a:pt x="4835" y="38716"/>
                    <a:pt x="5605" y="38475"/>
                  </a:cubicBezTo>
                  <a:cubicBezTo>
                    <a:pt x="6400" y="38227"/>
                    <a:pt x="7214" y="38082"/>
                    <a:pt x="8030" y="37944"/>
                  </a:cubicBezTo>
                  <a:cubicBezTo>
                    <a:pt x="8490" y="37865"/>
                    <a:pt x="8961" y="37840"/>
                    <a:pt x="9431" y="37819"/>
                  </a:cubicBezTo>
                  <a:cubicBezTo>
                    <a:pt x="10209" y="37782"/>
                    <a:pt x="10987" y="37776"/>
                    <a:pt x="11765" y="37776"/>
                  </a:cubicBezTo>
                  <a:cubicBezTo>
                    <a:pt x="12132" y="37776"/>
                    <a:pt x="12499" y="37777"/>
                    <a:pt x="12866" y="37777"/>
                  </a:cubicBezTo>
                  <a:cubicBezTo>
                    <a:pt x="13015" y="37777"/>
                    <a:pt x="13163" y="37777"/>
                    <a:pt x="13312" y="37776"/>
                  </a:cubicBezTo>
                  <a:cubicBezTo>
                    <a:pt x="13320" y="37776"/>
                    <a:pt x="13329" y="37776"/>
                    <a:pt x="13337" y="37776"/>
                  </a:cubicBezTo>
                  <a:cubicBezTo>
                    <a:pt x="13695" y="37776"/>
                    <a:pt x="14051" y="37821"/>
                    <a:pt x="14408" y="37868"/>
                  </a:cubicBezTo>
                  <a:cubicBezTo>
                    <a:pt x="14475" y="37878"/>
                    <a:pt x="14544" y="37875"/>
                    <a:pt x="14612" y="37878"/>
                  </a:cubicBezTo>
                  <a:cubicBezTo>
                    <a:pt x="15091" y="37883"/>
                    <a:pt x="15563" y="37952"/>
                    <a:pt x="16037" y="38016"/>
                  </a:cubicBezTo>
                  <a:cubicBezTo>
                    <a:pt x="16383" y="38062"/>
                    <a:pt x="16729" y="38112"/>
                    <a:pt x="17078" y="38140"/>
                  </a:cubicBezTo>
                  <a:cubicBezTo>
                    <a:pt x="17459" y="38173"/>
                    <a:pt x="17836" y="38258"/>
                    <a:pt x="18212" y="38337"/>
                  </a:cubicBezTo>
                  <a:cubicBezTo>
                    <a:pt x="18704" y="38441"/>
                    <a:pt x="19208" y="38480"/>
                    <a:pt x="19699" y="38596"/>
                  </a:cubicBezTo>
                  <a:cubicBezTo>
                    <a:pt x="20747" y="38844"/>
                    <a:pt x="21803" y="39048"/>
                    <a:pt x="22841" y="39343"/>
                  </a:cubicBezTo>
                  <a:cubicBezTo>
                    <a:pt x="23649" y="39571"/>
                    <a:pt x="24445" y="39828"/>
                    <a:pt x="25225" y="40144"/>
                  </a:cubicBezTo>
                  <a:cubicBezTo>
                    <a:pt x="25701" y="40335"/>
                    <a:pt x="26188" y="40511"/>
                    <a:pt x="26643" y="40745"/>
                  </a:cubicBezTo>
                  <a:cubicBezTo>
                    <a:pt x="27509" y="41190"/>
                    <a:pt x="28405" y="41585"/>
                    <a:pt x="29210" y="42144"/>
                  </a:cubicBezTo>
                  <a:cubicBezTo>
                    <a:pt x="29278" y="42192"/>
                    <a:pt x="29329" y="42272"/>
                    <a:pt x="29438" y="42282"/>
                  </a:cubicBezTo>
                  <a:cubicBezTo>
                    <a:pt x="29497" y="42189"/>
                    <a:pt x="29474" y="42101"/>
                    <a:pt x="29474" y="42017"/>
                  </a:cubicBezTo>
                  <a:cubicBezTo>
                    <a:pt x="29475" y="41426"/>
                    <a:pt x="29475" y="40833"/>
                    <a:pt x="29474" y="40242"/>
                  </a:cubicBezTo>
                  <a:cubicBezTo>
                    <a:pt x="29474" y="40104"/>
                    <a:pt x="29485" y="39968"/>
                    <a:pt x="29435" y="39835"/>
                  </a:cubicBezTo>
                  <a:cubicBezTo>
                    <a:pt x="29423" y="39804"/>
                    <a:pt x="29423" y="39767"/>
                    <a:pt x="29426" y="39732"/>
                  </a:cubicBezTo>
                  <a:cubicBezTo>
                    <a:pt x="29482" y="39032"/>
                    <a:pt x="29401" y="38332"/>
                    <a:pt x="29419" y="37633"/>
                  </a:cubicBezTo>
                  <a:cubicBezTo>
                    <a:pt x="29438" y="36938"/>
                    <a:pt x="29391" y="36241"/>
                    <a:pt x="29432" y="35549"/>
                  </a:cubicBezTo>
                  <a:cubicBezTo>
                    <a:pt x="29487" y="34606"/>
                    <a:pt x="29428" y="33662"/>
                    <a:pt x="29487" y="32724"/>
                  </a:cubicBezTo>
                  <a:cubicBezTo>
                    <a:pt x="29531" y="32012"/>
                    <a:pt x="29482" y="31300"/>
                    <a:pt x="29535" y="30593"/>
                  </a:cubicBezTo>
                  <a:cubicBezTo>
                    <a:pt x="29571" y="30123"/>
                    <a:pt x="29540" y="29650"/>
                    <a:pt x="29588" y="29183"/>
                  </a:cubicBezTo>
                  <a:cubicBezTo>
                    <a:pt x="29630" y="28788"/>
                    <a:pt x="29584" y="28393"/>
                    <a:pt x="29639" y="28005"/>
                  </a:cubicBezTo>
                  <a:cubicBezTo>
                    <a:pt x="29694" y="27614"/>
                    <a:pt x="29661" y="27220"/>
                    <a:pt x="29716" y="26830"/>
                  </a:cubicBezTo>
                  <a:cubicBezTo>
                    <a:pt x="29755" y="26554"/>
                    <a:pt x="29782" y="26270"/>
                    <a:pt x="29784" y="25988"/>
                  </a:cubicBezTo>
                  <a:cubicBezTo>
                    <a:pt x="29788" y="25621"/>
                    <a:pt x="29841" y="25256"/>
                    <a:pt x="29875" y="24892"/>
                  </a:cubicBezTo>
                  <a:cubicBezTo>
                    <a:pt x="29901" y="24628"/>
                    <a:pt x="29903" y="24363"/>
                    <a:pt x="29932" y="24101"/>
                  </a:cubicBezTo>
                  <a:cubicBezTo>
                    <a:pt x="29983" y="23610"/>
                    <a:pt x="30038" y="23118"/>
                    <a:pt x="30078" y="22626"/>
                  </a:cubicBezTo>
                  <a:cubicBezTo>
                    <a:pt x="30126" y="22063"/>
                    <a:pt x="30230" y="21510"/>
                    <a:pt x="30306" y="20953"/>
                  </a:cubicBezTo>
                  <a:cubicBezTo>
                    <a:pt x="30366" y="20522"/>
                    <a:pt x="30470" y="20097"/>
                    <a:pt x="30565" y="19672"/>
                  </a:cubicBezTo>
                  <a:cubicBezTo>
                    <a:pt x="30799" y="18604"/>
                    <a:pt x="31025" y="17535"/>
                    <a:pt x="31280" y="16472"/>
                  </a:cubicBezTo>
                  <a:cubicBezTo>
                    <a:pt x="31545" y="15356"/>
                    <a:pt x="31887" y="14264"/>
                    <a:pt x="32226" y="13168"/>
                  </a:cubicBezTo>
                  <a:cubicBezTo>
                    <a:pt x="32528" y="12185"/>
                    <a:pt x="32885" y="11222"/>
                    <a:pt x="33242" y="10259"/>
                  </a:cubicBezTo>
                  <a:cubicBezTo>
                    <a:pt x="33433" y="9739"/>
                    <a:pt x="33613" y="9208"/>
                    <a:pt x="33949" y="8753"/>
                  </a:cubicBezTo>
                  <a:cubicBezTo>
                    <a:pt x="34000" y="8685"/>
                    <a:pt x="34042" y="8611"/>
                    <a:pt x="34130" y="8577"/>
                  </a:cubicBezTo>
                  <a:lnTo>
                    <a:pt x="34130" y="8577"/>
                  </a:lnTo>
                  <a:cubicBezTo>
                    <a:pt x="34177" y="8652"/>
                    <a:pt x="34138" y="8723"/>
                    <a:pt x="34099" y="8785"/>
                  </a:cubicBezTo>
                  <a:cubicBezTo>
                    <a:pt x="33789" y="9276"/>
                    <a:pt x="33625" y="9828"/>
                    <a:pt x="33432" y="10366"/>
                  </a:cubicBezTo>
                  <a:cubicBezTo>
                    <a:pt x="33009" y="11553"/>
                    <a:pt x="32657" y="12762"/>
                    <a:pt x="32284" y="13962"/>
                  </a:cubicBezTo>
                  <a:cubicBezTo>
                    <a:pt x="31989" y="14909"/>
                    <a:pt x="31715" y="15863"/>
                    <a:pt x="31500" y="16833"/>
                  </a:cubicBezTo>
                  <a:cubicBezTo>
                    <a:pt x="31282" y="17808"/>
                    <a:pt x="31069" y="18783"/>
                    <a:pt x="30869" y="19762"/>
                  </a:cubicBezTo>
                  <a:cubicBezTo>
                    <a:pt x="30734" y="20431"/>
                    <a:pt x="30608" y="21103"/>
                    <a:pt x="30513" y="21777"/>
                  </a:cubicBezTo>
                  <a:cubicBezTo>
                    <a:pt x="30463" y="22139"/>
                    <a:pt x="30412" y="22504"/>
                    <a:pt x="30389" y="22871"/>
                  </a:cubicBezTo>
                  <a:cubicBezTo>
                    <a:pt x="30363" y="23312"/>
                    <a:pt x="30297" y="23752"/>
                    <a:pt x="30250" y="24192"/>
                  </a:cubicBezTo>
                  <a:cubicBezTo>
                    <a:pt x="30223" y="24431"/>
                    <a:pt x="30217" y="24671"/>
                    <a:pt x="30204" y="24908"/>
                  </a:cubicBezTo>
                  <a:cubicBezTo>
                    <a:pt x="30184" y="25257"/>
                    <a:pt x="30134" y="25605"/>
                    <a:pt x="30131" y="25957"/>
                  </a:cubicBezTo>
                  <a:cubicBezTo>
                    <a:pt x="30130" y="26271"/>
                    <a:pt x="30077" y="26586"/>
                    <a:pt x="30046" y="26899"/>
                  </a:cubicBezTo>
                  <a:cubicBezTo>
                    <a:pt x="30025" y="27102"/>
                    <a:pt x="29996" y="27311"/>
                    <a:pt x="29993" y="27510"/>
                  </a:cubicBezTo>
                  <a:cubicBezTo>
                    <a:pt x="29991" y="28006"/>
                    <a:pt x="29917" y="28499"/>
                    <a:pt x="29926" y="28996"/>
                  </a:cubicBezTo>
                  <a:cubicBezTo>
                    <a:pt x="29934" y="29441"/>
                    <a:pt x="29921" y="29891"/>
                    <a:pt x="29864" y="30327"/>
                  </a:cubicBezTo>
                  <a:cubicBezTo>
                    <a:pt x="29761" y="31123"/>
                    <a:pt x="29790" y="31916"/>
                    <a:pt x="29775" y="32710"/>
                  </a:cubicBezTo>
                  <a:cubicBezTo>
                    <a:pt x="29772" y="32915"/>
                    <a:pt x="29794" y="33122"/>
                    <a:pt x="29734" y="33324"/>
                  </a:cubicBezTo>
                  <a:cubicBezTo>
                    <a:pt x="29716" y="33378"/>
                    <a:pt x="29721" y="33444"/>
                    <a:pt x="29732" y="33503"/>
                  </a:cubicBezTo>
                  <a:cubicBezTo>
                    <a:pt x="29800" y="33878"/>
                    <a:pt x="29799" y="34251"/>
                    <a:pt x="29732" y="34625"/>
                  </a:cubicBezTo>
                  <a:cubicBezTo>
                    <a:pt x="29719" y="34700"/>
                    <a:pt x="29726" y="34779"/>
                    <a:pt x="29726" y="34857"/>
                  </a:cubicBezTo>
                  <a:cubicBezTo>
                    <a:pt x="29725" y="36152"/>
                    <a:pt x="29730" y="37448"/>
                    <a:pt x="29722" y="38743"/>
                  </a:cubicBezTo>
                  <a:cubicBezTo>
                    <a:pt x="29721" y="38950"/>
                    <a:pt x="29793" y="39147"/>
                    <a:pt x="29777" y="39354"/>
                  </a:cubicBezTo>
                  <a:cubicBezTo>
                    <a:pt x="29731" y="39926"/>
                    <a:pt x="29791" y="40497"/>
                    <a:pt x="29782" y="41069"/>
                  </a:cubicBezTo>
                  <a:cubicBezTo>
                    <a:pt x="29769" y="41652"/>
                    <a:pt x="29778" y="42235"/>
                    <a:pt x="29777" y="42820"/>
                  </a:cubicBezTo>
                  <a:cubicBezTo>
                    <a:pt x="29777" y="43394"/>
                    <a:pt x="29783" y="43970"/>
                    <a:pt x="29775" y="44544"/>
                  </a:cubicBezTo>
                  <a:cubicBezTo>
                    <a:pt x="29769" y="45036"/>
                    <a:pt x="29668" y="45513"/>
                    <a:pt x="29483" y="45967"/>
                  </a:cubicBezTo>
                  <a:cubicBezTo>
                    <a:pt x="29308" y="46396"/>
                    <a:pt x="28969" y="46693"/>
                    <a:pt x="28588" y="46930"/>
                  </a:cubicBezTo>
                  <a:cubicBezTo>
                    <a:pt x="27975" y="47310"/>
                    <a:pt x="27290" y="47504"/>
                    <a:pt x="26582" y="47593"/>
                  </a:cubicBezTo>
                  <a:cubicBezTo>
                    <a:pt x="26152" y="47649"/>
                    <a:pt x="25719" y="47667"/>
                    <a:pt x="25285" y="47667"/>
                  </a:cubicBezTo>
                  <a:cubicBezTo>
                    <a:pt x="24982" y="47667"/>
                    <a:pt x="24679" y="47658"/>
                    <a:pt x="24376" y="47646"/>
                  </a:cubicBezTo>
                  <a:cubicBezTo>
                    <a:pt x="23857" y="47624"/>
                    <a:pt x="23336" y="47588"/>
                    <a:pt x="22817" y="47540"/>
                  </a:cubicBezTo>
                  <a:cubicBezTo>
                    <a:pt x="22309" y="47492"/>
                    <a:pt x="21795" y="47491"/>
                    <a:pt x="21289" y="47402"/>
                  </a:cubicBezTo>
                  <a:cubicBezTo>
                    <a:pt x="21253" y="47395"/>
                    <a:pt x="21215" y="47394"/>
                    <a:pt x="21178" y="47394"/>
                  </a:cubicBezTo>
                  <a:cubicBezTo>
                    <a:pt x="21129" y="47394"/>
                    <a:pt x="21081" y="47397"/>
                    <a:pt x="21033" y="47397"/>
                  </a:cubicBezTo>
                  <a:cubicBezTo>
                    <a:pt x="21029" y="47397"/>
                    <a:pt x="21025" y="47397"/>
                    <a:pt x="21021" y="47397"/>
                  </a:cubicBezTo>
                  <a:cubicBezTo>
                    <a:pt x="20674" y="47397"/>
                    <a:pt x="20332" y="47351"/>
                    <a:pt x="19989" y="47304"/>
                  </a:cubicBezTo>
                  <a:cubicBezTo>
                    <a:pt x="19803" y="47278"/>
                    <a:pt x="19615" y="47270"/>
                    <a:pt x="19429" y="47254"/>
                  </a:cubicBezTo>
                  <a:cubicBezTo>
                    <a:pt x="19013" y="47217"/>
                    <a:pt x="18597" y="47171"/>
                    <a:pt x="18182" y="47131"/>
                  </a:cubicBezTo>
                  <a:cubicBezTo>
                    <a:pt x="17784" y="47092"/>
                    <a:pt x="17385" y="47056"/>
                    <a:pt x="16987" y="46999"/>
                  </a:cubicBezTo>
                  <a:cubicBezTo>
                    <a:pt x="16702" y="46958"/>
                    <a:pt x="16409" y="46975"/>
                    <a:pt x="16119" y="46938"/>
                  </a:cubicBezTo>
                  <a:cubicBezTo>
                    <a:pt x="15721" y="46887"/>
                    <a:pt x="15322" y="46855"/>
                    <a:pt x="14925" y="46802"/>
                  </a:cubicBezTo>
                  <a:cubicBezTo>
                    <a:pt x="14527" y="46749"/>
                    <a:pt x="14132" y="46685"/>
                    <a:pt x="13735" y="46626"/>
                  </a:cubicBezTo>
                  <a:cubicBezTo>
                    <a:pt x="13239" y="46554"/>
                    <a:pt x="12741" y="46474"/>
                    <a:pt x="12244" y="46401"/>
                  </a:cubicBezTo>
                  <a:cubicBezTo>
                    <a:pt x="12024" y="46368"/>
                    <a:pt x="11804" y="46337"/>
                    <a:pt x="11584" y="46320"/>
                  </a:cubicBezTo>
                  <a:cubicBezTo>
                    <a:pt x="11277" y="46295"/>
                    <a:pt x="10979" y="46220"/>
                    <a:pt x="10671" y="46195"/>
                  </a:cubicBezTo>
                  <a:cubicBezTo>
                    <a:pt x="10350" y="46171"/>
                    <a:pt x="10031" y="46105"/>
                    <a:pt x="9710" y="46060"/>
                  </a:cubicBezTo>
                  <a:cubicBezTo>
                    <a:pt x="9246" y="45993"/>
                    <a:pt x="8782" y="45927"/>
                    <a:pt x="8318" y="45865"/>
                  </a:cubicBezTo>
                  <a:cubicBezTo>
                    <a:pt x="8005" y="45823"/>
                    <a:pt x="7690" y="45796"/>
                    <a:pt x="7378" y="45747"/>
                  </a:cubicBezTo>
                  <a:cubicBezTo>
                    <a:pt x="7092" y="45701"/>
                    <a:pt x="6809" y="45632"/>
                    <a:pt x="6525" y="45576"/>
                  </a:cubicBezTo>
                  <a:cubicBezTo>
                    <a:pt x="5885" y="45450"/>
                    <a:pt x="5266" y="45254"/>
                    <a:pt x="4654" y="45034"/>
                  </a:cubicBezTo>
                  <a:cubicBezTo>
                    <a:pt x="4241" y="44885"/>
                    <a:pt x="3861" y="44662"/>
                    <a:pt x="3527" y="44379"/>
                  </a:cubicBezTo>
                  <a:cubicBezTo>
                    <a:pt x="3249" y="44144"/>
                    <a:pt x="3073" y="43823"/>
                    <a:pt x="2899" y="43509"/>
                  </a:cubicBezTo>
                  <a:cubicBezTo>
                    <a:pt x="2596" y="42960"/>
                    <a:pt x="2346" y="42387"/>
                    <a:pt x="2228" y="41766"/>
                  </a:cubicBezTo>
                  <a:cubicBezTo>
                    <a:pt x="2155" y="41380"/>
                    <a:pt x="2096" y="40993"/>
                    <a:pt x="2035" y="40607"/>
                  </a:cubicBezTo>
                  <a:cubicBezTo>
                    <a:pt x="1984" y="40285"/>
                    <a:pt x="1942" y="39965"/>
                    <a:pt x="1897" y="39645"/>
                  </a:cubicBezTo>
                  <a:cubicBezTo>
                    <a:pt x="1861" y="39400"/>
                    <a:pt x="1860" y="39151"/>
                    <a:pt x="1840" y="38905"/>
                  </a:cubicBezTo>
                  <a:cubicBezTo>
                    <a:pt x="1794" y="38325"/>
                    <a:pt x="1745" y="37745"/>
                    <a:pt x="1778" y="37162"/>
                  </a:cubicBezTo>
                  <a:cubicBezTo>
                    <a:pt x="1792" y="36937"/>
                    <a:pt x="1711" y="36723"/>
                    <a:pt x="1725" y="36498"/>
                  </a:cubicBezTo>
                  <a:cubicBezTo>
                    <a:pt x="1802" y="35223"/>
                    <a:pt x="1757" y="33944"/>
                    <a:pt x="1791" y="32670"/>
                  </a:cubicBezTo>
                  <a:cubicBezTo>
                    <a:pt x="1799" y="32342"/>
                    <a:pt x="1808" y="32006"/>
                    <a:pt x="1866" y="31675"/>
                  </a:cubicBezTo>
                  <a:cubicBezTo>
                    <a:pt x="1914" y="31399"/>
                    <a:pt x="1893" y="31113"/>
                    <a:pt x="1926" y="30831"/>
                  </a:cubicBezTo>
                  <a:cubicBezTo>
                    <a:pt x="1969" y="30459"/>
                    <a:pt x="1985" y="30084"/>
                    <a:pt x="2026" y="29710"/>
                  </a:cubicBezTo>
                  <a:cubicBezTo>
                    <a:pt x="2054" y="29457"/>
                    <a:pt x="2062" y="29199"/>
                    <a:pt x="2081" y="28944"/>
                  </a:cubicBezTo>
                  <a:cubicBezTo>
                    <a:pt x="2121" y="28426"/>
                    <a:pt x="2190" y="27910"/>
                    <a:pt x="2230" y="27390"/>
                  </a:cubicBezTo>
                  <a:cubicBezTo>
                    <a:pt x="2262" y="26990"/>
                    <a:pt x="2319" y="26595"/>
                    <a:pt x="2350" y="26193"/>
                  </a:cubicBezTo>
                  <a:cubicBezTo>
                    <a:pt x="2379" y="25813"/>
                    <a:pt x="2451" y="25433"/>
                    <a:pt x="2488" y="25052"/>
                  </a:cubicBezTo>
                  <a:cubicBezTo>
                    <a:pt x="2520" y="24712"/>
                    <a:pt x="2560" y="24373"/>
                    <a:pt x="2599" y="24034"/>
                  </a:cubicBezTo>
                  <a:cubicBezTo>
                    <a:pt x="2665" y="23451"/>
                    <a:pt x="2720" y="22863"/>
                    <a:pt x="2818" y="22284"/>
                  </a:cubicBezTo>
                  <a:cubicBezTo>
                    <a:pt x="2932" y="21603"/>
                    <a:pt x="3043" y="20921"/>
                    <a:pt x="3177" y="20244"/>
                  </a:cubicBezTo>
                  <a:cubicBezTo>
                    <a:pt x="3334" y="19448"/>
                    <a:pt x="3490" y="18653"/>
                    <a:pt x="3677" y="17863"/>
                  </a:cubicBezTo>
                  <a:cubicBezTo>
                    <a:pt x="3935" y="16782"/>
                    <a:pt x="4169" y="15696"/>
                    <a:pt x="4456" y="14622"/>
                  </a:cubicBezTo>
                  <a:cubicBezTo>
                    <a:pt x="4688" y="13754"/>
                    <a:pt x="4990" y="12905"/>
                    <a:pt x="5292" y="12059"/>
                  </a:cubicBezTo>
                  <a:cubicBezTo>
                    <a:pt x="5488" y="11511"/>
                    <a:pt x="5683" y="10962"/>
                    <a:pt x="5897" y="10423"/>
                  </a:cubicBezTo>
                  <a:cubicBezTo>
                    <a:pt x="6084" y="9953"/>
                    <a:pt x="6291" y="9493"/>
                    <a:pt x="6500" y="9032"/>
                  </a:cubicBezTo>
                  <a:cubicBezTo>
                    <a:pt x="6676" y="8643"/>
                    <a:pt x="6856" y="8254"/>
                    <a:pt x="7054" y="7876"/>
                  </a:cubicBezTo>
                  <a:cubicBezTo>
                    <a:pt x="7367" y="7276"/>
                    <a:pt x="7687" y="6680"/>
                    <a:pt x="8047" y="6106"/>
                  </a:cubicBezTo>
                  <a:cubicBezTo>
                    <a:pt x="8405" y="5534"/>
                    <a:pt x="8775" y="4967"/>
                    <a:pt x="9187" y="4431"/>
                  </a:cubicBezTo>
                  <a:cubicBezTo>
                    <a:pt x="9515" y="4004"/>
                    <a:pt x="9841" y="3574"/>
                    <a:pt x="10230" y="3199"/>
                  </a:cubicBezTo>
                  <a:cubicBezTo>
                    <a:pt x="10409" y="3025"/>
                    <a:pt x="10577" y="2844"/>
                    <a:pt x="10734" y="2651"/>
                  </a:cubicBezTo>
                  <a:cubicBezTo>
                    <a:pt x="10954" y="2376"/>
                    <a:pt x="11244" y="2168"/>
                    <a:pt x="11505" y="1935"/>
                  </a:cubicBezTo>
                  <a:cubicBezTo>
                    <a:pt x="11773" y="1696"/>
                    <a:pt x="12057" y="1475"/>
                    <a:pt x="12335" y="1250"/>
                  </a:cubicBezTo>
                  <a:cubicBezTo>
                    <a:pt x="12734" y="927"/>
                    <a:pt x="13166" y="648"/>
                    <a:pt x="13595" y="366"/>
                  </a:cubicBezTo>
                  <a:cubicBezTo>
                    <a:pt x="13663" y="322"/>
                    <a:pt x="13733" y="306"/>
                    <a:pt x="13806" y="306"/>
                  </a:cubicBezTo>
                  <a:close/>
                  <a:moveTo>
                    <a:pt x="18340" y="1"/>
                  </a:moveTo>
                  <a:cubicBezTo>
                    <a:pt x="18251" y="1"/>
                    <a:pt x="18162" y="1"/>
                    <a:pt x="18073" y="2"/>
                  </a:cubicBezTo>
                  <a:cubicBezTo>
                    <a:pt x="17560" y="5"/>
                    <a:pt x="17048" y="31"/>
                    <a:pt x="16536" y="31"/>
                  </a:cubicBezTo>
                  <a:cubicBezTo>
                    <a:pt x="16499" y="31"/>
                    <a:pt x="16463" y="31"/>
                    <a:pt x="16426" y="30"/>
                  </a:cubicBezTo>
                  <a:cubicBezTo>
                    <a:pt x="16344" y="30"/>
                    <a:pt x="16262" y="29"/>
                    <a:pt x="16181" y="29"/>
                  </a:cubicBezTo>
                  <a:cubicBezTo>
                    <a:pt x="14975" y="29"/>
                    <a:pt x="13773" y="101"/>
                    <a:pt x="12573" y="207"/>
                  </a:cubicBezTo>
                  <a:cubicBezTo>
                    <a:pt x="12177" y="242"/>
                    <a:pt x="11785" y="302"/>
                    <a:pt x="11437" y="509"/>
                  </a:cubicBezTo>
                  <a:cubicBezTo>
                    <a:pt x="10648" y="980"/>
                    <a:pt x="9891" y="1499"/>
                    <a:pt x="9219" y="2130"/>
                  </a:cubicBezTo>
                  <a:cubicBezTo>
                    <a:pt x="8035" y="3249"/>
                    <a:pt x="7004" y="4493"/>
                    <a:pt x="6152" y="5885"/>
                  </a:cubicBezTo>
                  <a:cubicBezTo>
                    <a:pt x="5017" y="7737"/>
                    <a:pt x="4132" y="9701"/>
                    <a:pt x="3466" y="11767"/>
                  </a:cubicBezTo>
                  <a:cubicBezTo>
                    <a:pt x="2732" y="14038"/>
                    <a:pt x="2221" y="16366"/>
                    <a:pt x="1720" y="18696"/>
                  </a:cubicBezTo>
                  <a:cubicBezTo>
                    <a:pt x="1431" y="20036"/>
                    <a:pt x="1236" y="21395"/>
                    <a:pt x="978" y="22743"/>
                  </a:cubicBezTo>
                  <a:cubicBezTo>
                    <a:pt x="593" y="24759"/>
                    <a:pt x="383" y="26797"/>
                    <a:pt x="237" y="28841"/>
                  </a:cubicBezTo>
                  <a:cubicBezTo>
                    <a:pt x="130" y="30337"/>
                    <a:pt x="68" y="31838"/>
                    <a:pt x="39" y="33338"/>
                  </a:cubicBezTo>
                  <a:cubicBezTo>
                    <a:pt x="8" y="35037"/>
                    <a:pt x="0" y="36736"/>
                    <a:pt x="34" y="38433"/>
                  </a:cubicBezTo>
                  <a:cubicBezTo>
                    <a:pt x="51" y="39340"/>
                    <a:pt x="37" y="40252"/>
                    <a:pt x="175" y="41154"/>
                  </a:cubicBezTo>
                  <a:cubicBezTo>
                    <a:pt x="338" y="42226"/>
                    <a:pt x="601" y="43272"/>
                    <a:pt x="998" y="44280"/>
                  </a:cubicBezTo>
                  <a:cubicBezTo>
                    <a:pt x="1356" y="45194"/>
                    <a:pt x="2004" y="45822"/>
                    <a:pt x="2917" y="46172"/>
                  </a:cubicBezTo>
                  <a:cubicBezTo>
                    <a:pt x="3309" y="46322"/>
                    <a:pt x="3717" y="46426"/>
                    <a:pt x="4127" y="46521"/>
                  </a:cubicBezTo>
                  <a:cubicBezTo>
                    <a:pt x="5180" y="46765"/>
                    <a:pt x="6242" y="46959"/>
                    <a:pt x="7311" y="47114"/>
                  </a:cubicBezTo>
                  <a:cubicBezTo>
                    <a:pt x="8338" y="47263"/>
                    <a:pt x="9362" y="47422"/>
                    <a:pt x="10392" y="47550"/>
                  </a:cubicBezTo>
                  <a:cubicBezTo>
                    <a:pt x="11574" y="47696"/>
                    <a:pt x="12753" y="47868"/>
                    <a:pt x="13931" y="48043"/>
                  </a:cubicBezTo>
                  <a:cubicBezTo>
                    <a:pt x="15177" y="48227"/>
                    <a:pt x="16427" y="48395"/>
                    <a:pt x="17681" y="48533"/>
                  </a:cubicBezTo>
                  <a:cubicBezTo>
                    <a:pt x="18328" y="48604"/>
                    <a:pt x="18975" y="48676"/>
                    <a:pt x="19622" y="48753"/>
                  </a:cubicBezTo>
                  <a:cubicBezTo>
                    <a:pt x="20421" y="48849"/>
                    <a:pt x="21220" y="48949"/>
                    <a:pt x="22020" y="49048"/>
                  </a:cubicBezTo>
                  <a:cubicBezTo>
                    <a:pt x="22446" y="49101"/>
                    <a:pt x="22875" y="49103"/>
                    <a:pt x="23299" y="49173"/>
                  </a:cubicBezTo>
                  <a:cubicBezTo>
                    <a:pt x="24112" y="49312"/>
                    <a:pt x="24931" y="49395"/>
                    <a:pt x="25753" y="49433"/>
                  </a:cubicBezTo>
                  <a:cubicBezTo>
                    <a:pt x="26156" y="49452"/>
                    <a:pt x="26560" y="49460"/>
                    <a:pt x="26965" y="49460"/>
                  </a:cubicBezTo>
                  <a:cubicBezTo>
                    <a:pt x="27264" y="49460"/>
                    <a:pt x="27564" y="49456"/>
                    <a:pt x="27862" y="49448"/>
                  </a:cubicBezTo>
                  <a:cubicBezTo>
                    <a:pt x="28821" y="49422"/>
                    <a:pt x="29694" y="49150"/>
                    <a:pt x="30444" y="48516"/>
                  </a:cubicBezTo>
                  <a:cubicBezTo>
                    <a:pt x="30955" y="48083"/>
                    <a:pt x="31246" y="47538"/>
                    <a:pt x="31364" y="46897"/>
                  </a:cubicBezTo>
                  <a:cubicBezTo>
                    <a:pt x="31513" y="46089"/>
                    <a:pt x="31482" y="45273"/>
                    <a:pt x="31452" y="44459"/>
                  </a:cubicBezTo>
                  <a:cubicBezTo>
                    <a:pt x="31406" y="43267"/>
                    <a:pt x="31357" y="42077"/>
                    <a:pt x="31321" y="40885"/>
                  </a:cubicBezTo>
                  <a:cubicBezTo>
                    <a:pt x="31297" y="40088"/>
                    <a:pt x="31295" y="39290"/>
                    <a:pt x="31285" y="38493"/>
                  </a:cubicBezTo>
                  <a:cubicBezTo>
                    <a:pt x="31256" y="36091"/>
                    <a:pt x="31237" y="33689"/>
                    <a:pt x="31322" y="31289"/>
                  </a:cubicBezTo>
                  <a:cubicBezTo>
                    <a:pt x="31353" y="30441"/>
                    <a:pt x="31420" y="29593"/>
                    <a:pt x="31474" y="28746"/>
                  </a:cubicBezTo>
                  <a:cubicBezTo>
                    <a:pt x="31511" y="28198"/>
                    <a:pt x="31549" y="27651"/>
                    <a:pt x="31592" y="27105"/>
                  </a:cubicBezTo>
                  <a:cubicBezTo>
                    <a:pt x="31677" y="26063"/>
                    <a:pt x="31756" y="25020"/>
                    <a:pt x="31884" y="23980"/>
                  </a:cubicBezTo>
                  <a:cubicBezTo>
                    <a:pt x="31991" y="23096"/>
                    <a:pt x="32103" y="22212"/>
                    <a:pt x="32221" y="21329"/>
                  </a:cubicBezTo>
                  <a:cubicBezTo>
                    <a:pt x="32312" y="20658"/>
                    <a:pt x="32476" y="19999"/>
                    <a:pt x="32607" y="19335"/>
                  </a:cubicBezTo>
                  <a:cubicBezTo>
                    <a:pt x="32789" y="18419"/>
                    <a:pt x="32973" y="17504"/>
                    <a:pt x="33218" y="16601"/>
                  </a:cubicBezTo>
                  <a:cubicBezTo>
                    <a:pt x="33544" y="15392"/>
                    <a:pt x="33912" y="14197"/>
                    <a:pt x="34236" y="12988"/>
                  </a:cubicBezTo>
                  <a:cubicBezTo>
                    <a:pt x="34557" y="11793"/>
                    <a:pt x="34959" y="10626"/>
                    <a:pt x="35384" y="9468"/>
                  </a:cubicBezTo>
                  <a:cubicBezTo>
                    <a:pt x="35859" y="8180"/>
                    <a:pt x="36470" y="6951"/>
                    <a:pt x="37151" y="5759"/>
                  </a:cubicBezTo>
                  <a:cubicBezTo>
                    <a:pt x="37874" y="4493"/>
                    <a:pt x="38763" y="3376"/>
                    <a:pt x="39913" y="2471"/>
                  </a:cubicBezTo>
                  <a:cubicBezTo>
                    <a:pt x="40566" y="1957"/>
                    <a:pt x="41278" y="1622"/>
                    <a:pt x="42109" y="1553"/>
                  </a:cubicBezTo>
                  <a:cubicBezTo>
                    <a:pt x="42254" y="1541"/>
                    <a:pt x="42398" y="1534"/>
                    <a:pt x="42541" y="1534"/>
                  </a:cubicBezTo>
                  <a:cubicBezTo>
                    <a:pt x="42918" y="1534"/>
                    <a:pt x="43288" y="1584"/>
                    <a:pt x="43652" y="1730"/>
                  </a:cubicBezTo>
                  <a:cubicBezTo>
                    <a:pt x="44217" y="1957"/>
                    <a:pt x="44655" y="2302"/>
                    <a:pt x="44914" y="2871"/>
                  </a:cubicBezTo>
                  <a:cubicBezTo>
                    <a:pt x="45067" y="3207"/>
                    <a:pt x="45127" y="3558"/>
                    <a:pt x="45155" y="3917"/>
                  </a:cubicBezTo>
                  <a:cubicBezTo>
                    <a:pt x="45210" y="4617"/>
                    <a:pt x="45155" y="5322"/>
                    <a:pt x="45204" y="6024"/>
                  </a:cubicBezTo>
                  <a:cubicBezTo>
                    <a:pt x="45233" y="6461"/>
                    <a:pt x="45205" y="6899"/>
                    <a:pt x="45230" y="7335"/>
                  </a:cubicBezTo>
                  <a:cubicBezTo>
                    <a:pt x="45284" y="8381"/>
                    <a:pt x="45292" y="9428"/>
                    <a:pt x="45302" y="10473"/>
                  </a:cubicBezTo>
                  <a:cubicBezTo>
                    <a:pt x="45327" y="12883"/>
                    <a:pt x="45318" y="15293"/>
                    <a:pt x="45315" y="17703"/>
                  </a:cubicBezTo>
                  <a:cubicBezTo>
                    <a:pt x="45312" y="19599"/>
                    <a:pt x="45292" y="21495"/>
                    <a:pt x="45285" y="23390"/>
                  </a:cubicBezTo>
                  <a:cubicBezTo>
                    <a:pt x="45283" y="24240"/>
                    <a:pt x="45300" y="25089"/>
                    <a:pt x="45296" y="25937"/>
                  </a:cubicBezTo>
                  <a:cubicBezTo>
                    <a:pt x="45294" y="26692"/>
                    <a:pt x="45281" y="27447"/>
                    <a:pt x="45264" y="28202"/>
                  </a:cubicBezTo>
                  <a:cubicBezTo>
                    <a:pt x="45238" y="29257"/>
                    <a:pt x="45304" y="30313"/>
                    <a:pt x="45258" y="31367"/>
                  </a:cubicBezTo>
                  <a:cubicBezTo>
                    <a:pt x="45235" y="31882"/>
                    <a:pt x="45203" y="32395"/>
                    <a:pt x="45211" y="32910"/>
                  </a:cubicBezTo>
                  <a:cubicBezTo>
                    <a:pt x="45227" y="34180"/>
                    <a:pt x="45246" y="35449"/>
                    <a:pt x="45221" y="36719"/>
                  </a:cubicBezTo>
                  <a:cubicBezTo>
                    <a:pt x="45189" y="38416"/>
                    <a:pt x="45169" y="40115"/>
                    <a:pt x="44906" y="41798"/>
                  </a:cubicBezTo>
                  <a:cubicBezTo>
                    <a:pt x="44799" y="42484"/>
                    <a:pt x="44658" y="43162"/>
                    <a:pt x="44352" y="43796"/>
                  </a:cubicBezTo>
                  <a:cubicBezTo>
                    <a:pt x="44127" y="44264"/>
                    <a:pt x="43807" y="44656"/>
                    <a:pt x="43386" y="44944"/>
                  </a:cubicBezTo>
                  <a:cubicBezTo>
                    <a:pt x="43063" y="45167"/>
                    <a:pt x="42709" y="45348"/>
                    <a:pt x="42339" y="45490"/>
                  </a:cubicBezTo>
                  <a:cubicBezTo>
                    <a:pt x="41579" y="45779"/>
                    <a:pt x="40828" y="46099"/>
                    <a:pt x="40056" y="46358"/>
                  </a:cubicBezTo>
                  <a:cubicBezTo>
                    <a:pt x="39987" y="46381"/>
                    <a:pt x="39918" y="46406"/>
                    <a:pt x="39850" y="46429"/>
                  </a:cubicBezTo>
                  <a:cubicBezTo>
                    <a:pt x="39853" y="46445"/>
                    <a:pt x="39857" y="46461"/>
                    <a:pt x="39859" y="46477"/>
                  </a:cubicBezTo>
                  <a:cubicBezTo>
                    <a:pt x="40013" y="46477"/>
                    <a:pt x="40167" y="46469"/>
                    <a:pt x="40321" y="46469"/>
                  </a:cubicBezTo>
                  <a:cubicBezTo>
                    <a:pt x="40412" y="46469"/>
                    <a:pt x="40503" y="46472"/>
                    <a:pt x="40593" y="46482"/>
                  </a:cubicBezTo>
                  <a:cubicBezTo>
                    <a:pt x="40888" y="46515"/>
                    <a:pt x="41184" y="46526"/>
                    <a:pt x="41479" y="46526"/>
                  </a:cubicBezTo>
                  <a:cubicBezTo>
                    <a:pt x="41689" y="46526"/>
                    <a:pt x="41899" y="46521"/>
                    <a:pt x="42109" y="46514"/>
                  </a:cubicBezTo>
                  <a:cubicBezTo>
                    <a:pt x="43100" y="46479"/>
                    <a:pt x="43863" y="46019"/>
                    <a:pt x="44429" y="45230"/>
                  </a:cubicBezTo>
                  <a:cubicBezTo>
                    <a:pt x="44767" y="44763"/>
                    <a:pt x="45017" y="44246"/>
                    <a:pt x="45216" y="43704"/>
                  </a:cubicBezTo>
                  <a:cubicBezTo>
                    <a:pt x="45652" y="42517"/>
                    <a:pt x="45860" y="41286"/>
                    <a:pt x="45936" y="40032"/>
                  </a:cubicBezTo>
                  <a:cubicBezTo>
                    <a:pt x="46023" y="38662"/>
                    <a:pt x="46015" y="37288"/>
                    <a:pt x="46076" y="35917"/>
                  </a:cubicBezTo>
                  <a:cubicBezTo>
                    <a:pt x="46123" y="34821"/>
                    <a:pt x="46108" y="33722"/>
                    <a:pt x="46121" y="32624"/>
                  </a:cubicBezTo>
                  <a:cubicBezTo>
                    <a:pt x="46152" y="30300"/>
                    <a:pt x="46142" y="27974"/>
                    <a:pt x="46168" y="25652"/>
                  </a:cubicBezTo>
                  <a:cubicBezTo>
                    <a:pt x="46184" y="24253"/>
                    <a:pt x="46178" y="22855"/>
                    <a:pt x="46189" y="21457"/>
                  </a:cubicBezTo>
                  <a:cubicBezTo>
                    <a:pt x="46212" y="18429"/>
                    <a:pt x="46195" y="15401"/>
                    <a:pt x="46158" y="12374"/>
                  </a:cubicBezTo>
                  <a:cubicBezTo>
                    <a:pt x="46143" y="11156"/>
                    <a:pt x="46144" y="9938"/>
                    <a:pt x="46106" y="8720"/>
                  </a:cubicBezTo>
                  <a:cubicBezTo>
                    <a:pt x="46061" y="7288"/>
                    <a:pt x="46061" y="5855"/>
                    <a:pt x="46024" y="4423"/>
                  </a:cubicBezTo>
                  <a:cubicBezTo>
                    <a:pt x="46003" y="3640"/>
                    <a:pt x="45886" y="2875"/>
                    <a:pt x="45574" y="2141"/>
                  </a:cubicBezTo>
                  <a:cubicBezTo>
                    <a:pt x="45312" y="1525"/>
                    <a:pt x="44875" y="1169"/>
                    <a:pt x="44234" y="1021"/>
                  </a:cubicBezTo>
                  <a:cubicBezTo>
                    <a:pt x="43722" y="903"/>
                    <a:pt x="43204" y="840"/>
                    <a:pt x="42683" y="811"/>
                  </a:cubicBezTo>
                  <a:cubicBezTo>
                    <a:pt x="41784" y="762"/>
                    <a:pt x="40886" y="701"/>
                    <a:pt x="39985" y="682"/>
                  </a:cubicBezTo>
                  <a:cubicBezTo>
                    <a:pt x="38363" y="647"/>
                    <a:pt x="36745" y="563"/>
                    <a:pt x="35124" y="525"/>
                  </a:cubicBezTo>
                  <a:cubicBezTo>
                    <a:pt x="33092" y="476"/>
                    <a:pt x="31059" y="451"/>
                    <a:pt x="29027" y="363"/>
                  </a:cubicBezTo>
                  <a:cubicBezTo>
                    <a:pt x="27742" y="307"/>
                    <a:pt x="26455" y="279"/>
                    <a:pt x="25168" y="236"/>
                  </a:cubicBezTo>
                  <a:cubicBezTo>
                    <a:pt x="24689" y="220"/>
                    <a:pt x="24209" y="206"/>
                    <a:pt x="23730" y="174"/>
                  </a:cubicBezTo>
                  <a:cubicBezTo>
                    <a:pt x="22729" y="108"/>
                    <a:pt x="21726" y="73"/>
                    <a:pt x="20723" y="44"/>
                  </a:cubicBezTo>
                  <a:cubicBezTo>
                    <a:pt x="19929" y="21"/>
                    <a:pt x="19135" y="1"/>
                    <a:pt x="183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39"/>
            <p:cNvSpPr/>
            <p:nvPr/>
          </p:nvSpPr>
          <p:spPr>
            <a:xfrm>
              <a:off x="2342435" y="3363296"/>
              <a:ext cx="432141" cy="1484368"/>
            </a:xfrm>
            <a:custGeom>
              <a:avLst/>
              <a:gdLst/>
              <a:ahLst/>
              <a:cxnLst/>
              <a:rect l="l" t="t" r="r" b="b"/>
              <a:pathLst>
                <a:path w="13129" h="45097" extrusionOk="0">
                  <a:moveTo>
                    <a:pt x="8547" y="30113"/>
                  </a:moveTo>
                  <a:cubicBezTo>
                    <a:pt x="8662" y="30113"/>
                    <a:pt x="8779" y="30124"/>
                    <a:pt x="8894" y="30124"/>
                  </a:cubicBezTo>
                  <a:cubicBezTo>
                    <a:pt x="8955" y="30120"/>
                    <a:pt x="9014" y="30118"/>
                    <a:pt x="9073" y="30118"/>
                  </a:cubicBezTo>
                  <a:cubicBezTo>
                    <a:pt x="9800" y="30118"/>
                    <a:pt x="10430" y="30405"/>
                    <a:pt x="11001" y="30851"/>
                  </a:cubicBezTo>
                  <a:cubicBezTo>
                    <a:pt x="11795" y="31472"/>
                    <a:pt x="12257" y="32303"/>
                    <a:pt x="12501" y="33268"/>
                  </a:cubicBezTo>
                  <a:cubicBezTo>
                    <a:pt x="12601" y="33657"/>
                    <a:pt x="12667" y="34057"/>
                    <a:pt x="12655" y="34456"/>
                  </a:cubicBezTo>
                  <a:cubicBezTo>
                    <a:pt x="12635" y="35109"/>
                    <a:pt x="12507" y="35738"/>
                    <a:pt x="12257" y="36350"/>
                  </a:cubicBezTo>
                  <a:cubicBezTo>
                    <a:pt x="11983" y="37021"/>
                    <a:pt x="11550" y="37568"/>
                    <a:pt x="11004" y="38015"/>
                  </a:cubicBezTo>
                  <a:cubicBezTo>
                    <a:pt x="10437" y="38478"/>
                    <a:pt x="9778" y="38742"/>
                    <a:pt x="9026" y="38772"/>
                  </a:cubicBezTo>
                  <a:cubicBezTo>
                    <a:pt x="8973" y="38774"/>
                    <a:pt x="8920" y="38775"/>
                    <a:pt x="8867" y="38775"/>
                  </a:cubicBezTo>
                  <a:cubicBezTo>
                    <a:pt x="8118" y="38775"/>
                    <a:pt x="7450" y="38550"/>
                    <a:pt x="6832" y="38121"/>
                  </a:cubicBezTo>
                  <a:cubicBezTo>
                    <a:pt x="6204" y="37680"/>
                    <a:pt x="5776" y="37082"/>
                    <a:pt x="5467" y="36393"/>
                  </a:cubicBezTo>
                  <a:cubicBezTo>
                    <a:pt x="5128" y="35642"/>
                    <a:pt x="5027" y="34841"/>
                    <a:pt x="5107" y="34034"/>
                  </a:cubicBezTo>
                  <a:cubicBezTo>
                    <a:pt x="5203" y="33079"/>
                    <a:pt x="5474" y="32180"/>
                    <a:pt x="6122" y="31423"/>
                  </a:cubicBezTo>
                  <a:cubicBezTo>
                    <a:pt x="6720" y="30725"/>
                    <a:pt x="7454" y="30285"/>
                    <a:pt x="8356" y="30127"/>
                  </a:cubicBezTo>
                  <a:cubicBezTo>
                    <a:pt x="8419" y="30117"/>
                    <a:pt x="8483" y="30113"/>
                    <a:pt x="8547" y="30113"/>
                  </a:cubicBezTo>
                  <a:close/>
                  <a:moveTo>
                    <a:pt x="10383" y="1"/>
                  </a:moveTo>
                  <a:cubicBezTo>
                    <a:pt x="10097" y="1"/>
                    <a:pt x="9812" y="19"/>
                    <a:pt x="9537" y="112"/>
                  </a:cubicBezTo>
                  <a:cubicBezTo>
                    <a:pt x="8896" y="329"/>
                    <a:pt x="8275" y="591"/>
                    <a:pt x="7750" y="1037"/>
                  </a:cubicBezTo>
                  <a:cubicBezTo>
                    <a:pt x="7484" y="1263"/>
                    <a:pt x="7209" y="1479"/>
                    <a:pt x="6940" y="1698"/>
                  </a:cubicBezTo>
                  <a:cubicBezTo>
                    <a:pt x="6895" y="1750"/>
                    <a:pt x="6846" y="1798"/>
                    <a:pt x="6808" y="1853"/>
                  </a:cubicBezTo>
                  <a:cubicBezTo>
                    <a:pt x="6080" y="2911"/>
                    <a:pt x="5468" y="4033"/>
                    <a:pt x="4921" y="5193"/>
                  </a:cubicBezTo>
                  <a:cubicBezTo>
                    <a:pt x="4826" y="5393"/>
                    <a:pt x="4740" y="5597"/>
                    <a:pt x="4680" y="5813"/>
                  </a:cubicBezTo>
                  <a:cubicBezTo>
                    <a:pt x="4619" y="6329"/>
                    <a:pt x="4559" y="6846"/>
                    <a:pt x="4498" y="7362"/>
                  </a:cubicBezTo>
                  <a:cubicBezTo>
                    <a:pt x="4493" y="7405"/>
                    <a:pt x="4486" y="7447"/>
                    <a:pt x="4487" y="7490"/>
                  </a:cubicBezTo>
                  <a:cubicBezTo>
                    <a:pt x="4510" y="8082"/>
                    <a:pt x="4455" y="8671"/>
                    <a:pt x="4425" y="9260"/>
                  </a:cubicBezTo>
                  <a:cubicBezTo>
                    <a:pt x="4339" y="10863"/>
                    <a:pt x="4429" y="12465"/>
                    <a:pt x="4369" y="14066"/>
                  </a:cubicBezTo>
                  <a:cubicBezTo>
                    <a:pt x="4304" y="15832"/>
                    <a:pt x="4382" y="17598"/>
                    <a:pt x="4317" y="19362"/>
                  </a:cubicBezTo>
                  <a:cubicBezTo>
                    <a:pt x="4280" y="20373"/>
                    <a:pt x="4325" y="21385"/>
                    <a:pt x="4265" y="22393"/>
                  </a:cubicBezTo>
                  <a:cubicBezTo>
                    <a:pt x="4217" y="23216"/>
                    <a:pt x="4278" y="24039"/>
                    <a:pt x="4213" y="24859"/>
                  </a:cubicBezTo>
                  <a:cubicBezTo>
                    <a:pt x="4170" y="25414"/>
                    <a:pt x="4207" y="25971"/>
                    <a:pt x="4138" y="26525"/>
                  </a:cubicBezTo>
                  <a:cubicBezTo>
                    <a:pt x="4097" y="26838"/>
                    <a:pt x="4126" y="27158"/>
                    <a:pt x="4124" y="27476"/>
                  </a:cubicBezTo>
                  <a:cubicBezTo>
                    <a:pt x="4123" y="27939"/>
                    <a:pt x="4145" y="28404"/>
                    <a:pt x="4115" y="28865"/>
                  </a:cubicBezTo>
                  <a:cubicBezTo>
                    <a:pt x="4042" y="29954"/>
                    <a:pt x="4115" y="31042"/>
                    <a:pt x="4060" y="32128"/>
                  </a:cubicBezTo>
                  <a:cubicBezTo>
                    <a:pt x="3996" y="33404"/>
                    <a:pt x="4057" y="34681"/>
                    <a:pt x="4011" y="35958"/>
                  </a:cubicBezTo>
                  <a:cubicBezTo>
                    <a:pt x="3986" y="36669"/>
                    <a:pt x="3991" y="37380"/>
                    <a:pt x="3958" y="38089"/>
                  </a:cubicBezTo>
                  <a:cubicBezTo>
                    <a:pt x="3938" y="38522"/>
                    <a:pt x="3943" y="38956"/>
                    <a:pt x="3927" y="39389"/>
                  </a:cubicBezTo>
                  <a:cubicBezTo>
                    <a:pt x="3904" y="40047"/>
                    <a:pt x="3856" y="40705"/>
                    <a:pt x="3824" y="41361"/>
                  </a:cubicBezTo>
                  <a:cubicBezTo>
                    <a:pt x="3805" y="41767"/>
                    <a:pt x="3730" y="42158"/>
                    <a:pt x="3640" y="42549"/>
                  </a:cubicBezTo>
                  <a:cubicBezTo>
                    <a:pt x="3495" y="43179"/>
                    <a:pt x="3133" y="43657"/>
                    <a:pt x="2631" y="44052"/>
                  </a:cubicBezTo>
                  <a:cubicBezTo>
                    <a:pt x="2027" y="44527"/>
                    <a:pt x="1338" y="44778"/>
                    <a:pt x="588" y="44876"/>
                  </a:cubicBezTo>
                  <a:cubicBezTo>
                    <a:pt x="559" y="44879"/>
                    <a:pt x="530" y="44881"/>
                    <a:pt x="500" y="44881"/>
                  </a:cubicBezTo>
                  <a:cubicBezTo>
                    <a:pt x="362" y="44881"/>
                    <a:pt x="219" y="44846"/>
                    <a:pt x="79" y="44834"/>
                  </a:cubicBezTo>
                  <a:lnTo>
                    <a:pt x="79" y="44834"/>
                  </a:lnTo>
                  <a:cubicBezTo>
                    <a:pt x="0" y="45023"/>
                    <a:pt x="1" y="45035"/>
                    <a:pt x="181" y="45070"/>
                  </a:cubicBezTo>
                  <a:cubicBezTo>
                    <a:pt x="271" y="45088"/>
                    <a:pt x="362" y="45096"/>
                    <a:pt x="454" y="45096"/>
                  </a:cubicBezTo>
                  <a:cubicBezTo>
                    <a:pt x="551" y="45096"/>
                    <a:pt x="648" y="45087"/>
                    <a:pt x="744" y="45071"/>
                  </a:cubicBezTo>
                  <a:cubicBezTo>
                    <a:pt x="1157" y="45004"/>
                    <a:pt x="1574" y="44943"/>
                    <a:pt x="1984" y="44854"/>
                  </a:cubicBezTo>
                  <a:cubicBezTo>
                    <a:pt x="2846" y="44665"/>
                    <a:pt x="3707" y="44469"/>
                    <a:pt x="4563" y="44260"/>
                  </a:cubicBezTo>
                  <a:cubicBezTo>
                    <a:pt x="5920" y="43928"/>
                    <a:pt x="7275" y="43590"/>
                    <a:pt x="8596" y="43129"/>
                  </a:cubicBezTo>
                  <a:cubicBezTo>
                    <a:pt x="9241" y="42905"/>
                    <a:pt x="9884" y="42668"/>
                    <a:pt x="10502" y="42368"/>
                  </a:cubicBezTo>
                  <a:cubicBezTo>
                    <a:pt x="10582" y="42234"/>
                    <a:pt x="10735" y="42198"/>
                    <a:pt x="10853" y="42119"/>
                  </a:cubicBezTo>
                  <a:cubicBezTo>
                    <a:pt x="11723" y="41549"/>
                    <a:pt x="12299" y="40777"/>
                    <a:pt x="12510" y="39750"/>
                  </a:cubicBezTo>
                  <a:cubicBezTo>
                    <a:pt x="12607" y="39273"/>
                    <a:pt x="12661" y="38791"/>
                    <a:pt x="12724" y="38309"/>
                  </a:cubicBezTo>
                  <a:cubicBezTo>
                    <a:pt x="12781" y="37868"/>
                    <a:pt x="12792" y="37426"/>
                    <a:pt x="12864" y="36989"/>
                  </a:cubicBezTo>
                  <a:cubicBezTo>
                    <a:pt x="12868" y="36963"/>
                    <a:pt x="12871" y="36936"/>
                    <a:pt x="12869" y="36912"/>
                  </a:cubicBezTo>
                  <a:cubicBezTo>
                    <a:pt x="12857" y="36339"/>
                    <a:pt x="12936" y="35769"/>
                    <a:pt x="12927" y="35195"/>
                  </a:cubicBezTo>
                  <a:cubicBezTo>
                    <a:pt x="12911" y="34217"/>
                    <a:pt x="12883" y="33238"/>
                    <a:pt x="12932" y="32264"/>
                  </a:cubicBezTo>
                  <a:cubicBezTo>
                    <a:pt x="13006" y="30824"/>
                    <a:pt x="12926" y="29386"/>
                    <a:pt x="12979" y="27949"/>
                  </a:cubicBezTo>
                  <a:cubicBezTo>
                    <a:pt x="13075" y="25370"/>
                    <a:pt x="12995" y="22792"/>
                    <a:pt x="13027" y="20215"/>
                  </a:cubicBezTo>
                  <a:cubicBezTo>
                    <a:pt x="13032" y="19805"/>
                    <a:pt x="13098" y="19396"/>
                    <a:pt x="13076" y="18986"/>
                  </a:cubicBezTo>
                  <a:cubicBezTo>
                    <a:pt x="13065" y="18790"/>
                    <a:pt x="13078" y="18594"/>
                    <a:pt x="13033" y="18397"/>
                  </a:cubicBezTo>
                  <a:cubicBezTo>
                    <a:pt x="12980" y="18169"/>
                    <a:pt x="13075" y="17940"/>
                    <a:pt x="13075" y="17710"/>
                  </a:cubicBezTo>
                  <a:cubicBezTo>
                    <a:pt x="13074" y="16596"/>
                    <a:pt x="13075" y="15481"/>
                    <a:pt x="13075" y="14367"/>
                  </a:cubicBezTo>
                  <a:lnTo>
                    <a:pt x="13075" y="14367"/>
                  </a:lnTo>
                  <a:cubicBezTo>
                    <a:pt x="12818" y="14432"/>
                    <a:pt x="12559" y="14468"/>
                    <a:pt x="12292" y="14475"/>
                  </a:cubicBezTo>
                  <a:cubicBezTo>
                    <a:pt x="11798" y="14488"/>
                    <a:pt x="11303" y="14507"/>
                    <a:pt x="10811" y="14564"/>
                  </a:cubicBezTo>
                  <a:cubicBezTo>
                    <a:pt x="10753" y="14571"/>
                    <a:pt x="10696" y="14572"/>
                    <a:pt x="10638" y="14572"/>
                  </a:cubicBezTo>
                  <a:cubicBezTo>
                    <a:pt x="10585" y="14572"/>
                    <a:pt x="10531" y="14571"/>
                    <a:pt x="10478" y="14570"/>
                  </a:cubicBezTo>
                  <a:cubicBezTo>
                    <a:pt x="10445" y="14570"/>
                    <a:pt x="10412" y="14570"/>
                    <a:pt x="10379" y="14570"/>
                  </a:cubicBezTo>
                  <a:cubicBezTo>
                    <a:pt x="9865" y="14570"/>
                    <a:pt x="9354" y="14601"/>
                    <a:pt x="8843" y="14668"/>
                  </a:cubicBezTo>
                  <a:cubicBezTo>
                    <a:pt x="8825" y="14671"/>
                    <a:pt x="8805" y="14671"/>
                    <a:pt x="8786" y="14671"/>
                  </a:cubicBezTo>
                  <a:cubicBezTo>
                    <a:pt x="8762" y="14671"/>
                    <a:pt x="8739" y="14671"/>
                    <a:pt x="8716" y="14671"/>
                  </a:cubicBezTo>
                  <a:cubicBezTo>
                    <a:pt x="8675" y="14816"/>
                    <a:pt x="8699" y="14980"/>
                    <a:pt x="8598" y="15110"/>
                  </a:cubicBezTo>
                  <a:cubicBezTo>
                    <a:pt x="8574" y="15141"/>
                    <a:pt x="8576" y="15173"/>
                    <a:pt x="8604" y="15202"/>
                  </a:cubicBezTo>
                  <a:cubicBezTo>
                    <a:pt x="8792" y="15406"/>
                    <a:pt x="8812" y="15673"/>
                    <a:pt x="8841" y="15922"/>
                  </a:cubicBezTo>
                  <a:cubicBezTo>
                    <a:pt x="8955" y="16926"/>
                    <a:pt x="9050" y="17931"/>
                    <a:pt x="9148" y="18937"/>
                  </a:cubicBezTo>
                  <a:cubicBezTo>
                    <a:pt x="9172" y="19200"/>
                    <a:pt x="9186" y="19466"/>
                    <a:pt x="9202" y="19732"/>
                  </a:cubicBezTo>
                  <a:cubicBezTo>
                    <a:pt x="9206" y="19800"/>
                    <a:pt x="9206" y="19869"/>
                    <a:pt x="9206" y="19937"/>
                  </a:cubicBezTo>
                  <a:cubicBezTo>
                    <a:pt x="9198" y="20493"/>
                    <a:pt x="8989" y="20712"/>
                    <a:pt x="8437" y="20753"/>
                  </a:cubicBezTo>
                  <a:cubicBezTo>
                    <a:pt x="8104" y="20779"/>
                    <a:pt x="7771" y="20804"/>
                    <a:pt x="7439" y="20838"/>
                  </a:cubicBezTo>
                  <a:cubicBezTo>
                    <a:pt x="7386" y="20844"/>
                    <a:pt x="7337" y="20846"/>
                    <a:pt x="7292" y="20846"/>
                  </a:cubicBezTo>
                  <a:cubicBezTo>
                    <a:pt x="6982" y="20846"/>
                    <a:pt x="6849" y="20709"/>
                    <a:pt x="6799" y="20307"/>
                  </a:cubicBezTo>
                  <a:cubicBezTo>
                    <a:pt x="6776" y="20121"/>
                    <a:pt x="6787" y="19932"/>
                    <a:pt x="6791" y="19742"/>
                  </a:cubicBezTo>
                  <a:cubicBezTo>
                    <a:pt x="6804" y="18878"/>
                    <a:pt x="6847" y="18013"/>
                    <a:pt x="6823" y="17147"/>
                  </a:cubicBezTo>
                  <a:cubicBezTo>
                    <a:pt x="6809" y="16690"/>
                    <a:pt x="6816" y="16224"/>
                    <a:pt x="6892" y="15764"/>
                  </a:cubicBezTo>
                  <a:cubicBezTo>
                    <a:pt x="6894" y="15747"/>
                    <a:pt x="6899" y="15731"/>
                    <a:pt x="6901" y="15714"/>
                  </a:cubicBezTo>
                  <a:cubicBezTo>
                    <a:pt x="6921" y="15559"/>
                    <a:pt x="7044" y="15424"/>
                    <a:pt x="7055" y="15290"/>
                  </a:cubicBezTo>
                  <a:cubicBezTo>
                    <a:pt x="7065" y="15162"/>
                    <a:pt x="6923" y="15025"/>
                    <a:pt x="6932" y="14865"/>
                  </a:cubicBezTo>
                  <a:cubicBezTo>
                    <a:pt x="6898" y="14776"/>
                    <a:pt x="6850" y="14723"/>
                    <a:pt x="6749" y="14723"/>
                  </a:cubicBezTo>
                  <a:cubicBezTo>
                    <a:pt x="6741" y="14723"/>
                    <a:pt x="6733" y="14723"/>
                    <a:pt x="6725" y="14724"/>
                  </a:cubicBezTo>
                  <a:cubicBezTo>
                    <a:pt x="6631" y="14730"/>
                    <a:pt x="6536" y="14731"/>
                    <a:pt x="6441" y="14731"/>
                  </a:cubicBezTo>
                  <a:cubicBezTo>
                    <a:pt x="6344" y="14731"/>
                    <a:pt x="6247" y="14730"/>
                    <a:pt x="6150" y="14730"/>
                  </a:cubicBezTo>
                  <a:cubicBezTo>
                    <a:pt x="5966" y="14730"/>
                    <a:pt x="5782" y="14736"/>
                    <a:pt x="5598" y="14769"/>
                  </a:cubicBezTo>
                  <a:cubicBezTo>
                    <a:pt x="5538" y="14780"/>
                    <a:pt x="5477" y="14784"/>
                    <a:pt x="5415" y="14784"/>
                  </a:cubicBezTo>
                  <a:cubicBezTo>
                    <a:pt x="5340" y="14784"/>
                    <a:pt x="5264" y="14779"/>
                    <a:pt x="5189" y="14779"/>
                  </a:cubicBezTo>
                  <a:cubicBezTo>
                    <a:pt x="5174" y="14779"/>
                    <a:pt x="5160" y="14779"/>
                    <a:pt x="5147" y="14779"/>
                  </a:cubicBezTo>
                  <a:cubicBezTo>
                    <a:pt x="4912" y="14779"/>
                    <a:pt x="4925" y="14764"/>
                    <a:pt x="4886" y="14512"/>
                  </a:cubicBezTo>
                  <a:cubicBezTo>
                    <a:pt x="4806" y="14000"/>
                    <a:pt x="4858" y="13486"/>
                    <a:pt x="4845" y="12975"/>
                  </a:cubicBezTo>
                  <a:cubicBezTo>
                    <a:pt x="4838" y="12734"/>
                    <a:pt x="4938" y="12625"/>
                    <a:pt x="5181" y="12622"/>
                  </a:cubicBezTo>
                  <a:cubicBezTo>
                    <a:pt x="5575" y="12617"/>
                    <a:pt x="5965" y="12575"/>
                    <a:pt x="6358" y="12555"/>
                  </a:cubicBezTo>
                  <a:cubicBezTo>
                    <a:pt x="7034" y="12522"/>
                    <a:pt x="7709" y="12545"/>
                    <a:pt x="8384" y="12505"/>
                  </a:cubicBezTo>
                  <a:cubicBezTo>
                    <a:pt x="9004" y="12468"/>
                    <a:pt x="9623" y="12458"/>
                    <a:pt x="10242" y="12458"/>
                  </a:cubicBezTo>
                  <a:cubicBezTo>
                    <a:pt x="10956" y="12458"/>
                    <a:pt x="11671" y="12472"/>
                    <a:pt x="12385" y="12472"/>
                  </a:cubicBezTo>
                  <a:cubicBezTo>
                    <a:pt x="12506" y="12472"/>
                    <a:pt x="12626" y="12471"/>
                    <a:pt x="12747" y="12470"/>
                  </a:cubicBezTo>
                  <a:cubicBezTo>
                    <a:pt x="12749" y="12470"/>
                    <a:pt x="12751" y="12470"/>
                    <a:pt x="12753" y="12470"/>
                  </a:cubicBezTo>
                  <a:cubicBezTo>
                    <a:pt x="12879" y="12470"/>
                    <a:pt x="13003" y="12500"/>
                    <a:pt x="13129" y="12514"/>
                  </a:cubicBezTo>
                  <a:cubicBezTo>
                    <a:pt x="13054" y="11918"/>
                    <a:pt x="13115" y="11316"/>
                    <a:pt x="13066" y="10721"/>
                  </a:cubicBezTo>
                  <a:cubicBezTo>
                    <a:pt x="13023" y="10199"/>
                    <a:pt x="13070" y="9676"/>
                    <a:pt x="13019" y="9159"/>
                  </a:cubicBezTo>
                  <a:cubicBezTo>
                    <a:pt x="12961" y="8551"/>
                    <a:pt x="13007" y="7943"/>
                    <a:pt x="12969" y="7338"/>
                  </a:cubicBezTo>
                  <a:cubicBezTo>
                    <a:pt x="12936" y="6793"/>
                    <a:pt x="12908" y="6247"/>
                    <a:pt x="12860" y="5705"/>
                  </a:cubicBezTo>
                  <a:cubicBezTo>
                    <a:pt x="12809" y="5113"/>
                    <a:pt x="12795" y="4522"/>
                    <a:pt x="12835" y="3936"/>
                  </a:cubicBezTo>
                  <a:cubicBezTo>
                    <a:pt x="12884" y="3234"/>
                    <a:pt x="12862" y="2533"/>
                    <a:pt x="12869" y="1832"/>
                  </a:cubicBezTo>
                  <a:cubicBezTo>
                    <a:pt x="12873" y="1517"/>
                    <a:pt x="12816" y="1204"/>
                    <a:pt x="12716" y="901"/>
                  </a:cubicBezTo>
                  <a:cubicBezTo>
                    <a:pt x="12635" y="654"/>
                    <a:pt x="12486" y="467"/>
                    <a:pt x="12242" y="361"/>
                  </a:cubicBezTo>
                  <a:cubicBezTo>
                    <a:pt x="11767" y="155"/>
                    <a:pt x="11277" y="17"/>
                    <a:pt x="10756" y="6"/>
                  </a:cubicBezTo>
                  <a:cubicBezTo>
                    <a:pt x="10632" y="4"/>
                    <a:pt x="10508" y="1"/>
                    <a:pt x="103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39"/>
            <p:cNvSpPr/>
            <p:nvPr/>
          </p:nvSpPr>
          <p:spPr>
            <a:xfrm>
              <a:off x="2851168" y="3146058"/>
              <a:ext cx="261674" cy="1318344"/>
            </a:xfrm>
            <a:custGeom>
              <a:avLst/>
              <a:gdLst/>
              <a:ahLst/>
              <a:cxnLst/>
              <a:rect l="l" t="t" r="r" b="b"/>
              <a:pathLst>
                <a:path w="7950" h="40053" extrusionOk="0">
                  <a:moveTo>
                    <a:pt x="1997" y="0"/>
                  </a:moveTo>
                  <a:cubicBezTo>
                    <a:pt x="1525" y="0"/>
                    <a:pt x="1052" y="45"/>
                    <a:pt x="581" y="133"/>
                  </a:cubicBezTo>
                  <a:cubicBezTo>
                    <a:pt x="384" y="171"/>
                    <a:pt x="182" y="208"/>
                    <a:pt x="7" y="308"/>
                  </a:cubicBezTo>
                  <a:cubicBezTo>
                    <a:pt x="1" y="383"/>
                    <a:pt x="51" y="412"/>
                    <a:pt x="86" y="445"/>
                  </a:cubicBezTo>
                  <a:cubicBezTo>
                    <a:pt x="358" y="699"/>
                    <a:pt x="581" y="993"/>
                    <a:pt x="779" y="1304"/>
                  </a:cubicBezTo>
                  <a:cubicBezTo>
                    <a:pt x="1023" y="1687"/>
                    <a:pt x="1274" y="2067"/>
                    <a:pt x="1504" y="2458"/>
                  </a:cubicBezTo>
                  <a:cubicBezTo>
                    <a:pt x="1804" y="2968"/>
                    <a:pt x="2124" y="3468"/>
                    <a:pt x="2357" y="4014"/>
                  </a:cubicBezTo>
                  <a:cubicBezTo>
                    <a:pt x="3184" y="5952"/>
                    <a:pt x="3767" y="7966"/>
                    <a:pt x="4207" y="10023"/>
                  </a:cubicBezTo>
                  <a:cubicBezTo>
                    <a:pt x="4381" y="10835"/>
                    <a:pt x="4501" y="11658"/>
                    <a:pt x="4616" y="12480"/>
                  </a:cubicBezTo>
                  <a:cubicBezTo>
                    <a:pt x="4706" y="13117"/>
                    <a:pt x="4833" y="13749"/>
                    <a:pt x="4844" y="14393"/>
                  </a:cubicBezTo>
                  <a:cubicBezTo>
                    <a:pt x="4847" y="14590"/>
                    <a:pt x="4866" y="14787"/>
                    <a:pt x="4893" y="14983"/>
                  </a:cubicBezTo>
                  <a:cubicBezTo>
                    <a:pt x="5051" y="16113"/>
                    <a:pt x="5074" y="17253"/>
                    <a:pt x="5132" y="18390"/>
                  </a:cubicBezTo>
                  <a:cubicBezTo>
                    <a:pt x="5166" y="19032"/>
                    <a:pt x="5150" y="19677"/>
                    <a:pt x="5164" y="20319"/>
                  </a:cubicBezTo>
                  <a:cubicBezTo>
                    <a:pt x="5187" y="21322"/>
                    <a:pt x="5178" y="22326"/>
                    <a:pt x="5173" y="23330"/>
                  </a:cubicBezTo>
                  <a:cubicBezTo>
                    <a:pt x="5172" y="23646"/>
                    <a:pt x="5153" y="23965"/>
                    <a:pt x="5118" y="24279"/>
                  </a:cubicBezTo>
                  <a:cubicBezTo>
                    <a:pt x="5029" y="25062"/>
                    <a:pt x="5008" y="25853"/>
                    <a:pt x="4940" y="26637"/>
                  </a:cubicBezTo>
                  <a:cubicBezTo>
                    <a:pt x="4898" y="27124"/>
                    <a:pt x="4863" y="27610"/>
                    <a:pt x="4799" y="28095"/>
                  </a:cubicBezTo>
                  <a:cubicBezTo>
                    <a:pt x="4693" y="28902"/>
                    <a:pt x="4570" y="29706"/>
                    <a:pt x="4526" y="30520"/>
                  </a:cubicBezTo>
                  <a:cubicBezTo>
                    <a:pt x="4467" y="31619"/>
                    <a:pt x="4237" y="32694"/>
                    <a:pt x="4076" y="33778"/>
                  </a:cubicBezTo>
                  <a:cubicBezTo>
                    <a:pt x="3981" y="34404"/>
                    <a:pt x="3859" y="35025"/>
                    <a:pt x="3747" y="35651"/>
                  </a:cubicBezTo>
                  <a:cubicBezTo>
                    <a:pt x="3541" y="36813"/>
                    <a:pt x="3326" y="37976"/>
                    <a:pt x="3012" y="39117"/>
                  </a:cubicBezTo>
                  <a:cubicBezTo>
                    <a:pt x="2940" y="39370"/>
                    <a:pt x="2873" y="39625"/>
                    <a:pt x="2853" y="39896"/>
                  </a:cubicBezTo>
                  <a:cubicBezTo>
                    <a:pt x="3350" y="39972"/>
                    <a:pt x="3836" y="40011"/>
                    <a:pt x="4321" y="40051"/>
                  </a:cubicBezTo>
                  <a:cubicBezTo>
                    <a:pt x="4331" y="40052"/>
                    <a:pt x="4340" y="40052"/>
                    <a:pt x="4349" y="40052"/>
                  </a:cubicBezTo>
                  <a:cubicBezTo>
                    <a:pt x="4466" y="40052"/>
                    <a:pt x="4527" y="39989"/>
                    <a:pt x="4576" y="39885"/>
                  </a:cubicBezTo>
                  <a:cubicBezTo>
                    <a:pt x="4744" y="39508"/>
                    <a:pt x="4919" y="39136"/>
                    <a:pt x="5040" y="38741"/>
                  </a:cubicBezTo>
                  <a:cubicBezTo>
                    <a:pt x="5540" y="37090"/>
                    <a:pt x="5939" y="35418"/>
                    <a:pt x="6255" y="33723"/>
                  </a:cubicBezTo>
                  <a:cubicBezTo>
                    <a:pt x="6417" y="32856"/>
                    <a:pt x="6595" y="31992"/>
                    <a:pt x="6694" y="31114"/>
                  </a:cubicBezTo>
                  <a:cubicBezTo>
                    <a:pt x="6758" y="30552"/>
                    <a:pt x="6828" y="29992"/>
                    <a:pt x="6906" y="29432"/>
                  </a:cubicBezTo>
                  <a:cubicBezTo>
                    <a:pt x="7029" y="28523"/>
                    <a:pt x="7175" y="27619"/>
                    <a:pt x="7286" y="26709"/>
                  </a:cubicBezTo>
                  <a:cubicBezTo>
                    <a:pt x="7406" y="25715"/>
                    <a:pt x="7540" y="24721"/>
                    <a:pt x="7625" y="23722"/>
                  </a:cubicBezTo>
                  <a:cubicBezTo>
                    <a:pt x="7720" y="22620"/>
                    <a:pt x="7823" y="21517"/>
                    <a:pt x="7844" y="20415"/>
                  </a:cubicBezTo>
                  <a:cubicBezTo>
                    <a:pt x="7903" y="17346"/>
                    <a:pt x="7949" y="14274"/>
                    <a:pt x="7648" y="11213"/>
                  </a:cubicBezTo>
                  <a:cubicBezTo>
                    <a:pt x="7599" y="10695"/>
                    <a:pt x="7560" y="10172"/>
                    <a:pt x="7483" y="9656"/>
                  </a:cubicBezTo>
                  <a:cubicBezTo>
                    <a:pt x="7354" y="8775"/>
                    <a:pt x="7171" y="7903"/>
                    <a:pt x="6900" y="7051"/>
                  </a:cubicBezTo>
                  <a:cubicBezTo>
                    <a:pt x="6659" y="6291"/>
                    <a:pt x="6467" y="5516"/>
                    <a:pt x="6243" y="4753"/>
                  </a:cubicBezTo>
                  <a:cubicBezTo>
                    <a:pt x="5961" y="3798"/>
                    <a:pt x="5568" y="2883"/>
                    <a:pt x="5207" y="1956"/>
                  </a:cubicBezTo>
                  <a:cubicBezTo>
                    <a:pt x="5039" y="1522"/>
                    <a:pt x="4808" y="1121"/>
                    <a:pt x="4573" y="722"/>
                  </a:cubicBezTo>
                  <a:cubicBezTo>
                    <a:pt x="4477" y="561"/>
                    <a:pt x="4350" y="434"/>
                    <a:pt x="4177" y="371"/>
                  </a:cubicBezTo>
                  <a:cubicBezTo>
                    <a:pt x="3944" y="284"/>
                    <a:pt x="3710" y="192"/>
                    <a:pt x="3467" y="144"/>
                  </a:cubicBezTo>
                  <a:cubicBezTo>
                    <a:pt x="2978" y="48"/>
                    <a:pt x="2488" y="0"/>
                    <a:pt x="1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39"/>
            <p:cNvSpPr/>
            <p:nvPr/>
          </p:nvSpPr>
          <p:spPr>
            <a:xfrm>
              <a:off x="2347899" y="3578691"/>
              <a:ext cx="139461" cy="1253831"/>
            </a:xfrm>
            <a:custGeom>
              <a:avLst/>
              <a:gdLst/>
              <a:ahLst/>
              <a:cxnLst/>
              <a:rect l="l" t="t" r="r" b="b"/>
              <a:pathLst>
                <a:path w="4237" h="38093" extrusionOk="0">
                  <a:moveTo>
                    <a:pt x="4181" y="0"/>
                  </a:moveTo>
                  <a:cubicBezTo>
                    <a:pt x="3946" y="597"/>
                    <a:pt x="3745" y="1208"/>
                    <a:pt x="3541" y="1817"/>
                  </a:cubicBezTo>
                  <a:cubicBezTo>
                    <a:pt x="3165" y="2939"/>
                    <a:pt x="2901" y="4092"/>
                    <a:pt x="2561" y="5224"/>
                  </a:cubicBezTo>
                  <a:cubicBezTo>
                    <a:pt x="2462" y="5552"/>
                    <a:pt x="2350" y="5876"/>
                    <a:pt x="2303" y="6218"/>
                  </a:cubicBezTo>
                  <a:cubicBezTo>
                    <a:pt x="2306" y="6879"/>
                    <a:pt x="2345" y="7541"/>
                    <a:pt x="2297" y="8198"/>
                  </a:cubicBezTo>
                  <a:cubicBezTo>
                    <a:pt x="2253" y="8815"/>
                    <a:pt x="2306" y="9433"/>
                    <a:pt x="2250" y="10047"/>
                  </a:cubicBezTo>
                  <a:cubicBezTo>
                    <a:pt x="2183" y="10818"/>
                    <a:pt x="2250" y="11590"/>
                    <a:pt x="2195" y="12358"/>
                  </a:cubicBezTo>
                  <a:cubicBezTo>
                    <a:pt x="2154" y="12906"/>
                    <a:pt x="2194" y="13457"/>
                    <a:pt x="2144" y="14000"/>
                  </a:cubicBezTo>
                  <a:cubicBezTo>
                    <a:pt x="2091" y="14582"/>
                    <a:pt x="2143" y="15167"/>
                    <a:pt x="2094" y="15746"/>
                  </a:cubicBezTo>
                  <a:cubicBezTo>
                    <a:pt x="2020" y="16620"/>
                    <a:pt x="2095" y="17495"/>
                    <a:pt x="2041" y="18366"/>
                  </a:cubicBezTo>
                  <a:cubicBezTo>
                    <a:pt x="1999" y="19035"/>
                    <a:pt x="2037" y="19704"/>
                    <a:pt x="1987" y="20369"/>
                  </a:cubicBezTo>
                  <a:cubicBezTo>
                    <a:pt x="1954" y="20806"/>
                    <a:pt x="1988" y="21246"/>
                    <a:pt x="1936" y="21677"/>
                  </a:cubicBezTo>
                  <a:cubicBezTo>
                    <a:pt x="1893" y="22042"/>
                    <a:pt x="1896" y="22409"/>
                    <a:pt x="1859" y="22777"/>
                  </a:cubicBezTo>
                  <a:cubicBezTo>
                    <a:pt x="1808" y="23277"/>
                    <a:pt x="1780" y="23782"/>
                    <a:pt x="1791" y="24290"/>
                  </a:cubicBezTo>
                  <a:cubicBezTo>
                    <a:pt x="1806" y="25026"/>
                    <a:pt x="1763" y="25763"/>
                    <a:pt x="1727" y="26497"/>
                  </a:cubicBezTo>
                  <a:cubicBezTo>
                    <a:pt x="1674" y="27594"/>
                    <a:pt x="1682" y="28691"/>
                    <a:pt x="1708" y="29787"/>
                  </a:cubicBezTo>
                  <a:cubicBezTo>
                    <a:pt x="1720" y="30271"/>
                    <a:pt x="1687" y="30764"/>
                    <a:pt x="1786" y="31247"/>
                  </a:cubicBezTo>
                  <a:cubicBezTo>
                    <a:pt x="1791" y="31263"/>
                    <a:pt x="1788" y="31281"/>
                    <a:pt x="1788" y="31298"/>
                  </a:cubicBezTo>
                  <a:cubicBezTo>
                    <a:pt x="1793" y="32455"/>
                    <a:pt x="1890" y="33611"/>
                    <a:pt x="1840" y="34768"/>
                  </a:cubicBezTo>
                  <a:cubicBezTo>
                    <a:pt x="1812" y="35399"/>
                    <a:pt x="1761" y="36032"/>
                    <a:pt x="1452" y="36610"/>
                  </a:cubicBezTo>
                  <a:cubicBezTo>
                    <a:pt x="1270" y="36951"/>
                    <a:pt x="1046" y="37242"/>
                    <a:pt x="673" y="37393"/>
                  </a:cubicBezTo>
                  <a:cubicBezTo>
                    <a:pt x="499" y="37466"/>
                    <a:pt x="329" y="37546"/>
                    <a:pt x="157" y="37623"/>
                  </a:cubicBezTo>
                  <a:cubicBezTo>
                    <a:pt x="101" y="37776"/>
                    <a:pt x="26" y="37924"/>
                    <a:pt x="0" y="38088"/>
                  </a:cubicBezTo>
                  <a:cubicBezTo>
                    <a:pt x="60" y="38091"/>
                    <a:pt x="119" y="38093"/>
                    <a:pt x="178" y="38093"/>
                  </a:cubicBezTo>
                  <a:cubicBezTo>
                    <a:pt x="1112" y="38093"/>
                    <a:pt x="1879" y="37684"/>
                    <a:pt x="2580" y="37076"/>
                  </a:cubicBezTo>
                  <a:cubicBezTo>
                    <a:pt x="3091" y="36631"/>
                    <a:pt x="3266" y="36062"/>
                    <a:pt x="3345" y="35423"/>
                  </a:cubicBezTo>
                  <a:cubicBezTo>
                    <a:pt x="3399" y="34977"/>
                    <a:pt x="3364" y="34533"/>
                    <a:pt x="3392" y="34089"/>
                  </a:cubicBezTo>
                  <a:cubicBezTo>
                    <a:pt x="3461" y="32985"/>
                    <a:pt x="3396" y="31877"/>
                    <a:pt x="3455" y="30774"/>
                  </a:cubicBezTo>
                  <a:cubicBezTo>
                    <a:pt x="3509" y="29730"/>
                    <a:pt x="3442" y="28683"/>
                    <a:pt x="3504" y="27640"/>
                  </a:cubicBezTo>
                  <a:cubicBezTo>
                    <a:pt x="3567" y="26543"/>
                    <a:pt x="3495" y="25445"/>
                    <a:pt x="3557" y="24351"/>
                  </a:cubicBezTo>
                  <a:cubicBezTo>
                    <a:pt x="3597" y="23623"/>
                    <a:pt x="3549" y="22894"/>
                    <a:pt x="3607" y="22168"/>
                  </a:cubicBezTo>
                  <a:cubicBezTo>
                    <a:pt x="3665" y="21432"/>
                    <a:pt x="3606" y="20694"/>
                    <a:pt x="3656" y="19960"/>
                  </a:cubicBezTo>
                  <a:cubicBezTo>
                    <a:pt x="3690" y="19481"/>
                    <a:pt x="3662" y="19000"/>
                    <a:pt x="3711" y="18523"/>
                  </a:cubicBezTo>
                  <a:cubicBezTo>
                    <a:pt x="3760" y="18035"/>
                    <a:pt x="3733" y="17548"/>
                    <a:pt x="3750" y="17060"/>
                  </a:cubicBezTo>
                  <a:cubicBezTo>
                    <a:pt x="3796" y="15741"/>
                    <a:pt x="3768" y="14421"/>
                    <a:pt x="3817" y="13103"/>
                  </a:cubicBezTo>
                  <a:cubicBezTo>
                    <a:pt x="3865" y="11809"/>
                    <a:pt x="3802" y="10513"/>
                    <a:pt x="3861" y="9222"/>
                  </a:cubicBezTo>
                  <a:cubicBezTo>
                    <a:pt x="3918" y="7970"/>
                    <a:pt x="3861" y="6719"/>
                    <a:pt x="3918" y="5470"/>
                  </a:cubicBezTo>
                  <a:cubicBezTo>
                    <a:pt x="3956" y="4664"/>
                    <a:pt x="3913" y="3858"/>
                    <a:pt x="3968" y="3057"/>
                  </a:cubicBezTo>
                  <a:cubicBezTo>
                    <a:pt x="3995" y="2682"/>
                    <a:pt x="3972" y="2304"/>
                    <a:pt x="4047" y="1932"/>
                  </a:cubicBezTo>
                  <a:cubicBezTo>
                    <a:pt x="4070" y="1825"/>
                    <a:pt x="4056" y="1711"/>
                    <a:pt x="4059" y="1599"/>
                  </a:cubicBezTo>
                  <a:cubicBezTo>
                    <a:pt x="4073" y="1180"/>
                    <a:pt x="4138" y="766"/>
                    <a:pt x="4192" y="352"/>
                  </a:cubicBezTo>
                  <a:cubicBezTo>
                    <a:pt x="4208" y="233"/>
                    <a:pt x="4237" y="116"/>
                    <a:pt x="4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39"/>
            <p:cNvSpPr/>
            <p:nvPr/>
          </p:nvSpPr>
          <p:spPr>
            <a:xfrm>
              <a:off x="2484792" y="3071638"/>
              <a:ext cx="503237" cy="205620"/>
            </a:xfrm>
            <a:custGeom>
              <a:avLst/>
              <a:gdLst/>
              <a:ahLst/>
              <a:cxnLst/>
              <a:rect l="l" t="t" r="r" b="b"/>
              <a:pathLst>
                <a:path w="15289" h="6247" extrusionOk="0">
                  <a:moveTo>
                    <a:pt x="8524" y="1"/>
                  </a:moveTo>
                  <a:cubicBezTo>
                    <a:pt x="7808" y="1"/>
                    <a:pt x="7107" y="110"/>
                    <a:pt x="6419" y="373"/>
                  </a:cubicBezTo>
                  <a:cubicBezTo>
                    <a:pt x="5382" y="769"/>
                    <a:pt x="4394" y="1261"/>
                    <a:pt x="3426" y="1795"/>
                  </a:cubicBezTo>
                  <a:cubicBezTo>
                    <a:pt x="2541" y="2282"/>
                    <a:pt x="1669" y="2795"/>
                    <a:pt x="793" y="3301"/>
                  </a:cubicBezTo>
                  <a:cubicBezTo>
                    <a:pt x="660" y="3377"/>
                    <a:pt x="533" y="3467"/>
                    <a:pt x="411" y="3561"/>
                  </a:cubicBezTo>
                  <a:cubicBezTo>
                    <a:pt x="292" y="3652"/>
                    <a:pt x="145" y="3706"/>
                    <a:pt x="1" y="3855"/>
                  </a:cubicBezTo>
                  <a:cubicBezTo>
                    <a:pt x="82" y="3915"/>
                    <a:pt x="150" y="3953"/>
                    <a:pt x="206" y="4006"/>
                  </a:cubicBezTo>
                  <a:cubicBezTo>
                    <a:pt x="849" y="4617"/>
                    <a:pt x="1440" y="5269"/>
                    <a:pt x="1828" y="6079"/>
                  </a:cubicBezTo>
                  <a:cubicBezTo>
                    <a:pt x="1867" y="6161"/>
                    <a:pt x="1925" y="6186"/>
                    <a:pt x="2010" y="6188"/>
                  </a:cubicBezTo>
                  <a:cubicBezTo>
                    <a:pt x="2661" y="6206"/>
                    <a:pt x="3312" y="6226"/>
                    <a:pt x="3963" y="6246"/>
                  </a:cubicBezTo>
                  <a:cubicBezTo>
                    <a:pt x="3969" y="6246"/>
                    <a:pt x="3974" y="6246"/>
                    <a:pt x="3980" y="6246"/>
                  </a:cubicBezTo>
                  <a:cubicBezTo>
                    <a:pt x="4052" y="6246"/>
                    <a:pt x="4114" y="6226"/>
                    <a:pt x="4174" y="6176"/>
                  </a:cubicBezTo>
                  <a:cubicBezTo>
                    <a:pt x="4913" y="5547"/>
                    <a:pt x="5706" y="4994"/>
                    <a:pt x="6531" y="4481"/>
                  </a:cubicBezTo>
                  <a:cubicBezTo>
                    <a:pt x="7202" y="4066"/>
                    <a:pt x="7846" y="3605"/>
                    <a:pt x="8552" y="3252"/>
                  </a:cubicBezTo>
                  <a:cubicBezTo>
                    <a:pt x="9824" y="2618"/>
                    <a:pt x="11158" y="2158"/>
                    <a:pt x="12587" y="2042"/>
                  </a:cubicBezTo>
                  <a:cubicBezTo>
                    <a:pt x="12838" y="2022"/>
                    <a:pt x="13088" y="2011"/>
                    <a:pt x="13339" y="2011"/>
                  </a:cubicBezTo>
                  <a:cubicBezTo>
                    <a:pt x="13730" y="2011"/>
                    <a:pt x="14121" y="2038"/>
                    <a:pt x="14511" y="2102"/>
                  </a:cubicBezTo>
                  <a:cubicBezTo>
                    <a:pt x="14763" y="2143"/>
                    <a:pt x="14999" y="2243"/>
                    <a:pt x="15289" y="2328"/>
                  </a:cubicBezTo>
                  <a:cubicBezTo>
                    <a:pt x="15088" y="2052"/>
                    <a:pt x="14856" y="1891"/>
                    <a:pt x="14619" y="1738"/>
                  </a:cubicBezTo>
                  <a:cubicBezTo>
                    <a:pt x="14027" y="1355"/>
                    <a:pt x="13384" y="1070"/>
                    <a:pt x="12720" y="836"/>
                  </a:cubicBezTo>
                  <a:cubicBezTo>
                    <a:pt x="11625" y="451"/>
                    <a:pt x="10507" y="170"/>
                    <a:pt x="9351" y="46"/>
                  </a:cubicBezTo>
                  <a:cubicBezTo>
                    <a:pt x="9073" y="17"/>
                    <a:pt x="8798" y="1"/>
                    <a:pt x="85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39"/>
            <p:cNvSpPr/>
            <p:nvPr/>
          </p:nvSpPr>
          <p:spPr>
            <a:xfrm>
              <a:off x="2349347" y="3803336"/>
              <a:ext cx="70109" cy="1003545"/>
            </a:xfrm>
            <a:custGeom>
              <a:avLst/>
              <a:gdLst/>
              <a:ahLst/>
              <a:cxnLst/>
              <a:rect l="l" t="t" r="r" b="b"/>
              <a:pathLst>
                <a:path w="2130" h="30489" extrusionOk="0">
                  <a:moveTo>
                    <a:pt x="2099" y="0"/>
                  </a:moveTo>
                  <a:lnTo>
                    <a:pt x="2099" y="0"/>
                  </a:lnTo>
                  <a:cubicBezTo>
                    <a:pt x="1967" y="335"/>
                    <a:pt x="1889" y="687"/>
                    <a:pt x="1801" y="1034"/>
                  </a:cubicBezTo>
                  <a:cubicBezTo>
                    <a:pt x="1604" y="1808"/>
                    <a:pt x="1480" y="2595"/>
                    <a:pt x="1328" y="3377"/>
                  </a:cubicBezTo>
                  <a:cubicBezTo>
                    <a:pt x="1210" y="3990"/>
                    <a:pt x="1066" y="4601"/>
                    <a:pt x="983" y="5220"/>
                  </a:cubicBezTo>
                  <a:cubicBezTo>
                    <a:pt x="821" y="6452"/>
                    <a:pt x="650" y="7681"/>
                    <a:pt x="549" y="8919"/>
                  </a:cubicBezTo>
                  <a:cubicBezTo>
                    <a:pt x="460" y="9985"/>
                    <a:pt x="342" y="11050"/>
                    <a:pt x="263" y="12117"/>
                  </a:cubicBezTo>
                  <a:cubicBezTo>
                    <a:pt x="205" y="12921"/>
                    <a:pt x="155" y="13725"/>
                    <a:pt x="112" y="14528"/>
                  </a:cubicBezTo>
                  <a:cubicBezTo>
                    <a:pt x="60" y="15529"/>
                    <a:pt x="19" y="16533"/>
                    <a:pt x="11" y="17535"/>
                  </a:cubicBezTo>
                  <a:cubicBezTo>
                    <a:pt x="1" y="18881"/>
                    <a:pt x="7" y="20227"/>
                    <a:pt x="25" y="21575"/>
                  </a:cubicBezTo>
                  <a:cubicBezTo>
                    <a:pt x="51" y="23349"/>
                    <a:pt x="86" y="25124"/>
                    <a:pt x="152" y="26898"/>
                  </a:cubicBezTo>
                  <a:cubicBezTo>
                    <a:pt x="160" y="27113"/>
                    <a:pt x="167" y="27326"/>
                    <a:pt x="181" y="27540"/>
                  </a:cubicBezTo>
                  <a:cubicBezTo>
                    <a:pt x="216" y="28045"/>
                    <a:pt x="196" y="28548"/>
                    <a:pt x="248" y="29053"/>
                  </a:cubicBezTo>
                  <a:cubicBezTo>
                    <a:pt x="294" y="29530"/>
                    <a:pt x="231" y="30011"/>
                    <a:pt x="178" y="30488"/>
                  </a:cubicBezTo>
                  <a:cubicBezTo>
                    <a:pt x="342" y="30435"/>
                    <a:pt x="491" y="30349"/>
                    <a:pt x="641" y="30268"/>
                  </a:cubicBezTo>
                  <a:cubicBezTo>
                    <a:pt x="995" y="30081"/>
                    <a:pt x="1156" y="29752"/>
                    <a:pt x="1281" y="29400"/>
                  </a:cubicBezTo>
                  <a:cubicBezTo>
                    <a:pt x="1414" y="29028"/>
                    <a:pt x="1474" y="28647"/>
                    <a:pt x="1502" y="28248"/>
                  </a:cubicBezTo>
                  <a:cubicBezTo>
                    <a:pt x="1539" y="27725"/>
                    <a:pt x="1561" y="27203"/>
                    <a:pt x="1533" y="26683"/>
                  </a:cubicBezTo>
                  <a:cubicBezTo>
                    <a:pt x="1502" y="26129"/>
                    <a:pt x="1509" y="25573"/>
                    <a:pt x="1448" y="25020"/>
                  </a:cubicBezTo>
                  <a:cubicBezTo>
                    <a:pt x="1411" y="24689"/>
                    <a:pt x="1458" y="24349"/>
                    <a:pt x="1434" y="24018"/>
                  </a:cubicBezTo>
                  <a:cubicBezTo>
                    <a:pt x="1327" y="22535"/>
                    <a:pt x="1405" y="21053"/>
                    <a:pt x="1391" y="19570"/>
                  </a:cubicBezTo>
                  <a:cubicBezTo>
                    <a:pt x="1386" y="18905"/>
                    <a:pt x="1424" y="18239"/>
                    <a:pt x="1453" y="17575"/>
                  </a:cubicBezTo>
                  <a:cubicBezTo>
                    <a:pt x="1469" y="17183"/>
                    <a:pt x="1449" y="16785"/>
                    <a:pt x="1498" y="16397"/>
                  </a:cubicBezTo>
                  <a:cubicBezTo>
                    <a:pt x="1546" y="16023"/>
                    <a:pt x="1514" y="15647"/>
                    <a:pt x="1581" y="15273"/>
                  </a:cubicBezTo>
                  <a:cubicBezTo>
                    <a:pt x="1630" y="15006"/>
                    <a:pt x="1587" y="14728"/>
                    <a:pt x="1618" y="14455"/>
                  </a:cubicBezTo>
                  <a:cubicBezTo>
                    <a:pt x="1661" y="14067"/>
                    <a:pt x="1631" y="13674"/>
                    <a:pt x="1680" y="13285"/>
                  </a:cubicBezTo>
                  <a:cubicBezTo>
                    <a:pt x="1714" y="13015"/>
                    <a:pt x="1677" y="12736"/>
                    <a:pt x="1698" y="12463"/>
                  </a:cubicBezTo>
                  <a:cubicBezTo>
                    <a:pt x="1759" y="11598"/>
                    <a:pt x="1709" y="10733"/>
                    <a:pt x="1758" y="9869"/>
                  </a:cubicBezTo>
                  <a:cubicBezTo>
                    <a:pt x="1789" y="9337"/>
                    <a:pt x="1754" y="8805"/>
                    <a:pt x="1805" y="8279"/>
                  </a:cubicBezTo>
                  <a:cubicBezTo>
                    <a:pt x="1859" y="7714"/>
                    <a:pt x="1810" y="7148"/>
                    <a:pt x="1858" y="6586"/>
                  </a:cubicBezTo>
                  <a:cubicBezTo>
                    <a:pt x="1892" y="6183"/>
                    <a:pt x="1860" y="5779"/>
                    <a:pt x="1908" y="5383"/>
                  </a:cubicBezTo>
                  <a:cubicBezTo>
                    <a:pt x="1981" y="4783"/>
                    <a:pt x="1939" y="4185"/>
                    <a:pt x="1949" y="3586"/>
                  </a:cubicBezTo>
                  <a:cubicBezTo>
                    <a:pt x="1958" y="3012"/>
                    <a:pt x="1998" y="2441"/>
                    <a:pt x="2018" y="1868"/>
                  </a:cubicBezTo>
                  <a:cubicBezTo>
                    <a:pt x="2031" y="1475"/>
                    <a:pt x="2038" y="1081"/>
                    <a:pt x="2056" y="689"/>
                  </a:cubicBezTo>
                  <a:cubicBezTo>
                    <a:pt x="2068" y="459"/>
                    <a:pt x="2130" y="233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39"/>
            <p:cNvSpPr/>
            <p:nvPr/>
          </p:nvSpPr>
          <p:spPr>
            <a:xfrm>
              <a:off x="2761508" y="4389945"/>
              <a:ext cx="291857" cy="394783"/>
            </a:xfrm>
            <a:custGeom>
              <a:avLst/>
              <a:gdLst/>
              <a:ahLst/>
              <a:cxnLst/>
              <a:rect l="l" t="t" r="r" b="b"/>
              <a:pathLst>
                <a:path w="8867" h="11994" extrusionOk="0">
                  <a:moveTo>
                    <a:pt x="8404" y="0"/>
                  </a:moveTo>
                  <a:cubicBezTo>
                    <a:pt x="8321" y="117"/>
                    <a:pt x="8305" y="239"/>
                    <a:pt x="8274" y="355"/>
                  </a:cubicBezTo>
                  <a:cubicBezTo>
                    <a:pt x="8096" y="1019"/>
                    <a:pt x="7843" y="1655"/>
                    <a:pt x="7537" y="2272"/>
                  </a:cubicBezTo>
                  <a:cubicBezTo>
                    <a:pt x="7444" y="2458"/>
                    <a:pt x="7320" y="2548"/>
                    <a:pt x="7113" y="2548"/>
                  </a:cubicBezTo>
                  <a:cubicBezTo>
                    <a:pt x="7107" y="2548"/>
                    <a:pt x="7100" y="2547"/>
                    <a:pt x="7094" y="2547"/>
                  </a:cubicBezTo>
                  <a:cubicBezTo>
                    <a:pt x="6555" y="2536"/>
                    <a:pt x="6018" y="2490"/>
                    <a:pt x="5480" y="2435"/>
                  </a:cubicBezTo>
                  <a:cubicBezTo>
                    <a:pt x="5289" y="2414"/>
                    <a:pt x="5232" y="2343"/>
                    <a:pt x="5228" y="2146"/>
                  </a:cubicBezTo>
                  <a:cubicBezTo>
                    <a:pt x="5225" y="1946"/>
                    <a:pt x="5276" y="1755"/>
                    <a:pt x="5317" y="1562"/>
                  </a:cubicBezTo>
                  <a:cubicBezTo>
                    <a:pt x="5397" y="1159"/>
                    <a:pt x="5493" y="761"/>
                    <a:pt x="5584" y="361"/>
                  </a:cubicBezTo>
                  <a:cubicBezTo>
                    <a:pt x="5567" y="353"/>
                    <a:pt x="5551" y="345"/>
                    <a:pt x="5533" y="338"/>
                  </a:cubicBezTo>
                  <a:cubicBezTo>
                    <a:pt x="5514" y="366"/>
                    <a:pt x="5498" y="397"/>
                    <a:pt x="5478" y="424"/>
                  </a:cubicBezTo>
                  <a:cubicBezTo>
                    <a:pt x="5024" y="1027"/>
                    <a:pt x="4590" y="1643"/>
                    <a:pt x="4247" y="2319"/>
                  </a:cubicBezTo>
                  <a:cubicBezTo>
                    <a:pt x="4026" y="2755"/>
                    <a:pt x="3817" y="3196"/>
                    <a:pt x="3576" y="3622"/>
                  </a:cubicBezTo>
                  <a:cubicBezTo>
                    <a:pt x="3254" y="4185"/>
                    <a:pt x="2840" y="4675"/>
                    <a:pt x="2386" y="5134"/>
                  </a:cubicBezTo>
                  <a:cubicBezTo>
                    <a:pt x="2282" y="5239"/>
                    <a:pt x="2238" y="5349"/>
                    <a:pt x="2229" y="5494"/>
                  </a:cubicBezTo>
                  <a:cubicBezTo>
                    <a:pt x="2202" y="5948"/>
                    <a:pt x="2158" y="6399"/>
                    <a:pt x="2103" y="6851"/>
                  </a:cubicBezTo>
                  <a:cubicBezTo>
                    <a:pt x="1988" y="7824"/>
                    <a:pt x="1793" y="8781"/>
                    <a:pt x="1470" y="9707"/>
                  </a:cubicBezTo>
                  <a:cubicBezTo>
                    <a:pt x="1185" y="10517"/>
                    <a:pt x="774" y="11253"/>
                    <a:pt x="125" y="11836"/>
                  </a:cubicBezTo>
                  <a:cubicBezTo>
                    <a:pt x="78" y="11878"/>
                    <a:pt x="4" y="11904"/>
                    <a:pt x="0" y="11982"/>
                  </a:cubicBezTo>
                  <a:cubicBezTo>
                    <a:pt x="58" y="11990"/>
                    <a:pt x="116" y="11994"/>
                    <a:pt x="172" y="11994"/>
                  </a:cubicBezTo>
                  <a:cubicBezTo>
                    <a:pt x="474" y="11994"/>
                    <a:pt x="748" y="11887"/>
                    <a:pt x="1013" y="11743"/>
                  </a:cubicBezTo>
                  <a:cubicBezTo>
                    <a:pt x="1263" y="11607"/>
                    <a:pt x="1492" y="11442"/>
                    <a:pt x="1701" y="11250"/>
                  </a:cubicBezTo>
                  <a:cubicBezTo>
                    <a:pt x="2302" y="10698"/>
                    <a:pt x="2858" y="10102"/>
                    <a:pt x="3391" y="9485"/>
                  </a:cubicBezTo>
                  <a:cubicBezTo>
                    <a:pt x="4658" y="8020"/>
                    <a:pt x="5855" y="6494"/>
                    <a:pt x="7102" y="5013"/>
                  </a:cubicBezTo>
                  <a:cubicBezTo>
                    <a:pt x="7419" y="4637"/>
                    <a:pt x="7684" y="4226"/>
                    <a:pt x="7909" y="3792"/>
                  </a:cubicBezTo>
                  <a:cubicBezTo>
                    <a:pt x="8320" y="3005"/>
                    <a:pt x="8574" y="2159"/>
                    <a:pt x="8796" y="1303"/>
                  </a:cubicBezTo>
                  <a:cubicBezTo>
                    <a:pt x="8867" y="1022"/>
                    <a:pt x="8853" y="740"/>
                    <a:pt x="8801" y="461"/>
                  </a:cubicBezTo>
                  <a:cubicBezTo>
                    <a:pt x="8759" y="234"/>
                    <a:pt x="8612" y="91"/>
                    <a:pt x="8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39"/>
            <p:cNvSpPr/>
            <p:nvPr/>
          </p:nvSpPr>
          <p:spPr>
            <a:xfrm>
              <a:off x="2570667" y="3324391"/>
              <a:ext cx="221189" cy="1433382"/>
            </a:xfrm>
            <a:custGeom>
              <a:avLst/>
              <a:gdLst/>
              <a:ahLst/>
              <a:cxnLst/>
              <a:rect l="l" t="t" r="r" b="b"/>
              <a:pathLst>
                <a:path w="6720" h="43548" extrusionOk="0">
                  <a:moveTo>
                    <a:pt x="4382" y="1"/>
                  </a:moveTo>
                  <a:cubicBezTo>
                    <a:pt x="4184" y="1"/>
                    <a:pt x="3987" y="21"/>
                    <a:pt x="3790" y="50"/>
                  </a:cubicBezTo>
                  <a:cubicBezTo>
                    <a:pt x="3100" y="151"/>
                    <a:pt x="2459" y="370"/>
                    <a:pt x="1938" y="863"/>
                  </a:cubicBezTo>
                  <a:cubicBezTo>
                    <a:pt x="1732" y="1056"/>
                    <a:pt x="1514" y="1237"/>
                    <a:pt x="1302" y="1426"/>
                  </a:cubicBezTo>
                  <a:cubicBezTo>
                    <a:pt x="813" y="1859"/>
                    <a:pt x="384" y="2344"/>
                    <a:pt x="1" y="2874"/>
                  </a:cubicBezTo>
                  <a:cubicBezTo>
                    <a:pt x="592" y="2186"/>
                    <a:pt x="1306" y="1676"/>
                    <a:pt x="2157" y="1351"/>
                  </a:cubicBezTo>
                  <a:cubicBezTo>
                    <a:pt x="2640" y="1166"/>
                    <a:pt x="3119" y="1079"/>
                    <a:pt x="3593" y="1079"/>
                  </a:cubicBezTo>
                  <a:cubicBezTo>
                    <a:pt x="4194" y="1079"/>
                    <a:pt x="4788" y="1219"/>
                    <a:pt x="5377" y="1480"/>
                  </a:cubicBezTo>
                  <a:cubicBezTo>
                    <a:pt x="5635" y="1594"/>
                    <a:pt x="5785" y="1814"/>
                    <a:pt x="5870" y="2077"/>
                  </a:cubicBezTo>
                  <a:cubicBezTo>
                    <a:pt x="5981" y="2413"/>
                    <a:pt x="6028" y="2762"/>
                    <a:pt x="6028" y="3114"/>
                  </a:cubicBezTo>
                  <a:cubicBezTo>
                    <a:pt x="6028" y="3851"/>
                    <a:pt x="6020" y="4587"/>
                    <a:pt x="5985" y="5323"/>
                  </a:cubicBezTo>
                  <a:cubicBezTo>
                    <a:pt x="5934" y="6368"/>
                    <a:pt x="6031" y="7411"/>
                    <a:pt x="6120" y="8451"/>
                  </a:cubicBezTo>
                  <a:cubicBezTo>
                    <a:pt x="6126" y="8511"/>
                    <a:pt x="6131" y="8571"/>
                    <a:pt x="6130" y="8631"/>
                  </a:cubicBezTo>
                  <a:cubicBezTo>
                    <a:pt x="6098" y="9549"/>
                    <a:pt x="6167" y="10464"/>
                    <a:pt x="6197" y="11379"/>
                  </a:cubicBezTo>
                  <a:cubicBezTo>
                    <a:pt x="6222" y="12062"/>
                    <a:pt x="6195" y="12749"/>
                    <a:pt x="6264" y="13432"/>
                  </a:cubicBezTo>
                  <a:cubicBezTo>
                    <a:pt x="6275" y="13531"/>
                    <a:pt x="6274" y="13631"/>
                    <a:pt x="6199" y="13711"/>
                  </a:cubicBezTo>
                  <a:cubicBezTo>
                    <a:pt x="6233" y="13783"/>
                    <a:pt x="6248" y="13859"/>
                    <a:pt x="6243" y="13940"/>
                  </a:cubicBezTo>
                  <a:cubicBezTo>
                    <a:pt x="6224" y="14304"/>
                    <a:pt x="6285" y="14672"/>
                    <a:pt x="6196" y="15033"/>
                  </a:cubicBezTo>
                  <a:cubicBezTo>
                    <a:pt x="6183" y="15089"/>
                    <a:pt x="6178" y="15159"/>
                    <a:pt x="6199" y="15210"/>
                  </a:cubicBezTo>
                  <a:cubicBezTo>
                    <a:pt x="6249" y="15333"/>
                    <a:pt x="6200" y="15430"/>
                    <a:pt x="6147" y="15531"/>
                  </a:cubicBezTo>
                  <a:cubicBezTo>
                    <a:pt x="6148" y="15533"/>
                    <a:pt x="6149" y="15533"/>
                    <a:pt x="6151" y="15533"/>
                  </a:cubicBezTo>
                  <a:cubicBezTo>
                    <a:pt x="6244" y="15640"/>
                    <a:pt x="6236" y="15773"/>
                    <a:pt x="6236" y="15900"/>
                  </a:cubicBezTo>
                  <a:cubicBezTo>
                    <a:pt x="6237" y="16877"/>
                    <a:pt x="6259" y="17856"/>
                    <a:pt x="6227" y="18833"/>
                  </a:cubicBezTo>
                  <a:cubicBezTo>
                    <a:pt x="6214" y="19260"/>
                    <a:pt x="6247" y="19688"/>
                    <a:pt x="6232" y="20114"/>
                  </a:cubicBezTo>
                  <a:cubicBezTo>
                    <a:pt x="6142" y="22924"/>
                    <a:pt x="6237" y="25736"/>
                    <a:pt x="6173" y="28547"/>
                  </a:cubicBezTo>
                  <a:cubicBezTo>
                    <a:pt x="6141" y="29961"/>
                    <a:pt x="6190" y="31376"/>
                    <a:pt x="6126" y="32788"/>
                  </a:cubicBezTo>
                  <a:cubicBezTo>
                    <a:pt x="6062" y="34202"/>
                    <a:pt x="6125" y="35617"/>
                    <a:pt x="6077" y="37030"/>
                  </a:cubicBezTo>
                  <a:cubicBezTo>
                    <a:pt x="6034" y="38280"/>
                    <a:pt x="5914" y="39525"/>
                    <a:pt x="5710" y="40760"/>
                  </a:cubicBezTo>
                  <a:cubicBezTo>
                    <a:pt x="5563" y="41640"/>
                    <a:pt x="5147" y="42368"/>
                    <a:pt x="4506" y="42979"/>
                  </a:cubicBezTo>
                  <a:cubicBezTo>
                    <a:pt x="4233" y="43239"/>
                    <a:pt x="3879" y="43357"/>
                    <a:pt x="3566" y="43548"/>
                  </a:cubicBezTo>
                  <a:cubicBezTo>
                    <a:pt x="3946" y="43437"/>
                    <a:pt x="4300" y="43266"/>
                    <a:pt x="4643" y="43070"/>
                  </a:cubicBezTo>
                  <a:cubicBezTo>
                    <a:pt x="4891" y="42931"/>
                    <a:pt x="5118" y="42767"/>
                    <a:pt x="5307" y="42549"/>
                  </a:cubicBezTo>
                  <a:cubicBezTo>
                    <a:pt x="5674" y="42123"/>
                    <a:pt x="5896" y="41628"/>
                    <a:pt x="6036" y="41092"/>
                  </a:cubicBezTo>
                  <a:cubicBezTo>
                    <a:pt x="6187" y="40520"/>
                    <a:pt x="6252" y="39931"/>
                    <a:pt x="6339" y="39346"/>
                  </a:cubicBezTo>
                  <a:cubicBezTo>
                    <a:pt x="6470" y="38463"/>
                    <a:pt x="6505" y="37573"/>
                    <a:pt x="6535" y="36681"/>
                  </a:cubicBezTo>
                  <a:cubicBezTo>
                    <a:pt x="6567" y="35730"/>
                    <a:pt x="6576" y="34778"/>
                    <a:pt x="6590" y="33826"/>
                  </a:cubicBezTo>
                  <a:cubicBezTo>
                    <a:pt x="6597" y="33381"/>
                    <a:pt x="6579" y="32935"/>
                    <a:pt x="6572" y="32489"/>
                  </a:cubicBezTo>
                  <a:cubicBezTo>
                    <a:pt x="6558" y="31658"/>
                    <a:pt x="6541" y="30827"/>
                    <a:pt x="6589" y="29994"/>
                  </a:cubicBezTo>
                  <a:cubicBezTo>
                    <a:pt x="6631" y="29258"/>
                    <a:pt x="6615" y="28520"/>
                    <a:pt x="6602" y="27781"/>
                  </a:cubicBezTo>
                  <a:cubicBezTo>
                    <a:pt x="6593" y="27232"/>
                    <a:pt x="6608" y="26684"/>
                    <a:pt x="6624" y="26135"/>
                  </a:cubicBezTo>
                  <a:cubicBezTo>
                    <a:pt x="6648" y="25286"/>
                    <a:pt x="6694" y="24438"/>
                    <a:pt x="6682" y="23589"/>
                  </a:cubicBezTo>
                  <a:cubicBezTo>
                    <a:pt x="6674" y="22972"/>
                    <a:pt x="6656" y="22355"/>
                    <a:pt x="6664" y="21738"/>
                  </a:cubicBezTo>
                  <a:cubicBezTo>
                    <a:pt x="6677" y="20890"/>
                    <a:pt x="6717" y="20041"/>
                    <a:pt x="6693" y="19191"/>
                  </a:cubicBezTo>
                  <a:cubicBezTo>
                    <a:pt x="6678" y="18712"/>
                    <a:pt x="6643" y="18234"/>
                    <a:pt x="6651" y="17753"/>
                  </a:cubicBezTo>
                  <a:cubicBezTo>
                    <a:pt x="6672" y="16595"/>
                    <a:pt x="6675" y="15439"/>
                    <a:pt x="6696" y="14283"/>
                  </a:cubicBezTo>
                  <a:cubicBezTo>
                    <a:pt x="6709" y="13598"/>
                    <a:pt x="6666" y="12913"/>
                    <a:pt x="6684" y="12227"/>
                  </a:cubicBezTo>
                  <a:cubicBezTo>
                    <a:pt x="6719" y="10958"/>
                    <a:pt x="6711" y="9689"/>
                    <a:pt x="6664" y="8419"/>
                  </a:cubicBezTo>
                  <a:cubicBezTo>
                    <a:pt x="6634" y="7580"/>
                    <a:pt x="6656" y="6740"/>
                    <a:pt x="6619" y="5899"/>
                  </a:cubicBezTo>
                  <a:cubicBezTo>
                    <a:pt x="6571" y="4761"/>
                    <a:pt x="6611" y="3620"/>
                    <a:pt x="6557" y="2482"/>
                  </a:cubicBezTo>
                  <a:cubicBezTo>
                    <a:pt x="6531" y="1949"/>
                    <a:pt x="6467" y="1428"/>
                    <a:pt x="6175" y="955"/>
                  </a:cubicBezTo>
                  <a:cubicBezTo>
                    <a:pt x="5866" y="458"/>
                    <a:pt x="5428" y="166"/>
                    <a:pt x="4864" y="48"/>
                  </a:cubicBezTo>
                  <a:cubicBezTo>
                    <a:pt x="4703" y="14"/>
                    <a:pt x="4543" y="1"/>
                    <a:pt x="438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39"/>
            <p:cNvSpPr/>
            <p:nvPr/>
          </p:nvSpPr>
          <p:spPr>
            <a:xfrm>
              <a:off x="2688150" y="3835650"/>
              <a:ext cx="88627" cy="917944"/>
            </a:xfrm>
            <a:custGeom>
              <a:avLst/>
              <a:gdLst/>
              <a:ahLst/>
              <a:cxnLst/>
              <a:rect l="l" t="t" r="r" b="b"/>
              <a:pathLst>
                <a:path w="2693" h="28016" extrusionOk="0">
                  <a:moveTo>
                    <a:pt x="2580" y="0"/>
                  </a:moveTo>
                  <a:cubicBezTo>
                    <a:pt x="2578" y="6"/>
                    <a:pt x="2575" y="11"/>
                    <a:pt x="2573" y="14"/>
                  </a:cubicBezTo>
                  <a:cubicBezTo>
                    <a:pt x="2573" y="1129"/>
                    <a:pt x="2572" y="2243"/>
                    <a:pt x="2573" y="3358"/>
                  </a:cubicBezTo>
                  <a:cubicBezTo>
                    <a:pt x="2573" y="3588"/>
                    <a:pt x="2478" y="3817"/>
                    <a:pt x="2531" y="4045"/>
                  </a:cubicBezTo>
                  <a:cubicBezTo>
                    <a:pt x="2577" y="4241"/>
                    <a:pt x="2563" y="4437"/>
                    <a:pt x="2574" y="4634"/>
                  </a:cubicBezTo>
                  <a:cubicBezTo>
                    <a:pt x="2596" y="5044"/>
                    <a:pt x="2530" y="5453"/>
                    <a:pt x="2525" y="5863"/>
                  </a:cubicBezTo>
                  <a:cubicBezTo>
                    <a:pt x="2492" y="8439"/>
                    <a:pt x="2573" y="11018"/>
                    <a:pt x="2477" y="13597"/>
                  </a:cubicBezTo>
                  <a:cubicBezTo>
                    <a:pt x="2424" y="15035"/>
                    <a:pt x="2504" y="16473"/>
                    <a:pt x="2430" y="17912"/>
                  </a:cubicBezTo>
                  <a:cubicBezTo>
                    <a:pt x="2381" y="18886"/>
                    <a:pt x="2408" y="19865"/>
                    <a:pt x="2425" y="20843"/>
                  </a:cubicBezTo>
                  <a:cubicBezTo>
                    <a:pt x="2434" y="21417"/>
                    <a:pt x="2355" y="21986"/>
                    <a:pt x="2367" y="22559"/>
                  </a:cubicBezTo>
                  <a:cubicBezTo>
                    <a:pt x="2367" y="22584"/>
                    <a:pt x="2366" y="22611"/>
                    <a:pt x="2362" y="22637"/>
                  </a:cubicBezTo>
                  <a:cubicBezTo>
                    <a:pt x="2290" y="23074"/>
                    <a:pt x="2279" y="23519"/>
                    <a:pt x="2222" y="23957"/>
                  </a:cubicBezTo>
                  <a:cubicBezTo>
                    <a:pt x="2159" y="24439"/>
                    <a:pt x="2105" y="24921"/>
                    <a:pt x="2008" y="25397"/>
                  </a:cubicBezTo>
                  <a:cubicBezTo>
                    <a:pt x="1798" y="26425"/>
                    <a:pt x="1222" y="27197"/>
                    <a:pt x="351" y="27767"/>
                  </a:cubicBezTo>
                  <a:cubicBezTo>
                    <a:pt x="232" y="27846"/>
                    <a:pt x="80" y="27881"/>
                    <a:pt x="0" y="28016"/>
                  </a:cubicBezTo>
                  <a:cubicBezTo>
                    <a:pt x="313" y="27825"/>
                    <a:pt x="668" y="27707"/>
                    <a:pt x="941" y="27447"/>
                  </a:cubicBezTo>
                  <a:cubicBezTo>
                    <a:pt x="1581" y="26836"/>
                    <a:pt x="1997" y="26109"/>
                    <a:pt x="2143" y="25228"/>
                  </a:cubicBezTo>
                  <a:cubicBezTo>
                    <a:pt x="2348" y="23993"/>
                    <a:pt x="2467" y="22747"/>
                    <a:pt x="2510" y="21498"/>
                  </a:cubicBezTo>
                  <a:cubicBezTo>
                    <a:pt x="2560" y="20084"/>
                    <a:pt x="2497" y="18670"/>
                    <a:pt x="2560" y="17257"/>
                  </a:cubicBezTo>
                  <a:cubicBezTo>
                    <a:pt x="2622" y="15844"/>
                    <a:pt x="2573" y="14429"/>
                    <a:pt x="2606" y="13015"/>
                  </a:cubicBezTo>
                  <a:cubicBezTo>
                    <a:pt x="2672" y="10206"/>
                    <a:pt x="2575" y="7393"/>
                    <a:pt x="2666" y="4582"/>
                  </a:cubicBezTo>
                  <a:cubicBezTo>
                    <a:pt x="2680" y="4156"/>
                    <a:pt x="2646" y="3729"/>
                    <a:pt x="2661" y="3301"/>
                  </a:cubicBezTo>
                  <a:cubicBezTo>
                    <a:pt x="2693" y="2325"/>
                    <a:pt x="2673" y="1346"/>
                    <a:pt x="2670" y="368"/>
                  </a:cubicBezTo>
                  <a:cubicBezTo>
                    <a:pt x="2670" y="241"/>
                    <a:pt x="2678" y="109"/>
                    <a:pt x="2584" y="1"/>
                  </a:cubicBezTo>
                  <a:cubicBezTo>
                    <a:pt x="2583" y="0"/>
                    <a:pt x="2582" y="0"/>
                    <a:pt x="258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39"/>
            <p:cNvSpPr/>
            <p:nvPr/>
          </p:nvSpPr>
          <p:spPr>
            <a:xfrm>
              <a:off x="2570733" y="3359873"/>
              <a:ext cx="206509" cy="415815"/>
            </a:xfrm>
            <a:custGeom>
              <a:avLst/>
              <a:gdLst/>
              <a:ahLst/>
              <a:cxnLst/>
              <a:rect l="l" t="t" r="r" b="b"/>
              <a:pathLst>
                <a:path w="6274" h="12633" extrusionOk="0">
                  <a:moveTo>
                    <a:pt x="3591" y="0"/>
                  </a:moveTo>
                  <a:cubicBezTo>
                    <a:pt x="3117" y="0"/>
                    <a:pt x="2639" y="88"/>
                    <a:pt x="2156" y="272"/>
                  </a:cubicBezTo>
                  <a:cubicBezTo>
                    <a:pt x="1305" y="599"/>
                    <a:pt x="590" y="1107"/>
                    <a:pt x="1" y="1799"/>
                  </a:cubicBezTo>
                  <a:lnTo>
                    <a:pt x="1" y="1801"/>
                  </a:lnTo>
                  <a:cubicBezTo>
                    <a:pt x="270" y="1580"/>
                    <a:pt x="545" y="1365"/>
                    <a:pt x="811" y="1138"/>
                  </a:cubicBezTo>
                  <a:cubicBezTo>
                    <a:pt x="1336" y="693"/>
                    <a:pt x="1957" y="430"/>
                    <a:pt x="2598" y="212"/>
                  </a:cubicBezTo>
                  <a:cubicBezTo>
                    <a:pt x="2870" y="121"/>
                    <a:pt x="3153" y="102"/>
                    <a:pt x="3437" y="102"/>
                  </a:cubicBezTo>
                  <a:cubicBezTo>
                    <a:pt x="3564" y="102"/>
                    <a:pt x="3692" y="106"/>
                    <a:pt x="3818" y="108"/>
                  </a:cubicBezTo>
                  <a:cubicBezTo>
                    <a:pt x="4337" y="117"/>
                    <a:pt x="4829" y="255"/>
                    <a:pt x="5303" y="461"/>
                  </a:cubicBezTo>
                  <a:cubicBezTo>
                    <a:pt x="5549" y="568"/>
                    <a:pt x="5698" y="754"/>
                    <a:pt x="5778" y="1003"/>
                  </a:cubicBezTo>
                  <a:cubicBezTo>
                    <a:pt x="5876" y="1305"/>
                    <a:pt x="5933" y="1619"/>
                    <a:pt x="5931" y="1934"/>
                  </a:cubicBezTo>
                  <a:cubicBezTo>
                    <a:pt x="5923" y="2635"/>
                    <a:pt x="5945" y="3335"/>
                    <a:pt x="5896" y="4037"/>
                  </a:cubicBezTo>
                  <a:cubicBezTo>
                    <a:pt x="5857" y="4622"/>
                    <a:pt x="5868" y="5215"/>
                    <a:pt x="5922" y="5807"/>
                  </a:cubicBezTo>
                  <a:cubicBezTo>
                    <a:pt x="5970" y="6349"/>
                    <a:pt x="5997" y="6896"/>
                    <a:pt x="6030" y="7440"/>
                  </a:cubicBezTo>
                  <a:cubicBezTo>
                    <a:pt x="6068" y="8045"/>
                    <a:pt x="6023" y="8653"/>
                    <a:pt x="6081" y="9260"/>
                  </a:cubicBezTo>
                  <a:cubicBezTo>
                    <a:pt x="6132" y="9777"/>
                    <a:pt x="6083" y="10301"/>
                    <a:pt x="6128" y="10823"/>
                  </a:cubicBezTo>
                  <a:cubicBezTo>
                    <a:pt x="6177" y="11418"/>
                    <a:pt x="6115" y="12020"/>
                    <a:pt x="6190" y="12616"/>
                  </a:cubicBezTo>
                  <a:cubicBezTo>
                    <a:pt x="6193" y="12621"/>
                    <a:pt x="6195" y="12627"/>
                    <a:pt x="6198" y="12633"/>
                  </a:cubicBezTo>
                  <a:cubicBezTo>
                    <a:pt x="6274" y="12553"/>
                    <a:pt x="6274" y="12453"/>
                    <a:pt x="6263" y="12353"/>
                  </a:cubicBezTo>
                  <a:cubicBezTo>
                    <a:pt x="6193" y="11671"/>
                    <a:pt x="6220" y="10985"/>
                    <a:pt x="6197" y="10301"/>
                  </a:cubicBezTo>
                  <a:cubicBezTo>
                    <a:pt x="6166" y="9386"/>
                    <a:pt x="6097" y="8469"/>
                    <a:pt x="6129" y="7553"/>
                  </a:cubicBezTo>
                  <a:cubicBezTo>
                    <a:pt x="6131" y="7493"/>
                    <a:pt x="6125" y="7432"/>
                    <a:pt x="6120" y="7373"/>
                  </a:cubicBezTo>
                  <a:cubicBezTo>
                    <a:pt x="6031" y="6332"/>
                    <a:pt x="5933" y="5288"/>
                    <a:pt x="5984" y="4245"/>
                  </a:cubicBezTo>
                  <a:cubicBezTo>
                    <a:pt x="6021" y="3509"/>
                    <a:pt x="6027" y="2772"/>
                    <a:pt x="6027" y="2036"/>
                  </a:cubicBezTo>
                  <a:cubicBezTo>
                    <a:pt x="6027" y="1684"/>
                    <a:pt x="5979" y="1335"/>
                    <a:pt x="5870" y="999"/>
                  </a:cubicBezTo>
                  <a:cubicBezTo>
                    <a:pt x="5784" y="735"/>
                    <a:pt x="5633" y="516"/>
                    <a:pt x="5377" y="402"/>
                  </a:cubicBezTo>
                  <a:cubicBezTo>
                    <a:pt x="4787" y="141"/>
                    <a:pt x="4192" y="0"/>
                    <a:pt x="359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39"/>
            <p:cNvSpPr/>
            <p:nvPr/>
          </p:nvSpPr>
          <p:spPr>
            <a:xfrm>
              <a:off x="2037544" y="3063804"/>
              <a:ext cx="236659" cy="193046"/>
            </a:xfrm>
            <a:custGeom>
              <a:avLst/>
              <a:gdLst/>
              <a:ahLst/>
              <a:cxnLst/>
              <a:rect l="l" t="t" r="r" b="b"/>
              <a:pathLst>
                <a:path w="7190" h="5865" extrusionOk="0">
                  <a:moveTo>
                    <a:pt x="5376" y="1"/>
                  </a:moveTo>
                  <a:cubicBezTo>
                    <a:pt x="5308" y="1"/>
                    <a:pt x="5239" y="6"/>
                    <a:pt x="5168" y="17"/>
                  </a:cubicBezTo>
                  <a:cubicBezTo>
                    <a:pt x="4619" y="108"/>
                    <a:pt x="4077" y="233"/>
                    <a:pt x="3532" y="336"/>
                  </a:cubicBezTo>
                  <a:cubicBezTo>
                    <a:pt x="2580" y="514"/>
                    <a:pt x="1630" y="694"/>
                    <a:pt x="691" y="925"/>
                  </a:cubicBezTo>
                  <a:cubicBezTo>
                    <a:pt x="453" y="983"/>
                    <a:pt x="208" y="1029"/>
                    <a:pt x="0" y="1175"/>
                  </a:cubicBezTo>
                  <a:cubicBezTo>
                    <a:pt x="266" y="1316"/>
                    <a:pt x="447" y="1529"/>
                    <a:pt x="596" y="1788"/>
                  </a:cubicBezTo>
                  <a:cubicBezTo>
                    <a:pt x="909" y="2332"/>
                    <a:pt x="1097" y="2928"/>
                    <a:pt x="1335" y="3503"/>
                  </a:cubicBezTo>
                  <a:cubicBezTo>
                    <a:pt x="1643" y="4253"/>
                    <a:pt x="1966" y="4995"/>
                    <a:pt x="2246" y="5756"/>
                  </a:cubicBezTo>
                  <a:cubicBezTo>
                    <a:pt x="2261" y="5795"/>
                    <a:pt x="2290" y="5828"/>
                    <a:pt x="2311" y="5865"/>
                  </a:cubicBezTo>
                  <a:cubicBezTo>
                    <a:pt x="2332" y="5849"/>
                    <a:pt x="2354" y="5834"/>
                    <a:pt x="2369" y="5814"/>
                  </a:cubicBezTo>
                  <a:cubicBezTo>
                    <a:pt x="2912" y="5062"/>
                    <a:pt x="3586" y="4450"/>
                    <a:pt x="4352" y="3930"/>
                  </a:cubicBezTo>
                  <a:cubicBezTo>
                    <a:pt x="4808" y="3621"/>
                    <a:pt x="5316" y="3412"/>
                    <a:pt x="5801" y="3158"/>
                  </a:cubicBezTo>
                  <a:cubicBezTo>
                    <a:pt x="6120" y="2990"/>
                    <a:pt x="6457" y="2864"/>
                    <a:pt x="6804" y="2765"/>
                  </a:cubicBezTo>
                  <a:cubicBezTo>
                    <a:pt x="6933" y="2728"/>
                    <a:pt x="7070" y="2710"/>
                    <a:pt x="7189" y="2634"/>
                  </a:cubicBezTo>
                  <a:cubicBezTo>
                    <a:pt x="7001" y="2092"/>
                    <a:pt x="6819" y="1557"/>
                    <a:pt x="6628" y="1026"/>
                  </a:cubicBezTo>
                  <a:cubicBezTo>
                    <a:pt x="6537" y="776"/>
                    <a:pt x="6410" y="542"/>
                    <a:pt x="6248" y="329"/>
                  </a:cubicBezTo>
                  <a:cubicBezTo>
                    <a:pt x="6181" y="241"/>
                    <a:pt x="6112" y="147"/>
                    <a:pt x="6000" y="114"/>
                  </a:cubicBezTo>
                  <a:cubicBezTo>
                    <a:pt x="5794" y="52"/>
                    <a:pt x="5591" y="1"/>
                    <a:pt x="5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39"/>
            <p:cNvSpPr/>
            <p:nvPr/>
          </p:nvSpPr>
          <p:spPr>
            <a:xfrm>
              <a:off x="2344838" y="3554532"/>
              <a:ext cx="151475" cy="1284541"/>
            </a:xfrm>
            <a:custGeom>
              <a:avLst/>
              <a:gdLst/>
              <a:ahLst/>
              <a:cxnLst/>
              <a:rect l="l" t="t" r="r" b="b"/>
              <a:pathLst>
                <a:path w="4602" h="39026" extrusionOk="0">
                  <a:moveTo>
                    <a:pt x="4602" y="0"/>
                  </a:moveTo>
                  <a:cubicBezTo>
                    <a:pt x="4468" y="233"/>
                    <a:pt x="4373" y="483"/>
                    <a:pt x="4272" y="732"/>
                  </a:cubicBezTo>
                  <a:cubicBezTo>
                    <a:pt x="4413" y="799"/>
                    <a:pt x="4393" y="930"/>
                    <a:pt x="4379" y="1044"/>
                  </a:cubicBezTo>
                  <a:cubicBezTo>
                    <a:pt x="4189" y="2551"/>
                    <a:pt x="4166" y="4065"/>
                    <a:pt x="4130" y="5584"/>
                  </a:cubicBezTo>
                  <a:cubicBezTo>
                    <a:pt x="4102" y="6775"/>
                    <a:pt x="4144" y="7968"/>
                    <a:pt x="4083" y="9156"/>
                  </a:cubicBezTo>
                  <a:cubicBezTo>
                    <a:pt x="4016" y="10486"/>
                    <a:pt x="4091" y="11815"/>
                    <a:pt x="4033" y="13143"/>
                  </a:cubicBezTo>
                  <a:cubicBezTo>
                    <a:pt x="3985" y="14214"/>
                    <a:pt x="4033" y="15287"/>
                    <a:pt x="3978" y="16356"/>
                  </a:cubicBezTo>
                  <a:cubicBezTo>
                    <a:pt x="3937" y="17154"/>
                    <a:pt x="3973" y="17950"/>
                    <a:pt x="3933" y="18747"/>
                  </a:cubicBezTo>
                  <a:cubicBezTo>
                    <a:pt x="3872" y="19987"/>
                    <a:pt x="3852" y="21230"/>
                    <a:pt x="3820" y="22471"/>
                  </a:cubicBezTo>
                  <a:cubicBezTo>
                    <a:pt x="3803" y="23131"/>
                    <a:pt x="3821" y="23793"/>
                    <a:pt x="3777" y="24449"/>
                  </a:cubicBezTo>
                  <a:cubicBezTo>
                    <a:pt x="3703" y="25572"/>
                    <a:pt x="3780" y="26697"/>
                    <a:pt x="3720" y="27817"/>
                  </a:cubicBezTo>
                  <a:cubicBezTo>
                    <a:pt x="3666" y="28846"/>
                    <a:pt x="3726" y="29875"/>
                    <a:pt x="3672" y="30902"/>
                  </a:cubicBezTo>
                  <a:cubicBezTo>
                    <a:pt x="3618" y="31897"/>
                    <a:pt x="3681" y="32893"/>
                    <a:pt x="3615" y="33884"/>
                  </a:cubicBezTo>
                  <a:cubicBezTo>
                    <a:pt x="3566" y="34636"/>
                    <a:pt x="3598" y="35391"/>
                    <a:pt x="3539" y="36145"/>
                  </a:cubicBezTo>
                  <a:cubicBezTo>
                    <a:pt x="3460" y="37170"/>
                    <a:pt x="2928" y="37874"/>
                    <a:pt x="2088" y="38374"/>
                  </a:cubicBezTo>
                  <a:cubicBezTo>
                    <a:pt x="1587" y="38673"/>
                    <a:pt x="1053" y="38913"/>
                    <a:pt x="447" y="38918"/>
                  </a:cubicBezTo>
                  <a:cubicBezTo>
                    <a:pt x="420" y="38918"/>
                    <a:pt x="393" y="38919"/>
                    <a:pt x="365" y="38919"/>
                  </a:cubicBezTo>
                  <a:cubicBezTo>
                    <a:pt x="265" y="38919"/>
                    <a:pt x="166" y="38908"/>
                    <a:pt x="91" y="38817"/>
                  </a:cubicBezTo>
                  <a:cubicBezTo>
                    <a:pt x="45" y="38879"/>
                    <a:pt x="15" y="38949"/>
                    <a:pt x="0" y="39025"/>
                  </a:cubicBezTo>
                  <a:cubicBezTo>
                    <a:pt x="82" y="38962"/>
                    <a:pt x="173" y="38956"/>
                    <a:pt x="271" y="38954"/>
                  </a:cubicBezTo>
                  <a:cubicBezTo>
                    <a:pt x="1481" y="38927"/>
                    <a:pt x="2465" y="38429"/>
                    <a:pt x="3162" y="37445"/>
                  </a:cubicBezTo>
                  <a:cubicBezTo>
                    <a:pt x="3506" y="36961"/>
                    <a:pt x="3580" y="36361"/>
                    <a:pt x="3635" y="35779"/>
                  </a:cubicBezTo>
                  <a:cubicBezTo>
                    <a:pt x="3721" y="34866"/>
                    <a:pt x="3736" y="33949"/>
                    <a:pt x="3777" y="33033"/>
                  </a:cubicBezTo>
                  <a:cubicBezTo>
                    <a:pt x="3790" y="32736"/>
                    <a:pt x="3783" y="32435"/>
                    <a:pt x="3790" y="32136"/>
                  </a:cubicBezTo>
                  <a:cubicBezTo>
                    <a:pt x="3835" y="30448"/>
                    <a:pt x="3830" y="28758"/>
                    <a:pt x="3858" y="27070"/>
                  </a:cubicBezTo>
                  <a:cubicBezTo>
                    <a:pt x="3878" y="25921"/>
                    <a:pt x="3856" y="24772"/>
                    <a:pt x="3909" y="23624"/>
                  </a:cubicBezTo>
                  <a:cubicBezTo>
                    <a:pt x="3949" y="22758"/>
                    <a:pt x="3911" y="21890"/>
                    <a:pt x="3954" y="21027"/>
                  </a:cubicBezTo>
                  <a:cubicBezTo>
                    <a:pt x="4018" y="19689"/>
                    <a:pt x="4038" y="18353"/>
                    <a:pt x="4067" y="17017"/>
                  </a:cubicBezTo>
                  <a:cubicBezTo>
                    <a:pt x="4082" y="16357"/>
                    <a:pt x="4082" y="15697"/>
                    <a:pt x="4104" y="15038"/>
                  </a:cubicBezTo>
                  <a:cubicBezTo>
                    <a:pt x="4175" y="12989"/>
                    <a:pt x="4109" y="10937"/>
                    <a:pt x="4167" y="8889"/>
                  </a:cubicBezTo>
                  <a:cubicBezTo>
                    <a:pt x="4213" y="7310"/>
                    <a:pt x="4152" y="5734"/>
                    <a:pt x="4214" y="4158"/>
                  </a:cubicBezTo>
                  <a:cubicBezTo>
                    <a:pt x="4258" y="3012"/>
                    <a:pt x="4267" y="1862"/>
                    <a:pt x="4425" y="722"/>
                  </a:cubicBezTo>
                  <a:cubicBezTo>
                    <a:pt x="4459" y="478"/>
                    <a:pt x="4518" y="235"/>
                    <a:pt x="46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39"/>
            <p:cNvSpPr/>
            <p:nvPr/>
          </p:nvSpPr>
          <p:spPr>
            <a:xfrm>
              <a:off x="2345035" y="3554664"/>
              <a:ext cx="151376" cy="1285956"/>
            </a:xfrm>
            <a:custGeom>
              <a:avLst/>
              <a:gdLst/>
              <a:ahLst/>
              <a:cxnLst/>
              <a:rect l="l" t="t" r="r" b="b"/>
              <a:pathLst>
                <a:path w="4599" h="39069" extrusionOk="0">
                  <a:moveTo>
                    <a:pt x="4598" y="0"/>
                  </a:moveTo>
                  <a:lnTo>
                    <a:pt x="4598" y="0"/>
                  </a:lnTo>
                  <a:cubicBezTo>
                    <a:pt x="4514" y="234"/>
                    <a:pt x="4457" y="476"/>
                    <a:pt x="4421" y="723"/>
                  </a:cubicBezTo>
                  <a:cubicBezTo>
                    <a:pt x="4263" y="1861"/>
                    <a:pt x="4255" y="3011"/>
                    <a:pt x="4210" y="4157"/>
                  </a:cubicBezTo>
                  <a:cubicBezTo>
                    <a:pt x="4148" y="5734"/>
                    <a:pt x="4208" y="7312"/>
                    <a:pt x="4163" y="8889"/>
                  </a:cubicBezTo>
                  <a:cubicBezTo>
                    <a:pt x="4104" y="10938"/>
                    <a:pt x="4171" y="12988"/>
                    <a:pt x="4101" y="15038"/>
                  </a:cubicBezTo>
                  <a:cubicBezTo>
                    <a:pt x="4079" y="15698"/>
                    <a:pt x="4079" y="16357"/>
                    <a:pt x="4064" y="17017"/>
                  </a:cubicBezTo>
                  <a:cubicBezTo>
                    <a:pt x="4033" y="18353"/>
                    <a:pt x="4015" y="19689"/>
                    <a:pt x="3950" y="21026"/>
                  </a:cubicBezTo>
                  <a:cubicBezTo>
                    <a:pt x="3910" y="21891"/>
                    <a:pt x="3947" y="22757"/>
                    <a:pt x="3905" y="23623"/>
                  </a:cubicBezTo>
                  <a:cubicBezTo>
                    <a:pt x="3852" y="24770"/>
                    <a:pt x="3874" y="25920"/>
                    <a:pt x="3854" y="27069"/>
                  </a:cubicBezTo>
                  <a:cubicBezTo>
                    <a:pt x="3826" y="28758"/>
                    <a:pt x="3831" y="30447"/>
                    <a:pt x="3787" y="32136"/>
                  </a:cubicBezTo>
                  <a:cubicBezTo>
                    <a:pt x="3779" y="32435"/>
                    <a:pt x="3787" y="32736"/>
                    <a:pt x="3774" y="33032"/>
                  </a:cubicBezTo>
                  <a:cubicBezTo>
                    <a:pt x="3732" y="33947"/>
                    <a:pt x="3718" y="34865"/>
                    <a:pt x="3631" y="35778"/>
                  </a:cubicBezTo>
                  <a:cubicBezTo>
                    <a:pt x="3576" y="36361"/>
                    <a:pt x="3502" y="36962"/>
                    <a:pt x="3160" y="37445"/>
                  </a:cubicBezTo>
                  <a:cubicBezTo>
                    <a:pt x="2461" y="38430"/>
                    <a:pt x="1480" y="38926"/>
                    <a:pt x="267" y="38953"/>
                  </a:cubicBezTo>
                  <a:cubicBezTo>
                    <a:pt x="170" y="38956"/>
                    <a:pt x="80" y="38963"/>
                    <a:pt x="1" y="39025"/>
                  </a:cubicBezTo>
                  <a:cubicBezTo>
                    <a:pt x="137" y="39035"/>
                    <a:pt x="278" y="39068"/>
                    <a:pt x="416" y="39068"/>
                  </a:cubicBezTo>
                  <a:cubicBezTo>
                    <a:pt x="446" y="39068"/>
                    <a:pt x="476" y="39066"/>
                    <a:pt x="506" y="39063"/>
                  </a:cubicBezTo>
                  <a:cubicBezTo>
                    <a:pt x="1256" y="38966"/>
                    <a:pt x="1946" y="38714"/>
                    <a:pt x="2549" y="38239"/>
                  </a:cubicBezTo>
                  <a:cubicBezTo>
                    <a:pt x="3050" y="37844"/>
                    <a:pt x="3414" y="37366"/>
                    <a:pt x="3559" y="36737"/>
                  </a:cubicBezTo>
                  <a:cubicBezTo>
                    <a:pt x="3649" y="36345"/>
                    <a:pt x="3722" y="35955"/>
                    <a:pt x="3742" y="35548"/>
                  </a:cubicBezTo>
                  <a:cubicBezTo>
                    <a:pt x="3772" y="34892"/>
                    <a:pt x="3820" y="34234"/>
                    <a:pt x="3846" y="33577"/>
                  </a:cubicBezTo>
                  <a:cubicBezTo>
                    <a:pt x="3862" y="33143"/>
                    <a:pt x="3857" y="32710"/>
                    <a:pt x="3877" y="32276"/>
                  </a:cubicBezTo>
                  <a:cubicBezTo>
                    <a:pt x="3910" y="31566"/>
                    <a:pt x="3904" y="30855"/>
                    <a:pt x="3930" y="30146"/>
                  </a:cubicBezTo>
                  <a:cubicBezTo>
                    <a:pt x="3975" y="28870"/>
                    <a:pt x="3915" y="27593"/>
                    <a:pt x="3979" y="26316"/>
                  </a:cubicBezTo>
                  <a:cubicBezTo>
                    <a:pt x="4033" y="25228"/>
                    <a:pt x="3960" y="24140"/>
                    <a:pt x="4033" y="23053"/>
                  </a:cubicBezTo>
                  <a:cubicBezTo>
                    <a:pt x="4064" y="22592"/>
                    <a:pt x="4040" y="22127"/>
                    <a:pt x="4043" y="21663"/>
                  </a:cubicBezTo>
                  <a:cubicBezTo>
                    <a:pt x="4044" y="21345"/>
                    <a:pt x="4017" y="21025"/>
                    <a:pt x="4055" y="20712"/>
                  </a:cubicBezTo>
                  <a:cubicBezTo>
                    <a:pt x="4127" y="20159"/>
                    <a:pt x="4087" y="19602"/>
                    <a:pt x="4132" y="19046"/>
                  </a:cubicBezTo>
                  <a:cubicBezTo>
                    <a:pt x="4197" y="18228"/>
                    <a:pt x="4135" y="17403"/>
                    <a:pt x="4183" y="16581"/>
                  </a:cubicBezTo>
                  <a:cubicBezTo>
                    <a:pt x="4242" y="15572"/>
                    <a:pt x="4198" y="14560"/>
                    <a:pt x="4235" y="13550"/>
                  </a:cubicBezTo>
                  <a:cubicBezTo>
                    <a:pt x="4300" y="11786"/>
                    <a:pt x="4223" y="10019"/>
                    <a:pt x="4287" y="8253"/>
                  </a:cubicBezTo>
                  <a:cubicBezTo>
                    <a:pt x="4346" y="6652"/>
                    <a:pt x="4257" y="5049"/>
                    <a:pt x="4343" y="3447"/>
                  </a:cubicBezTo>
                  <a:cubicBezTo>
                    <a:pt x="4375" y="2858"/>
                    <a:pt x="4430" y="2269"/>
                    <a:pt x="4406" y="1677"/>
                  </a:cubicBezTo>
                  <a:cubicBezTo>
                    <a:pt x="4404" y="1635"/>
                    <a:pt x="4411" y="1592"/>
                    <a:pt x="4416" y="1549"/>
                  </a:cubicBezTo>
                  <a:cubicBezTo>
                    <a:pt x="4478" y="1033"/>
                    <a:pt x="4537" y="516"/>
                    <a:pt x="4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39"/>
            <p:cNvSpPr/>
            <p:nvPr/>
          </p:nvSpPr>
          <p:spPr>
            <a:xfrm>
              <a:off x="2347998" y="3578659"/>
              <a:ext cx="142226" cy="1256925"/>
            </a:xfrm>
            <a:custGeom>
              <a:avLst/>
              <a:gdLst/>
              <a:ahLst/>
              <a:cxnLst/>
              <a:rect l="l" t="t" r="r" b="b"/>
              <a:pathLst>
                <a:path w="4321" h="38187" extrusionOk="0">
                  <a:moveTo>
                    <a:pt x="4180" y="0"/>
                  </a:moveTo>
                  <a:cubicBezTo>
                    <a:pt x="4234" y="115"/>
                    <a:pt x="4205" y="232"/>
                    <a:pt x="4191" y="352"/>
                  </a:cubicBezTo>
                  <a:cubicBezTo>
                    <a:pt x="4136" y="767"/>
                    <a:pt x="4071" y="1179"/>
                    <a:pt x="4058" y="1598"/>
                  </a:cubicBezTo>
                  <a:cubicBezTo>
                    <a:pt x="4054" y="1710"/>
                    <a:pt x="4069" y="1825"/>
                    <a:pt x="4045" y="1932"/>
                  </a:cubicBezTo>
                  <a:cubicBezTo>
                    <a:pt x="3970" y="2304"/>
                    <a:pt x="3992" y="2682"/>
                    <a:pt x="3968" y="3056"/>
                  </a:cubicBezTo>
                  <a:cubicBezTo>
                    <a:pt x="3911" y="3858"/>
                    <a:pt x="3955" y="4663"/>
                    <a:pt x="3917" y="5470"/>
                  </a:cubicBezTo>
                  <a:cubicBezTo>
                    <a:pt x="3859" y="6719"/>
                    <a:pt x="3917" y="7971"/>
                    <a:pt x="3859" y="9221"/>
                  </a:cubicBezTo>
                  <a:cubicBezTo>
                    <a:pt x="3801" y="10514"/>
                    <a:pt x="3863" y="11808"/>
                    <a:pt x="3815" y="13102"/>
                  </a:cubicBezTo>
                  <a:cubicBezTo>
                    <a:pt x="3767" y="14420"/>
                    <a:pt x="3794" y="15741"/>
                    <a:pt x="3748" y="17060"/>
                  </a:cubicBezTo>
                  <a:cubicBezTo>
                    <a:pt x="3731" y="17546"/>
                    <a:pt x="3759" y="18035"/>
                    <a:pt x="3709" y="18523"/>
                  </a:cubicBezTo>
                  <a:cubicBezTo>
                    <a:pt x="3661" y="18998"/>
                    <a:pt x="3688" y="19479"/>
                    <a:pt x="3655" y="19959"/>
                  </a:cubicBezTo>
                  <a:cubicBezTo>
                    <a:pt x="3603" y="20694"/>
                    <a:pt x="3662" y="21431"/>
                    <a:pt x="3606" y="22168"/>
                  </a:cubicBezTo>
                  <a:cubicBezTo>
                    <a:pt x="3548" y="22893"/>
                    <a:pt x="3596" y="23622"/>
                    <a:pt x="3555" y="24350"/>
                  </a:cubicBezTo>
                  <a:cubicBezTo>
                    <a:pt x="3492" y="25445"/>
                    <a:pt x="3565" y="26542"/>
                    <a:pt x="3502" y="27639"/>
                  </a:cubicBezTo>
                  <a:cubicBezTo>
                    <a:pt x="3440" y="28682"/>
                    <a:pt x="3508" y="29729"/>
                    <a:pt x="3453" y="30774"/>
                  </a:cubicBezTo>
                  <a:cubicBezTo>
                    <a:pt x="3394" y="31877"/>
                    <a:pt x="3459" y="32984"/>
                    <a:pt x="3390" y="34089"/>
                  </a:cubicBezTo>
                  <a:cubicBezTo>
                    <a:pt x="3362" y="34532"/>
                    <a:pt x="3398" y="34977"/>
                    <a:pt x="3343" y="35422"/>
                  </a:cubicBezTo>
                  <a:cubicBezTo>
                    <a:pt x="3265" y="36062"/>
                    <a:pt x="3090" y="36631"/>
                    <a:pt x="2579" y="37075"/>
                  </a:cubicBezTo>
                  <a:cubicBezTo>
                    <a:pt x="1881" y="37682"/>
                    <a:pt x="1118" y="38089"/>
                    <a:pt x="190" y="38089"/>
                  </a:cubicBezTo>
                  <a:cubicBezTo>
                    <a:pt x="128" y="38089"/>
                    <a:pt x="64" y="38087"/>
                    <a:pt x="0" y="38084"/>
                  </a:cubicBezTo>
                  <a:lnTo>
                    <a:pt x="0" y="38084"/>
                  </a:lnTo>
                  <a:cubicBezTo>
                    <a:pt x="74" y="38177"/>
                    <a:pt x="175" y="38186"/>
                    <a:pt x="278" y="38186"/>
                  </a:cubicBezTo>
                  <a:cubicBezTo>
                    <a:pt x="304" y="38186"/>
                    <a:pt x="330" y="38186"/>
                    <a:pt x="356" y="38186"/>
                  </a:cubicBezTo>
                  <a:cubicBezTo>
                    <a:pt x="960" y="38181"/>
                    <a:pt x="1496" y="37941"/>
                    <a:pt x="1996" y="37642"/>
                  </a:cubicBezTo>
                  <a:cubicBezTo>
                    <a:pt x="2837" y="37142"/>
                    <a:pt x="3369" y="36439"/>
                    <a:pt x="3447" y="35413"/>
                  </a:cubicBezTo>
                  <a:cubicBezTo>
                    <a:pt x="3505" y="34659"/>
                    <a:pt x="3474" y="33907"/>
                    <a:pt x="3523" y="33152"/>
                  </a:cubicBezTo>
                  <a:cubicBezTo>
                    <a:pt x="3588" y="32162"/>
                    <a:pt x="3527" y="31165"/>
                    <a:pt x="3580" y="30170"/>
                  </a:cubicBezTo>
                  <a:cubicBezTo>
                    <a:pt x="3636" y="29143"/>
                    <a:pt x="3574" y="28115"/>
                    <a:pt x="3628" y="27085"/>
                  </a:cubicBezTo>
                  <a:cubicBezTo>
                    <a:pt x="3688" y="25964"/>
                    <a:pt x="3611" y="24840"/>
                    <a:pt x="3686" y="23717"/>
                  </a:cubicBezTo>
                  <a:cubicBezTo>
                    <a:pt x="3728" y="23061"/>
                    <a:pt x="3709" y="22398"/>
                    <a:pt x="3728" y="21739"/>
                  </a:cubicBezTo>
                  <a:cubicBezTo>
                    <a:pt x="3760" y="20498"/>
                    <a:pt x="3779" y="19255"/>
                    <a:pt x="3841" y="18015"/>
                  </a:cubicBezTo>
                  <a:cubicBezTo>
                    <a:pt x="3880" y="17220"/>
                    <a:pt x="3845" y="16422"/>
                    <a:pt x="3886" y="15624"/>
                  </a:cubicBezTo>
                  <a:cubicBezTo>
                    <a:pt x="3941" y="14555"/>
                    <a:pt x="3893" y="13482"/>
                    <a:pt x="3941" y="12411"/>
                  </a:cubicBezTo>
                  <a:cubicBezTo>
                    <a:pt x="4000" y="11083"/>
                    <a:pt x="3923" y="9754"/>
                    <a:pt x="3991" y="8424"/>
                  </a:cubicBezTo>
                  <a:cubicBezTo>
                    <a:pt x="4053" y="7236"/>
                    <a:pt x="4010" y="6043"/>
                    <a:pt x="4038" y="4852"/>
                  </a:cubicBezTo>
                  <a:cubicBezTo>
                    <a:pt x="4074" y="3333"/>
                    <a:pt x="4096" y="1821"/>
                    <a:pt x="4287" y="312"/>
                  </a:cubicBezTo>
                  <a:cubicBezTo>
                    <a:pt x="4301" y="198"/>
                    <a:pt x="4321" y="6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39"/>
            <p:cNvSpPr/>
            <p:nvPr/>
          </p:nvSpPr>
          <p:spPr>
            <a:xfrm>
              <a:off x="2120424" y="3152444"/>
              <a:ext cx="415453" cy="121983"/>
            </a:xfrm>
            <a:custGeom>
              <a:avLst/>
              <a:gdLst/>
              <a:ahLst/>
              <a:cxnLst/>
              <a:rect l="l" t="t" r="r" b="b"/>
              <a:pathLst>
                <a:path w="12622" h="3706" extrusionOk="0">
                  <a:moveTo>
                    <a:pt x="6576" y="0"/>
                  </a:moveTo>
                  <a:cubicBezTo>
                    <a:pt x="5654" y="0"/>
                    <a:pt x="4741" y="179"/>
                    <a:pt x="3847" y="515"/>
                  </a:cubicBezTo>
                  <a:cubicBezTo>
                    <a:pt x="2473" y="1032"/>
                    <a:pt x="1256" y="1810"/>
                    <a:pt x="297" y="2944"/>
                  </a:cubicBezTo>
                  <a:cubicBezTo>
                    <a:pt x="210" y="3046"/>
                    <a:pt x="117" y="3145"/>
                    <a:pt x="1" y="3274"/>
                  </a:cubicBezTo>
                  <a:cubicBezTo>
                    <a:pt x="196" y="3308"/>
                    <a:pt x="376" y="3316"/>
                    <a:pt x="550" y="3316"/>
                  </a:cubicBezTo>
                  <a:cubicBezTo>
                    <a:pt x="645" y="3316"/>
                    <a:pt x="738" y="3314"/>
                    <a:pt x="831" y="3312"/>
                  </a:cubicBezTo>
                  <a:cubicBezTo>
                    <a:pt x="1528" y="2482"/>
                    <a:pt x="2381" y="1875"/>
                    <a:pt x="3383" y="1464"/>
                  </a:cubicBezTo>
                  <a:cubicBezTo>
                    <a:pt x="3971" y="1222"/>
                    <a:pt x="4574" y="1034"/>
                    <a:pt x="5198" y="929"/>
                  </a:cubicBezTo>
                  <a:cubicBezTo>
                    <a:pt x="5399" y="895"/>
                    <a:pt x="5602" y="851"/>
                    <a:pt x="5805" y="851"/>
                  </a:cubicBezTo>
                  <a:cubicBezTo>
                    <a:pt x="5823" y="851"/>
                    <a:pt x="5840" y="852"/>
                    <a:pt x="5858" y="852"/>
                  </a:cubicBezTo>
                  <a:cubicBezTo>
                    <a:pt x="5867" y="853"/>
                    <a:pt x="5877" y="853"/>
                    <a:pt x="5887" y="853"/>
                  </a:cubicBezTo>
                  <a:cubicBezTo>
                    <a:pt x="6075" y="853"/>
                    <a:pt x="6256" y="796"/>
                    <a:pt x="6446" y="796"/>
                  </a:cubicBezTo>
                  <a:cubicBezTo>
                    <a:pt x="7195" y="797"/>
                    <a:pt x="7903" y="972"/>
                    <a:pt x="8578" y="1280"/>
                  </a:cubicBezTo>
                  <a:cubicBezTo>
                    <a:pt x="9463" y="1683"/>
                    <a:pt x="10217" y="2268"/>
                    <a:pt x="10867" y="2988"/>
                  </a:cubicBezTo>
                  <a:cubicBezTo>
                    <a:pt x="10999" y="3134"/>
                    <a:pt x="11103" y="3302"/>
                    <a:pt x="11198" y="3476"/>
                  </a:cubicBezTo>
                  <a:cubicBezTo>
                    <a:pt x="11240" y="3552"/>
                    <a:pt x="11288" y="3620"/>
                    <a:pt x="11366" y="3662"/>
                  </a:cubicBezTo>
                  <a:cubicBezTo>
                    <a:pt x="11778" y="3677"/>
                    <a:pt x="12192" y="3692"/>
                    <a:pt x="12621" y="3706"/>
                  </a:cubicBezTo>
                  <a:cubicBezTo>
                    <a:pt x="12568" y="3498"/>
                    <a:pt x="12481" y="3354"/>
                    <a:pt x="12387" y="3211"/>
                  </a:cubicBezTo>
                  <a:cubicBezTo>
                    <a:pt x="12041" y="2684"/>
                    <a:pt x="11616" y="2228"/>
                    <a:pt x="11166" y="1792"/>
                  </a:cubicBezTo>
                  <a:cubicBezTo>
                    <a:pt x="10393" y="1042"/>
                    <a:pt x="9478" y="529"/>
                    <a:pt x="8443" y="249"/>
                  </a:cubicBezTo>
                  <a:cubicBezTo>
                    <a:pt x="7818" y="81"/>
                    <a:pt x="7195" y="0"/>
                    <a:pt x="65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39"/>
            <p:cNvSpPr/>
            <p:nvPr/>
          </p:nvSpPr>
          <p:spPr>
            <a:xfrm>
              <a:off x="2353034" y="3832169"/>
              <a:ext cx="67443" cy="984817"/>
            </a:xfrm>
            <a:custGeom>
              <a:avLst/>
              <a:gdLst/>
              <a:ahLst/>
              <a:cxnLst/>
              <a:rect l="l" t="t" r="r" b="b"/>
              <a:pathLst>
                <a:path w="2049" h="29920" extrusionOk="0">
                  <a:moveTo>
                    <a:pt x="2048" y="1"/>
                  </a:moveTo>
                  <a:cubicBezTo>
                    <a:pt x="2029" y="436"/>
                    <a:pt x="2014" y="872"/>
                    <a:pt x="1993" y="1306"/>
                  </a:cubicBezTo>
                  <a:cubicBezTo>
                    <a:pt x="1928" y="2642"/>
                    <a:pt x="1944" y="3979"/>
                    <a:pt x="1881" y="5314"/>
                  </a:cubicBezTo>
                  <a:cubicBezTo>
                    <a:pt x="1832" y="6358"/>
                    <a:pt x="1812" y="7403"/>
                    <a:pt x="1777" y="8448"/>
                  </a:cubicBezTo>
                  <a:cubicBezTo>
                    <a:pt x="1735" y="9715"/>
                    <a:pt x="1731" y="10982"/>
                    <a:pt x="1674" y="12249"/>
                  </a:cubicBezTo>
                  <a:cubicBezTo>
                    <a:pt x="1613" y="13610"/>
                    <a:pt x="1535" y="14969"/>
                    <a:pt x="1464" y="16328"/>
                  </a:cubicBezTo>
                  <a:cubicBezTo>
                    <a:pt x="1357" y="18428"/>
                    <a:pt x="1355" y="20526"/>
                    <a:pt x="1384" y="22627"/>
                  </a:cubicBezTo>
                  <a:cubicBezTo>
                    <a:pt x="1401" y="23987"/>
                    <a:pt x="1540" y="25346"/>
                    <a:pt x="1523" y="26708"/>
                  </a:cubicBezTo>
                  <a:cubicBezTo>
                    <a:pt x="1513" y="27419"/>
                    <a:pt x="1477" y="28130"/>
                    <a:pt x="1166" y="28796"/>
                  </a:cubicBezTo>
                  <a:cubicBezTo>
                    <a:pt x="988" y="29176"/>
                    <a:pt x="713" y="29435"/>
                    <a:pt x="337" y="29596"/>
                  </a:cubicBezTo>
                  <a:cubicBezTo>
                    <a:pt x="283" y="29620"/>
                    <a:pt x="227" y="29646"/>
                    <a:pt x="169" y="29646"/>
                  </a:cubicBezTo>
                  <a:cubicBezTo>
                    <a:pt x="136" y="29646"/>
                    <a:pt x="102" y="29637"/>
                    <a:pt x="67" y="29614"/>
                  </a:cubicBezTo>
                  <a:cubicBezTo>
                    <a:pt x="45" y="29717"/>
                    <a:pt x="23" y="29818"/>
                    <a:pt x="0" y="29920"/>
                  </a:cubicBezTo>
                  <a:cubicBezTo>
                    <a:pt x="67" y="29811"/>
                    <a:pt x="165" y="29739"/>
                    <a:pt x="278" y="29696"/>
                  </a:cubicBezTo>
                  <a:cubicBezTo>
                    <a:pt x="975" y="29437"/>
                    <a:pt x="1273" y="28870"/>
                    <a:pt x="1447" y="28205"/>
                  </a:cubicBezTo>
                  <a:cubicBezTo>
                    <a:pt x="1555" y="27795"/>
                    <a:pt x="1567" y="27373"/>
                    <a:pt x="1584" y="26955"/>
                  </a:cubicBezTo>
                  <a:cubicBezTo>
                    <a:pt x="1629" y="25849"/>
                    <a:pt x="1578" y="24742"/>
                    <a:pt x="1523" y="23637"/>
                  </a:cubicBezTo>
                  <a:cubicBezTo>
                    <a:pt x="1456" y="22335"/>
                    <a:pt x="1419" y="21034"/>
                    <a:pt x="1438" y="19731"/>
                  </a:cubicBezTo>
                  <a:cubicBezTo>
                    <a:pt x="1456" y="18428"/>
                    <a:pt x="1491" y="17124"/>
                    <a:pt x="1557" y="15826"/>
                  </a:cubicBezTo>
                  <a:cubicBezTo>
                    <a:pt x="1636" y="14285"/>
                    <a:pt x="1715" y="12747"/>
                    <a:pt x="1758" y="11204"/>
                  </a:cubicBezTo>
                  <a:cubicBezTo>
                    <a:pt x="1780" y="10364"/>
                    <a:pt x="1764" y="9524"/>
                    <a:pt x="1798" y="8685"/>
                  </a:cubicBezTo>
                  <a:cubicBezTo>
                    <a:pt x="1846" y="7477"/>
                    <a:pt x="1863" y="6269"/>
                    <a:pt x="1912" y="5062"/>
                  </a:cubicBezTo>
                  <a:cubicBezTo>
                    <a:pt x="1937" y="4463"/>
                    <a:pt x="1931" y="3863"/>
                    <a:pt x="1950" y="3263"/>
                  </a:cubicBezTo>
                  <a:cubicBezTo>
                    <a:pt x="1985" y="2176"/>
                    <a:pt x="2017" y="1087"/>
                    <a:pt x="2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39"/>
            <p:cNvSpPr/>
            <p:nvPr/>
          </p:nvSpPr>
          <p:spPr>
            <a:xfrm>
              <a:off x="2418501" y="3783290"/>
              <a:ext cx="5168" cy="24357"/>
            </a:xfrm>
            <a:custGeom>
              <a:avLst/>
              <a:gdLst/>
              <a:ahLst/>
              <a:cxnLst/>
              <a:rect l="l" t="t" r="r" b="b"/>
              <a:pathLst>
                <a:path w="157" h="740" extrusionOk="0">
                  <a:moveTo>
                    <a:pt x="156" y="1"/>
                  </a:moveTo>
                  <a:cubicBezTo>
                    <a:pt x="73" y="195"/>
                    <a:pt x="25" y="400"/>
                    <a:pt x="1" y="609"/>
                  </a:cubicBezTo>
                  <a:cubicBezTo>
                    <a:pt x="46" y="650"/>
                    <a:pt x="70" y="693"/>
                    <a:pt x="82" y="739"/>
                  </a:cubicBezTo>
                  <a:cubicBezTo>
                    <a:pt x="84" y="672"/>
                    <a:pt x="87" y="603"/>
                    <a:pt x="88" y="534"/>
                  </a:cubicBezTo>
                  <a:cubicBezTo>
                    <a:pt x="94" y="355"/>
                    <a:pt x="120" y="177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39"/>
            <p:cNvSpPr/>
            <p:nvPr/>
          </p:nvSpPr>
          <p:spPr>
            <a:xfrm>
              <a:off x="2353132" y="3783192"/>
              <a:ext cx="71952" cy="1033630"/>
            </a:xfrm>
            <a:custGeom>
              <a:avLst/>
              <a:gdLst/>
              <a:ahLst/>
              <a:cxnLst/>
              <a:rect l="l" t="t" r="r" b="b"/>
              <a:pathLst>
                <a:path w="2186" h="31403" extrusionOk="0">
                  <a:moveTo>
                    <a:pt x="2144" y="1"/>
                  </a:moveTo>
                  <a:lnTo>
                    <a:pt x="2144" y="1"/>
                  </a:lnTo>
                  <a:cubicBezTo>
                    <a:pt x="2109" y="176"/>
                    <a:pt x="2081" y="356"/>
                    <a:pt x="2077" y="534"/>
                  </a:cubicBezTo>
                  <a:cubicBezTo>
                    <a:pt x="2075" y="603"/>
                    <a:pt x="2073" y="672"/>
                    <a:pt x="2070" y="741"/>
                  </a:cubicBezTo>
                  <a:cubicBezTo>
                    <a:pt x="2097" y="840"/>
                    <a:pt x="2072" y="947"/>
                    <a:pt x="2067" y="1046"/>
                  </a:cubicBezTo>
                  <a:cubicBezTo>
                    <a:pt x="2058" y="1192"/>
                    <a:pt x="2054" y="1339"/>
                    <a:pt x="2048" y="1485"/>
                  </a:cubicBezTo>
                  <a:cubicBezTo>
                    <a:pt x="2016" y="2573"/>
                    <a:pt x="1984" y="3660"/>
                    <a:pt x="1950" y="4747"/>
                  </a:cubicBezTo>
                  <a:cubicBezTo>
                    <a:pt x="1930" y="5347"/>
                    <a:pt x="1936" y="5946"/>
                    <a:pt x="1912" y="6547"/>
                  </a:cubicBezTo>
                  <a:cubicBezTo>
                    <a:pt x="1862" y="7754"/>
                    <a:pt x="1845" y="8962"/>
                    <a:pt x="1798" y="10170"/>
                  </a:cubicBezTo>
                  <a:cubicBezTo>
                    <a:pt x="1765" y="11008"/>
                    <a:pt x="1781" y="11849"/>
                    <a:pt x="1758" y="12688"/>
                  </a:cubicBezTo>
                  <a:cubicBezTo>
                    <a:pt x="1716" y="14231"/>
                    <a:pt x="1636" y="15769"/>
                    <a:pt x="1557" y="17310"/>
                  </a:cubicBezTo>
                  <a:cubicBezTo>
                    <a:pt x="1490" y="18609"/>
                    <a:pt x="1456" y="19912"/>
                    <a:pt x="1437" y="21214"/>
                  </a:cubicBezTo>
                  <a:cubicBezTo>
                    <a:pt x="1420" y="22518"/>
                    <a:pt x="1457" y="23818"/>
                    <a:pt x="1522" y="25121"/>
                  </a:cubicBezTo>
                  <a:cubicBezTo>
                    <a:pt x="1579" y="26225"/>
                    <a:pt x="1628" y="27332"/>
                    <a:pt x="1584" y="28438"/>
                  </a:cubicBezTo>
                  <a:cubicBezTo>
                    <a:pt x="1567" y="28858"/>
                    <a:pt x="1554" y="29279"/>
                    <a:pt x="1446" y="29689"/>
                  </a:cubicBezTo>
                  <a:cubicBezTo>
                    <a:pt x="1272" y="30353"/>
                    <a:pt x="973" y="30923"/>
                    <a:pt x="277" y="31180"/>
                  </a:cubicBezTo>
                  <a:cubicBezTo>
                    <a:pt x="164" y="31223"/>
                    <a:pt x="68" y="31296"/>
                    <a:pt x="1" y="31403"/>
                  </a:cubicBezTo>
                  <a:cubicBezTo>
                    <a:pt x="172" y="31326"/>
                    <a:pt x="342" y="31244"/>
                    <a:pt x="517" y="31173"/>
                  </a:cubicBezTo>
                  <a:cubicBezTo>
                    <a:pt x="887" y="31025"/>
                    <a:pt x="1111" y="30733"/>
                    <a:pt x="1293" y="30393"/>
                  </a:cubicBezTo>
                  <a:cubicBezTo>
                    <a:pt x="1602" y="29816"/>
                    <a:pt x="1653" y="29183"/>
                    <a:pt x="1681" y="28551"/>
                  </a:cubicBezTo>
                  <a:cubicBezTo>
                    <a:pt x="1732" y="27395"/>
                    <a:pt x="1634" y="26238"/>
                    <a:pt x="1629" y="25082"/>
                  </a:cubicBezTo>
                  <a:cubicBezTo>
                    <a:pt x="1629" y="25065"/>
                    <a:pt x="1632" y="25047"/>
                    <a:pt x="1627" y="25030"/>
                  </a:cubicBezTo>
                  <a:cubicBezTo>
                    <a:pt x="1527" y="24549"/>
                    <a:pt x="1559" y="24055"/>
                    <a:pt x="1549" y="23571"/>
                  </a:cubicBezTo>
                  <a:cubicBezTo>
                    <a:pt x="1523" y="22476"/>
                    <a:pt x="1514" y="21378"/>
                    <a:pt x="1568" y="20280"/>
                  </a:cubicBezTo>
                  <a:cubicBezTo>
                    <a:pt x="1603" y="19546"/>
                    <a:pt x="1647" y="18810"/>
                    <a:pt x="1632" y="18073"/>
                  </a:cubicBezTo>
                  <a:cubicBezTo>
                    <a:pt x="1621" y="17566"/>
                    <a:pt x="1649" y="17061"/>
                    <a:pt x="1700" y="16560"/>
                  </a:cubicBezTo>
                  <a:cubicBezTo>
                    <a:pt x="1737" y="16194"/>
                    <a:pt x="1734" y="15827"/>
                    <a:pt x="1777" y="15459"/>
                  </a:cubicBezTo>
                  <a:cubicBezTo>
                    <a:pt x="1829" y="15029"/>
                    <a:pt x="1795" y="14590"/>
                    <a:pt x="1828" y="14152"/>
                  </a:cubicBezTo>
                  <a:cubicBezTo>
                    <a:pt x="1878" y="13487"/>
                    <a:pt x="1840" y="12819"/>
                    <a:pt x="1882" y="12150"/>
                  </a:cubicBezTo>
                  <a:cubicBezTo>
                    <a:pt x="1936" y="11278"/>
                    <a:pt x="1861" y="10404"/>
                    <a:pt x="1935" y="9529"/>
                  </a:cubicBezTo>
                  <a:cubicBezTo>
                    <a:pt x="1984" y="8949"/>
                    <a:pt x="1931" y="8367"/>
                    <a:pt x="1985" y="7783"/>
                  </a:cubicBezTo>
                  <a:cubicBezTo>
                    <a:pt x="2035" y="7240"/>
                    <a:pt x="1995" y="6691"/>
                    <a:pt x="2036" y="6141"/>
                  </a:cubicBezTo>
                  <a:cubicBezTo>
                    <a:pt x="2091" y="5373"/>
                    <a:pt x="2022" y="4601"/>
                    <a:pt x="2091" y="3830"/>
                  </a:cubicBezTo>
                  <a:cubicBezTo>
                    <a:pt x="2147" y="3217"/>
                    <a:pt x="2093" y="2600"/>
                    <a:pt x="2138" y="1981"/>
                  </a:cubicBezTo>
                  <a:cubicBezTo>
                    <a:pt x="2186" y="1324"/>
                    <a:pt x="2147" y="661"/>
                    <a:pt x="2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39"/>
            <p:cNvSpPr/>
            <p:nvPr/>
          </p:nvSpPr>
          <p:spPr>
            <a:xfrm>
              <a:off x="2355403" y="3803336"/>
              <a:ext cx="65830" cy="1004566"/>
            </a:xfrm>
            <a:custGeom>
              <a:avLst/>
              <a:gdLst/>
              <a:ahLst/>
              <a:cxnLst/>
              <a:rect l="l" t="t" r="r" b="b"/>
              <a:pathLst>
                <a:path w="2000" h="30520" extrusionOk="0">
                  <a:moveTo>
                    <a:pt x="1919" y="0"/>
                  </a:moveTo>
                  <a:cubicBezTo>
                    <a:pt x="1950" y="233"/>
                    <a:pt x="1888" y="459"/>
                    <a:pt x="1876" y="689"/>
                  </a:cubicBezTo>
                  <a:cubicBezTo>
                    <a:pt x="1856" y="1081"/>
                    <a:pt x="1851" y="1475"/>
                    <a:pt x="1838" y="1868"/>
                  </a:cubicBezTo>
                  <a:cubicBezTo>
                    <a:pt x="1818" y="2440"/>
                    <a:pt x="1778" y="3012"/>
                    <a:pt x="1769" y="3586"/>
                  </a:cubicBezTo>
                  <a:cubicBezTo>
                    <a:pt x="1758" y="4185"/>
                    <a:pt x="1801" y="4783"/>
                    <a:pt x="1729" y="5383"/>
                  </a:cubicBezTo>
                  <a:cubicBezTo>
                    <a:pt x="1681" y="5779"/>
                    <a:pt x="1713" y="6183"/>
                    <a:pt x="1679" y="6586"/>
                  </a:cubicBezTo>
                  <a:cubicBezTo>
                    <a:pt x="1631" y="7148"/>
                    <a:pt x="1680" y="7714"/>
                    <a:pt x="1625" y="8279"/>
                  </a:cubicBezTo>
                  <a:cubicBezTo>
                    <a:pt x="1574" y="8805"/>
                    <a:pt x="1609" y="9337"/>
                    <a:pt x="1579" y="9869"/>
                  </a:cubicBezTo>
                  <a:cubicBezTo>
                    <a:pt x="1530" y="10731"/>
                    <a:pt x="1581" y="11598"/>
                    <a:pt x="1517" y="12463"/>
                  </a:cubicBezTo>
                  <a:cubicBezTo>
                    <a:pt x="1498" y="12736"/>
                    <a:pt x="1533" y="13015"/>
                    <a:pt x="1500" y="13285"/>
                  </a:cubicBezTo>
                  <a:cubicBezTo>
                    <a:pt x="1451" y="13674"/>
                    <a:pt x="1480" y="14067"/>
                    <a:pt x="1437" y="14455"/>
                  </a:cubicBezTo>
                  <a:cubicBezTo>
                    <a:pt x="1407" y="14729"/>
                    <a:pt x="1450" y="15007"/>
                    <a:pt x="1400" y="15273"/>
                  </a:cubicBezTo>
                  <a:cubicBezTo>
                    <a:pt x="1333" y="15647"/>
                    <a:pt x="1365" y="16023"/>
                    <a:pt x="1318" y="16397"/>
                  </a:cubicBezTo>
                  <a:cubicBezTo>
                    <a:pt x="1269" y="16785"/>
                    <a:pt x="1288" y="17182"/>
                    <a:pt x="1272" y="17575"/>
                  </a:cubicBezTo>
                  <a:cubicBezTo>
                    <a:pt x="1244" y="18240"/>
                    <a:pt x="1206" y="18905"/>
                    <a:pt x="1212" y="19570"/>
                  </a:cubicBezTo>
                  <a:cubicBezTo>
                    <a:pt x="1224" y="21051"/>
                    <a:pt x="1149" y="22534"/>
                    <a:pt x="1254" y="24018"/>
                  </a:cubicBezTo>
                  <a:cubicBezTo>
                    <a:pt x="1277" y="24349"/>
                    <a:pt x="1230" y="24689"/>
                    <a:pt x="1267" y="25020"/>
                  </a:cubicBezTo>
                  <a:cubicBezTo>
                    <a:pt x="1330" y="25573"/>
                    <a:pt x="1320" y="26129"/>
                    <a:pt x="1352" y="26683"/>
                  </a:cubicBezTo>
                  <a:cubicBezTo>
                    <a:pt x="1382" y="27203"/>
                    <a:pt x="1359" y="27725"/>
                    <a:pt x="1322" y="28248"/>
                  </a:cubicBezTo>
                  <a:cubicBezTo>
                    <a:pt x="1293" y="28647"/>
                    <a:pt x="1233" y="29025"/>
                    <a:pt x="1101" y="29400"/>
                  </a:cubicBezTo>
                  <a:cubicBezTo>
                    <a:pt x="974" y="29753"/>
                    <a:pt x="815" y="30081"/>
                    <a:pt x="464" y="30268"/>
                  </a:cubicBezTo>
                  <a:cubicBezTo>
                    <a:pt x="314" y="30348"/>
                    <a:pt x="165" y="30435"/>
                    <a:pt x="1" y="30488"/>
                  </a:cubicBezTo>
                  <a:cubicBezTo>
                    <a:pt x="34" y="30511"/>
                    <a:pt x="67" y="30520"/>
                    <a:pt x="100" y="30520"/>
                  </a:cubicBezTo>
                  <a:cubicBezTo>
                    <a:pt x="156" y="30520"/>
                    <a:pt x="212" y="30494"/>
                    <a:pt x="266" y="30470"/>
                  </a:cubicBezTo>
                  <a:cubicBezTo>
                    <a:pt x="642" y="30307"/>
                    <a:pt x="918" y="30050"/>
                    <a:pt x="1096" y="29669"/>
                  </a:cubicBezTo>
                  <a:cubicBezTo>
                    <a:pt x="1407" y="29003"/>
                    <a:pt x="1442" y="28291"/>
                    <a:pt x="1452" y="27582"/>
                  </a:cubicBezTo>
                  <a:cubicBezTo>
                    <a:pt x="1469" y="26220"/>
                    <a:pt x="1331" y="24860"/>
                    <a:pt x="1313" y="23500"/>
                  </a:cubicBezTo>
                  <a:cubicBezTo>
                    <a:pt x="1286" y="21400"/>
                    <a:pt x="1286" y="19300"/>
                    <a:pt x="1393" y="17202"/>
                  </a:cubicBezTo>
                  <a:cubicBezTo>
                    <a:pt x="1464" y="15842"/>
                    <a:pt x="1542" y="14484"/>
                    <a:pt x="1604" y="13123"/>
                  </a:cubicBezTo>
                  <a:cubicBezTo>
                    <a:pt x="1660" y="11857"/>
                    <a:pt x="1664" y="10588"/>
                    <a:pt x="1706" y="9320"/>
                  </a:cubicBezTo>
                  <a:cubicBezTo>
                    <a:pt x="1742" y="8277"/>
                    <a:pt x="1762" y="7231"/>
                    <a:pt x="1812" y="6187"/>
                  </a:cubicBezTo>
                  <a:cubicBezTo>
                    <a:pt x="1873" y="4852"/>
                    <a:pt x="1857" y="3516"/>
                    <a:pt x="1923" y="2180"/>
                  </a:cubicBezTo>
                  <a:cubicBezTo>
                    <a:pt x="1945" y="1745"/>
                    <a:pt x="1958" y="1309"/>
                    <a:pt x="1978" y="874"/>
                  </a:cubicBezTo>
                  <a:cubicBezTo>
                    <a:pt x="1984" y="627"/>
                    <a:pt x="1993" y="378"/>
                    <a:pt x="2000" y="130"/>
                  </a:cubicBezTo>
                  <a:cubicBezTo>
                    <a:pt x="1987" y="84"/>
                    <a:pt x="1964" y="41"/>
                    <a:pt x="1919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39"/>
            <p:cNvSpPr/>
            <p:nvPr/>
          </p:nvSpPr>
          <p:spPr>
            <a:xfrm>
              <a:off x="2420476" y="3807680"/>
              <a:ext cx="1646" cy="24489"/>
            </a:xfrm>
            <a:custGeom>
              <a:avLst/>
              <a:gdLst/>
              <a:ahLst/>
              <a:cxnLst/>
              <a:rect l="l" t="t" r="r" b="b"/>
              <a:pathLst>
                <a:path w="50" h="744" extrusionOk="0">
                  <a:moveTo>
                    <a:pt x="23" y="0"/>
                  </a:moveTo>
                  <a:cubicBezTo>
                    <a:pt x="16" y="247"/>
                    <a:pt x="8" y="496"/>
                    <a:pt x="1" y="744"/>
                  </a:cubicBezTo>
                  <a:cubicBezTo>
                    <a:pt x="6" y="597"/>
                    <a:pt x="11" y="451"/>
                    <a:pt x="19" y="305"/>
                  </a:cubicBezTo>
                  <a:cubicBezTo>
                    <a:pt x="24" y="207"/>
                    <a:pt x="49" y="97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39"/>
            <p:cNvSpPr/>
            <p:nvPr/>
          </p:nvSpPr>
          <p:spPr>
            <a:xfrm>
              <a:off x="2016709" y="3107153"/>
              <a:ext cx="88508" cy="152791"/>
            </a:xfrm>
            <a:custGeom>
              <a:avLst/>
              <a:gdLst/>
              <a:ahLst/>
              <a:cxnLst/>
              <a:rect l="l" t="t" r="r" b="b"/>
              <a:pathLst>
                <a:path w="2689" h="4642" extrusionOk="0">
                  <a:moveTo>
                    <a:pt x="470" y="0"/>
                  </a:moveTo>
                  <a:cubicBezTo>
                    <a:pt x="208" y="191"/>
                    <a:pt x="29" y="434"/>
                    <a:pt x="12" y="766"/>
                  </a:cubicBezTo>
                  <a:cubicBezTo>
                    <a:pt x="0" y="1014"/>
                    <a:pt x="10" y="1262"/>
                    <a:pt x="43" y="1510"/>
                  </a:cubicBezTo>
                  <a:cubicBezTo>
                    <a:pt x="107" y="1978"/>
                    <a:pt x="234" y="2431"/>
                    <a:pt x="376" y="2879"/>
                  </a:cubicBezTo>
                  <a:cubicBezTo>
                    <a:pt x="535" y="3379"/>
                    <a:pt x="649" y="3888"/>
                    <a:pt x="681" y="4411"/>
                  </a:cubicBezTo>
                  <a:cubicBezTo>
                    <a:pt x="686" y="4522"/>
                    <a:pt x="713" y="4584"/>
                    <a:pt x="827" y="4584"/>
                  </a:cubicBezTo>
                  <a:cubicBezTo>
                    <a:pt x="831" y="4584"/>
                    <a:pt x="836" y="4584"/>
                    <a:pt x="841" y="4584"/>
                  </a:cubicBezTo>
                  <a:cubicBezTo>
                    <a:pt x="903" y="4582"/>
                    <a:pt x="966" y="4581"/>
                    <a:pt x="1028" y="4581"/>
                  </a:cubicBezTo>
                  <a:cubicBezTo>
                    <a:pt x="1525" y="4581"/>
                    <a:pt x="2021" y="4642"/>
                    <a:pt x="2519" y="4642"/>
                  </a:cubicBezTo>
                  <a:cubicBezTo>
                    <a:pt x="2576" y="4642"/>
                    <a:pt x="2632" y="4641"/>
                    <a:pt x="2689" y="4639"/>
                  </a:cubicBezTo>
                  <a:cubicBezTo>
                    <a:pt x="2521" y="4228"/>
                    <a:pt x="2359" y="3813"/>
                    <a:pt x="2183" y="3406"/>
                  </a:cubicBezTo>
                  <a:cubicBezTo>
                    <a:pt x="1906" y="2771"/>
                    <a:pt x="1668" y="2122"/>
                    <a:pt x="1448" y="1464"/>
                  </a:cubicBezTo>
                  <a:cubicBezTo>
                    <a:pt x="1310" y="1049"/>
                    <a:pt x="1086" y="675"/>
                    <a:pt x="838" y="313"/>
                  </a:cubicBezTo>
                  <a:cubicBezTo>
                    <a:pt x="741" y="172"/>
                    <a:pt x="572" y="128"/>
                    <a:pt x="4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39"/>
            <p:cNvSpPr/>
            <p:nvPr/>
          </p:nvSpPr>
          <p:spPr>
            <a:xfrm>
              <a:off x="2156137" y="3186181"/>
              <a:ext cx="329940" cy="86698"/>
            </a:xfrm>
            <a:custGeom>
              <a:avLst/>
              <a:gdLst/>
              <a:ahLst/>
              <a:cxnLst/>
              <a:rect l="l" t="t" r="r" b="b"/>
              <a:pathLst>
                <a:path w="10024" h="2634" extrusionOk="0">
                  <a:moveTo>
                    <a:pt x="5543" y="1"/>
                  </a:moveTo>
                  <a:cubicBezTo>
                    <a:pt x="5241" y="1"/>
                    <a:pt x="4939" y="35"/>
                    <a:pt x="4637" y="64"/>
                  </a:cubicBezTo>
                  <a:cubicBezTo>
                    <a:pt x="4121" y="116"/>
                    <a:pt x="3626" y="234"/>
                    <a:pt x="3136" y="386"/>
                  </a:cubicBezTo>
                  <a:cubicBezTo>
                    <a:pt x="2230" y="667"/>
                    <a:pt x="1377" y="1046"/>
                    <a:pt x="645" y="1670"/>
                  </a:cubicBezTo>
                  <a:cubicBezTo>
                    <a:pt x="416" y="1866"/>
                    <a:pt x="197" y="2067"/>
                    <a:pt x="1" y="2294"/>
                  </a:cubicBezTo>
                  <a:cubicBezTo>
                    <a:pt x="515" y="2323"/>
                    <a:pt x="1027" y="2359"/>
                    <a:pt x="1542" y="2362"/>
                  </a:cubicBezTo>
                  <a:cubicBezTo>
                    <a:pt x="1549" y="2362"/>
                    <a:pt x="1556" y="2362"/>
                    <a:pt x="1564" y="2362"/>
                  </a:cubicBezTo>
                  <a:cubicBezTo>
                    <a:pt x="1669" y="2362"/>
                    <a:pt x="1756" y="2345"/>
                    <a:pt x="1829" y="2241"/>
                  </a:cubicBezTo>
                  <a:cubicBezTo>
                    <a:pt x="2041" y="1936"/>
                    <a:pt x="2307" y="1680"/>
                    <a:pt x="2584" y="1438"/>
                  </a:cubicBezTo>
                  <a:cubicBezTo>
                    <a:pt x="3369" y="756"/>
                    <a:pt x="4283" y="392"/>
                    <a:pt x="5326" y="392"/>
                  </a:cubicBezTo>
                  <a:cubicBezTo>
                    <a:pt x="5327" y="392"/>
                    <a:pt x="5329" y="392"/>
                    <a:pt x="5330" y="392"/>
                  </a:cubicBezTo>
                  <a:cubicBezTo>
                    <a:pt x="6403" y="393"/>
                    <a:pt x="7388" y="708"/>
                    <a:pt x="8307" y="1247"/>
                  </a:cubicBezTo>
                  <a:cubicBezTo>
                    <a:pt x="8815" y="1544"/>
                    <a:pt x="9270" y="1907"/>
                    <a:pt x="9584" y="2414"/>
                  </a:cubicBezTo>
                  <a:cubicBezTo>
                    <a:pt x="9674" y="2559"/>
                    <a:pt x="9776" y="2633"/>
                    <a:pt x="9917" y="2633"/>
                  </a:cubicBezTo>
                  <a:cubicBezTo>
                    <a:pt x="9950" y="2633"/>
                    <a:pt x="9986" y="2629"/>
                    <a:pt x="10023" y="2621"/>
                  </a:cubicBezTo>
                  <a:cubicBezTo>
                    <a:pt x="9866" y="2346"/>
                    <a:pt x="9660" y="2105"/>
                    <a:pt x="9459" y="1861"/>
                  </a:cubicBezTo>
                  <a:cubicBezTo>
                    <a:pt x="9251" y="1607"/>
                    <a:pt x="8997" y="1398"/>
                    <a:pt x="8743" y="1202"/>
                  </a:cubicBezTo>
                  <a:cubicBezTo>
                    <a:pt x="7949" y="594"/>
                    <a:pt x="7048" y="210"/>
                    <a:pt x="6060" y="41"/>
                  </a:cubicBezTo>
                  <a:cubicBezTo>
                    <a:pt x="5887" y="12"/>
                    <a:pt x="5715" y="1"/>
                    <a:pt x="5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39"/>
            <p:cNvSpPr/>
            <p:nvPr/>
          </p:nvSpPr>
          <p:spPr>
            <a:xfrm>
              <a:off x="2483377" y="3263005"/>
              <a:ext cx="11158" cy="10368"/>
            </a:xfrm>
            <a:custGeom>
              <a:avLst/>
              <a:gdLst/>
              <a:ahLst/>
              <a:cxnLst/>
              <a:rect l="l" t="t" r="r" b="b"/>
              <a:pathLst>
                <a:path w="339" h="315" extrusionOk="0">
                  <a:moveTo>
                    <a:pt x="0" y="1"/>
                  </a:moveTo>
                  <a:cubicBezTo>
                    <a:pt x="49" y="85"/>
                    <a:pt x="84" y="176"/>
                    <a:pt x="81" y="287"/>
                  </a:cubicBezTo>
                  <a:cubicBezTo>
                    <a:pt x="132" y="306"/>
                    <a:pt x="184" y="315"/>
                    <a:pt x="237" y="315"/>
                  </a:cubicBezTo>
                  <a:cubicBezTo>
                    <a:pt x="270" y="315"/>
                    <a:pt x="304" y="311"/>
                    <a:pt x="339" y="304"/>
                  </a:cubicBezTo>
                  <a:cubicBezTo>
                    <a:pt x="161" y="292"/>
                    <a:pt x="111" y="145"/>
                    <a:pt x="23" y="31"/>
                  </a:cubicBezTo>
                  <a:cubicBezTo>
                    <a:pt x="15" y="21"/>
                    <a:pt x="7" y="12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39"/>
            <p:cNvSpPr/>
            <p:nvPr/>
          </p:nvSpPr>
          <p:spPr>
            <a:xfrm>
              <a:off x="2147743" y="3182034"/>
              <a:ext cx="307920" cy="79951"/>
            </a:xfrm>
            <a:custGeom>
              <a:avLst/>
              <a:gdLst/>
              <a:ahLst/>
              <a:cxnLst/>
              <a:rect l="l" t="t" r="r" b="b"/>
              <a:pathLst>
                <a:path w="9355" h="2429" extrusionOk="0">
                  <a:moveTo>
                    <a:pt x="5605" y="1"/>
                  </a:moveTo>
                  <a:cubicBezTo>
                    <a:pt x="3889" y="1"/>
                    <a:pt x="2303" y="537"/>
                    <a:pt x="926" y="1612"/>
                  </a:cubicBezTo>
                  <a:cubicBezTo>
                    <a:pt x="703" y="1785"/>
                    <a:pt x="516" y="2000"/>
                    <a:pt x="315" y="2198"/>
                  </a:cubicBezTo>
                  <a:cubicBezTo>
                    <a:pt x="222" y="2290"/>
                    <a:pt x="123" y="2368"/>
                    <a:pt x="1" y="2415"/>
                  </a:cubicBezTo>
                  <a:cubicBezTo>
                    <a:pt x="46" y="2425"/>
                    <a:pt x="91" y="2429"/>
                    <a:pt x="135" y="2429"/>
                  </a:cubicBezTo>
                  <a:cubicBezTo>
                    <a:pt x="176" y="2429"/>
                    <a:pt x="216" y="2425"/>
                    <a:pt x="256" y="2420"/>
                  </a:cubicBezTo>
                  <a:cubicBezTo>
                    <a:pt x="224" y="2274"/>
                    <a:pt x="338" y="2202"/>
                    <a:pt x="419" y="2120"/>
                  </a:cubicBezTo>
                  <a:cubicBezTo>
                    <a:pt x="1106" y="1428"/>
                    <a:pt x="1927" y="953"/>
                    <a:pt x="2838" y="609"/>
                  </a:cubicBezTo>
                  <a:cubicBezTo>
                    <a:pt x="3744" y="266"/>
                    <a:pt x="4681" y="54"/>
                    <a:pt x="5643" y="39"/>
                  </a:cubicBezTo>
                  <a:cubicBezTo>
                    <a:pt x="5666" y="39"/>
                    <a:pt x="5688" y="39"/>
                    <a:pt x="5711" y="39"/>
                  </a:cubicBezTo>
                  <a:cubicBezTo>
                    <a:pt x="6633" y="39"/>
                    <a:pt x="7500" y="331"/>
                    <a:pt x="8310" y="783"/>
                  </a:cubicBezTo>
                  <a:cubicBezTo>
                    <a:pt x="8690" y="994"/>
                    <a:pt x="9037" y="1243"/>
                    <a:pt x="9355" y="1528"/>
                  </a:cubicBezTo>
                  <a:cubicBezTo>
                    <a:pt x="8349" y="583"/>
                    <a:pt x="7134" y="9"/>
                    <a:pt x="5655" y="1"/>
                  </a:cubicBezTo>
                  <a:cubicBezTo>
                    <a:pt x="5639" y="1"/>
                    <a:pt x="5622" y="1"/>
                    <a:pt x="56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39"/>
            <p:cNvSpPr/>
            <p:nvPr/>
          </p:nvSpPr>
          <p:spPr>
            <a:xfrm>
              <a:off x="2147710" y="3178644"/>
              <a:ext cx="346760" cy="94400"/>
            </a:xfrm>
            <a:custGeom>
              <a:avLst/>
              <a:gdLst/>
              <a:ahLst/>
              <a:cxnLst/>
              <a:rect l="l" t="t" r="r" b="b"/>
              <a:pathLst>
                <a:path w="10535" h="2868" extrusionOk="0">
                  <a:moveTo>
                    <a:pt x="5615" y="1"/>
                  </a:moveTo>
                  <a:cubicBezTo>
                    <a:pt x="5426" y="1"/>
                    <a:pt x="5246" y="58"/>
                    <a:pt x="5057" y="58"/>
                  </a:cubicBezTo>
                  <a:cubicBezTo>
                    <a:pt x="5047" y="58"/>
                    <a:pt x="5037" y="58"/>
                    <a:pt x="5028" y="57"/>
                  </a:cubicBezTo>
                  <a:cubicBezTo>
                    <a:pt x="5012" y="57"/>
                    <a:pt x="4997" y="57"/>
                    <a:pt x="4981" y="57"/>
                  </a:cubicBezTo>
                  <a:cubicBezTo>
                    <a:pt x="4774" y="57"/>
                    <a:pt x="4571" y="101"/>
                    <a:pt x="4368" y="134"/>
                  </a:cubicBezTo>
                  <a:cubicBezTo>
                    <a:pt x="3741" y="239"/>
                    <a:pt x="3140" y="429"/>
                    <a:pt x="2553" y="669"/>
                  </a:cubicBezTo>
                  <a:cubicBezTo>
                    <a:pt x="1550" y="1080"/>
                    <a:pt x="697" y="1688"/>
                    <a:pt x="1" y="2518"/>
                  </a:cubicBezTo>
                  <a:cubicBezTo>
                    <a:pt x="123" y="2472"/>
                    <a:pt x="223" y="2394"/>
                    <a:pt x="314" y="2301"/>
                  </a:cubicBezTo>
                  <a:cubicBezTo>
                    <a:pt x="516" y="2101"/>
                    <a:pt x="702" y="1888"/>
                    <a:pt x="926" y="1715"/>
                  </a:cubicBezTo>
                  <a:cubicBezTo>
                    <a:pt x="2304" y="640"/>
                    <a:pt x="3890" y="104"/>
                    <a:pt x="5610" y="104"/>
                  </a:cubicBezTo>
                  <a:cubicBezTo>
                    <a:pt x="5625" y="104"/>
                    <a:pt x="5640" y="104"/>
                    <a:pt x="5655" y="104"/>
                  </a:cubicBezTo>
                  <a:cubicBezTo>
                    <a:pt x="7134" y="112"/>
                    <a:pt x="8348" y="688"/>
                    <a:pt x="9354" y="1631"/>
                  </a:cubicBezTo>
                  <a:cubicBezTo>
                    <a:pt x="9588" y="1839"/>
                    <a:pt x="9806" y="2067"/>
                    <a:pt x="10008" y="2314"/>
                  </a:cubicBezTo>
                  <a:cubicBezTo>
                    <a:pt x="10073" y="2395"/>
                    <a:pt x="10145" y="2475"/>
                    <a:pt x="10198" y="2564"/>
                  </a:cubicBezTo>
                  <a:cubicBezTo>
                    <a:pt x="10206" y="2573"/>
                    <a:pt x="10214" y="2583"/>
                    <a:pt x="10221" y="2594"/>
                  </a:cubicBezTo>
                  <a:cubicBezTo>
                    <a:pt x="10309" y="2708"/>
                    <a:pt x="10359" y="2855"/>
                    <a:pt x="10535" y="2867"/>
                  </a:cubicBezTo>
                  <a:cubicBezTo>
                    <a:pt x="10458" y="2824"/>
                    <a:pt x="10409" y="2759"/>
                    <a:pt x="10368" y="2681"/>
                  </a:cubicBezTo>
                  <a:cubicBezTo>
                    <a:pt x="10273" y="2509"/>
                    <a:pt x="10170" y="2340"/>
                    <a:pt x="10037" y="2193"/>
                  </a:cubicBezTo>
                  <a:cubicBezTo>
                    <a:pt x="9387" y="1472"/>
                    <a:pt x="8634" y="887"/>
                    <a:pt x="7747" y="485"/>
                  </a:cubicBezTo>
                  <a:cubicBezTo>
                    <a:pt x="7071" y="179"/>
                    <a:pt x="6363" y="3"/>
                    <a:pt x="56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39"/>
            <p:cNvSpPr/>
            <p:nvPr/>
          </p:nvSpPr>
          <p:spPr>
            <a:xfrm>
              <a:off x="2155116" y="3183285"/>
              <a:ext cx="331026" cy="89068"/>
            </a:xfrm>
            <a:custGeom>
              <a:avLst/>
              <a:gdLst/>
              <a:ahLst/>
              <a:cxnLst/>
              <a:rect l="l" t="t" r="r" b="b"/>
              <a:pathLst>
                <a:path w="10057" h="2706" extrusionOk="0">
                  <a:moveTo>
                    <a:pt x="5486" y="1"/>
                  </a:moveTo>
                  <a:cubicBezTo>
                    <a:pt x="5463" y="1"/>
                    <a:pt x="5441" y="1"/>
                    <a:pt x="5418" y="1"/>
                  </a:cubicBezTo>
                  <a:cubicBezTo>
                    <a:pt x="4456" y="16"/>
                    <a:pt x="3520" y="228"/>
                    <a:pt x="2612" y="571"/>
                  </a:cubicBezTo>
                  <a:cubicBezTo>
                    <a:pt x="1702" y="915"/>
                    <a:pt x="881" y="1390"/>
                    <a:pt x="194" y="2082"/>
                  </a:cubicBezTo>
                  <a:cubicBezTo>
                    <a:pt x="112" y="2164"/>
                    <a:pt x="0" y="2236"/>
                    <a:pt x="31" y="2380"/>
                  </a:cubicBezTo>
                  <a:cubicBezTo>
                    <a:pt x="227" y="2153"/>
                    <a:pt x="446" y="1953"/>
                    <a:pt x="675" y="1757"/>
                  </a:cubicBezTo>
                  <a:cubicBezTo>
                    <a:pt x="1407" y="1133"/>
                    <a:pt x="2260" y="753"/>
                    <a:pt x="3165" y="472"/>
                  </a:cubicBezTo>
                  <a:cubicBezTo>
                    <a:pt x="3655" y="321"/>
                    <a:pt x="4149" y="202"/>
                    <a:pt x="4665" y="151"/>
                  </a:cubicBezTo>
                  <a:cubicBezTo>
                    <a:pt x="4969" y="122"/>
                    <a:pt x="5271" y="87"/>
                    <a:pt x="5573" y="87"/>
                  </a:cubicBezTo>
                  <a:cubicBezTo>
                    <a:pt x="5745" y="87"/>
                    <a:pt x="5917" y="98"/>
                    <a:pt x="6090" y="128"/>
                  </a:cubicBezTo>
                  <a:cubicBezTo>
                    <a:pt x="7078" y="298"/>
                    <a:pt x="7978" y="681"/>
                    <a:pt x="8772" y="1289"/>
                  </a:cubicBezTo>
                  <a:cubicBezTo>
                    <a:pt x="9026" y="1485"/>
                    <a:pt x="9281" y="1693"/>
                    <a:pt x="9489" y="1947"/>
                  </a:cubicBezTo>
                  <a:cubicBezTo>
                    <a:pt x="9690" y="2190"/>
                    <a:pt x="9895" y="2431"/>
                    <a:pt x="10053" y="2706"/>
                  </a:cubicBezTo>
                  <a:cubicBezTo>
                    <a:pt x="10056" y="2596"/>
                    <a:pt x="10022" y="2504"/>
                    <a:pt x="9972" y="2421"/>
                  </a:cubicBezTo>
                  <a:cubicBezTo>
                    <a:pt x="9708" y="2082"/>
                    <a:pt x="9429" y="1771"/>
                    <a:pt x="9129" y="1490"/>
                  </a:cubicBezTo>
                  <a:cubicBezTo>
                    <a:pt x="8812" y="1207"/>
                    <a:pt x="8464" y="956"/>
                    <a:pt x="8085" y="745"/>
                  </a:cubicBezTo>
                  <a:cubicBezTo>
                    <a:pt x="7276" y="292"/>
                    <a:pt x="6410" y="1"/>
                    <a:pt x="5486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39"/>
            <p:cNvSpPr/>
            <p:nvPr/>
          </p:nvSpPr>
          <p:spPr>
            <a:xfrm>
              <a:off x="2455564" y="3232295"/>
              <a:ext cx="27846" cy="30743"/>
            </a:xfrm>
            <a:custGeom>
              <a:avLst/>
              <a:gdLst/>
              <a:ahLst/>
              <a:cxnLst/>
              <a:rect l="l" t="t" r="r" b="b"/>
              <a:pathLst>
                <a:path w="846" h="934" extrusionOk="0">
                  <a:moveTo>
                    <a:pt x="1" y="1"/>
                  </a:moveTo>
                  <a:cubicBezTo>
                    <a:pt x="301" y="282"/>
                    <a:pt x="580" y="593"/>
                    <a:pt x="845" y="934"/>
                  </a:cubicBezTo>
                  <a:cubicBezTo>
                    <a:pt x="792" y="845"/>
                    <a:pt x="722" y="765"/>
                    <a:pt x="655" y="684"/>
                  </a:cubicBezTo>
                  <a:cubicBezTo>
                    <a:pt x="455" y="437"/>
                    <a:pt x="235" y="209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39"/>
            <p:cNvSpPr/>
            <p:nvPr/>
          </p:nvSpPr>
          <p:spPr>
            <a:xfrm>
              <a:off x="2249417" y="3222816"/>
              <a:ext cx="68002" cy="45390"/>
            </a:xfrm>
            <a:custGeom>
              <a:avLst/>
              <a:gdLst/>
              <a:ahLst/>
              <a:cxnLst/>
              <a:rect l="l" t="t" r="r" b="b"/>
              <a:pathLst>
                <a:path w="2066" h="1379" extrusionOk="0">
                  <a:moveTo>
                    <a:pt x="1543" y="1"/>
                  </a:moveTo>
                  <a:cubicBezTo>
                    <a:pt x="1273" y="36"/>
                    <a:pt x="1082" y="219"/>
                    <a:pt x="891" y="379"/>
                  </a:cubicBezTo>
                  <a:cubicBezTo>
                    <a:pt x="630" y="597"/>
                    <a:pt x="364" y="814"/>
                    <a:pt x="137" y="1071"/>
                  </a:cubicBezTo>
                  <a:cubicBezTo>
                    <a:pt x="81" y="1134"/>
                    <a:pt x="2" y="1181"/>
                    <a:pt x="0" y="1279"/>
                  </a:cubicBezTo>
                  <a:cubicBezTo>
                    <a:pt x="229" y="1295"/>
                    <a:pt x="459" y="1316"/>
                    <a:pt x="689" y="1326"/>
                  </a:cubicBezTo>
                  <a:cubicBezTo>
                    <a:pt x="889" y="1336"/>
                    <a:pt x="1088" y="1345"/>
                    <a:pt x="1288" y="1345"/>
                  </a:cubicBezTo>
                  <a:cubicBezTo>
                    <a:pt x="1318" y="1345"/>
                    <a:pt x="1349" y="1345"/>
                    <a:pt x="1379" y="1344"/>
                  </a:cubicBezTo>
                  <a:cubicBezTo>
                    <a:pt x="1383" y="1344"/>
                    <a:pt x="1386" y="1344"/>
                    <a:pt x="1390" y="1344"/>
                  </a:cubicBezTo>
                  <a:cubicBezTo>
                    <a:pt x="1552" y="1344"/>
                    <a:pt x="1714" y="1378"/>
                    <a:pt x="1883" y="1378"/>
                  </a:cubicBezTo>
                  <a:cubicBezTo>
                    <a:pt x="1943" y="1378"/>
                    <a:pt x="2003" y="1374"/>
                    <a:pt x="2065" y="1362"/>
                  </a:cubicBezTo>
                  <a:cubicBezTo>
                    <a:pt x="1884" y="889"/>
                    <a:pt x="1714" y="444"/>
                    <a:pt x="154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39"/>
            <p:cNvSpPr/>
            <p:nvPr/>
          </p:nvSpPr>
          <p:spPr>
            <a:xfrm>
              <a:off x="2032047" y="3102611"/>
              <a:ext cx="81596" cy="157630"/>
            </a:xfrm>
            <a:custGeom>
              <a:avLst/>
              <a:gdLst/>
              <a:ahLst/>
              <a:cxnLst/>
              <a:rect l="l" t="t" r="r" b="b"/>
              <a:pathLst>
                <a:path w="2479" h="4789" extrusionOk="0">
                  <a:moveTo>
                    <a:pt x="165" y="0"/>
                  </a:moveTo>
                  <a:lnTo>
                    <a:pt x="165" y="0"/>
                  </a:lnTo>
                  <a:cubicBezTo>
                    <a:pt x="94" y="28"/>
                    <a:pt x="38" y="73"/>
                    <a:pt x="0" y="139"/>
                  </a:cubicBezTo>
                  <a:cubicBezTo>
                    <a:pt x="220" y="156"/>
                    <a:pt x="353" y="301"/>
                    <a:pt x="470" y="463"/>
                  </a:cubicBezTo>
                  <a:cubicBezTo>
                    <a:pt x="721" y="812"/>
                    <a:pt x="936" y="1185"/>
                    <a:pt x="1061" y="1595"/>
                  </a:cubicBezTo>
                  <a:cubicBezTo>
                    <a:pt x="1356" y="2562"/>
                    <a:pt x="1797" y="3470"/>
                    <a:pt x="2153" y="4412"/>
                  </a:cubicBezTo>
                  <a:cubicBezTo>
                    <a:pt x="2196" y="4528"/>
                    <a:pt x="2277" y="4642"/>
                    <a:pt x="2223" y="4778"/>
                  </a:cubicBezTo>
                  <a:cubicBezTo>
                    <a:pt x="2257" y="4783"/>
                    <a:pt x="2290" y="4788"/>
                    <a:pt x="2322" y="4788"/>
                  </a:cubicBezTo>
                  <a:cubicBezTo>
                    <a:pt x="2386" y="4788"/>
                    <a:pt x="2443" y="4768"/>
                    <a:pt x="2478" y="4688"/>
                  </a:cubicBezTo>
                  <a:cubicBezTo>
                    <a:pt x="2322" y="4671"/>
                    <a:pt x="2314" y="4532"/>
                    <a:pt x="2272" y="4427"/>
                  </a:cubicBezTo>
                  <a:cubicBezTo>
                    <a:pt x="1839" y="3339"/>
                    <a:pt x="1391" y="2256"/>
                    <a:pt x="947" y="1170"/>
                  </a:cubicBezTo>
                  <a:cubicBezTo>
                    <a:pt x="782" y="766"/>
                    <a:pt x="589" y="372"/>
                    <a:pt x="211" y="110"/>
                  </a:cubicBezTo>
                  <a:cubicBezTo>
                    <a:pt x="176" y="85"/>
                    <a:pt x="149" y="49"/>
                    <a:pt x="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39"/>
            <p:cNvSpPr/>
            <p:nvPr/>
          </p:nvSpPr>
          <p:spPr>
            <a:xfrm>
              <a:off x="2037017" y="3102611"/>
              <a:ext cx="76692" cy="154273"/>
            </a:xfrm>
            <a:custGeom>
              <a:avLst/>
              <a:gdLst/>
              <a:ahLst/>
              <a:cxnLst/>
              <a:rect l="l" t="t" r="r" b="b"/>
              <a:pathLst>
                <a:path w="2330" h="4687" extrusionOk="0">
                  <a:moveTo>
                    <a:pt x="18" y="0"/>
                  </a:moveTo>
                  <a:lnTo>
                    <a:pt x="18" y="0"/>
                  </a:lnTo>
                  <a:cubicBezTo>
                    <a:pt x="1" y="48"/>
                    <a:pt x="26" y="84"/>
                    <a:pt x="61" y="107"/>
                  </a:cubicBezTo>
                  <a:cubicBezTo>
                    <a:pt x="439" y="370"/>
                    <a:pt x="634" y="765"/>
                    <a:pt x="798" y="1169"/>
                  </a:cubicBezTo>
                  <a:cubicBezTo>
                    <a:pt x="1241" y="2255"/>
                    <a:pt x="1689" y="3337"/>
                    <a:pt x="2123" y="4426"/>
                  </a:cubicBezTo>
                  <a:cubicBezTo>
                    <a:pt x="2165" y="4531"/>
                    <a:pt x="2172" y="4670"/>
                    <a:pt x="2329" y="4687"/>
                  </a:cubicBezTo>
                  <a:cubicBezTo>
                    <a:pt x="2306" y="4650"/>
                    <a:pt x="2277" y="4617"/>
                    <a:pt x="2263" y="4579"/>
                  </a:cubicBezTo>
                  <a:cubicBezTo>
                    <a:pt x="1984" y="3818"/>
                    <a:pt x="1660" y="3075"/>
                    <a:pt x="1352" y="2325"/>
                  </a:cubicBezTo>
                  <a:cubicBezTo>
                    <a:pt x="1114" y="1749"/>
                    <a:pt x="926" y="1154"/>
                    <a:pt x="613" y="611"/>
                  </a:cubicBezTo>
                  <a:cubicBezTo>
                    <a:pt x="464" y="351"/>
                    <a:pt x="284" y="138"/>
                    <a:pt x="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39"/>
            <p:cNvSpPr/>
            <p:nvPr/>
          </p:nvSpPr>
          <p:spPr>
            <a:xfrm>
              <a:off x="2032047" y="3107153"/>
              <a:ext cx="74980" cy="152759"/>
            </a:xfrm>
            <a:custGeom>
              <a:avLst/>
              <a:gdLst/>
              <a:ahLst/>
              <a:cxnLst/>
              <a:rect l="l" t="t" r="r" b="b"/>
              <a:pathLst>
                <a:path w="2278" h="4641" extrusionOk="0">
                  <a:moveTo>
                    <a:pt x="0" y="0"/>
                  </a:moveTo>
                  <a:cubicBezTo>
                    <a:pt x="104" y="129"/>
                    <a:pt x="274" y="174"/>
                    <a:pt x="371" y="314"/>
                  </a:cubicBezTo>
                  <a:cubicBezTo>
                    <a:pt x="620" y="675"/>
                    <a:pt x="844" y="1052"/>
                    <a:pt x="981" y="1466"/>
                  </a:cubicBezTo>
                  <a:cubicBezTo>
                    <a:pt x="1201" y="2123"/>
                    <a:pt x="1439" y="2772"/>
                    <a:pt x="1715" y="3408"/>
                  </a:cubicBezTo>
                  <a:cubicBezTo>
                    <a:pt x="1892" y="3815"/>
                    <a:pt x="2054" y="4229"/>
                    <a:pt x="2222" y="4640"/>
                  </a:cubicBezTo>
                  <a:cubicBezTo>
                    <a:pt x="2277" y="4504"/>
                    <a:pt x="2195" y="4392"/>
                    <a:pt x="2152" y="4275"/>
                  </a:cubicBezTo>
                  <a:cubicBezTo>
                    <a:pt x="1796" y="3332"/>
                    <a:pt x="1355" y="2424"/>
                    <a:pt x="1059" y="1457"/>
                  </a:cubicBezTo>
                  <a:cubicBezTo>
                    <a:pt x="935" y="1047"/>
                    <a:pt x="719" y="675"/>
                    <a:pt x="467" y="325"/>
                  </a:cubicBezTo>
                  <a:cubicBezTo>
                    <a:pt x="350" y="163"/>
                    <a:pt x="217" y="19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39"/>
            <p:cNvSpPr/>
            <p:nvPr/>
          </p:nvSpPr>
          <p:spPr>
            <a:xfrm>
              <a:off x="2224303" y="3212448"/>
              <a:ext cx="75902" cy="52467"/>
            </a:xfrm>
            <a:custGeom>
              <a:avLst/>
              <a:gdLst/>
              <a:ahLst/>
              <a:cxnLst/>
              <a:rect l="l" t="t" r="r" b="b"/>
              <a:pathLst>
                <a:path w="2306" h="1594" extrusionOk="0">
                  <a:moveTo>
                    <a:pt x="2148" y="0"/>
                  </a:moveTo>
                  <a:cubicBezTo>
                    <a:pt x="2125" y="0"/>
                    <a:pt x="2099" y="5"/>
                    <a:pt x="2072" y="13"/>
                  </a:cubicBezTo>
                  <a:cubicBezTo>
                    <a:pt x="2014" y="30"/>
                    <a:pt x="1956" y="45"/>
                    <a:pt x="1900" y="68"/>
                  </a:cubicBezTo>
                  <a:cubicBezTo>
                    <a:pt x="1178" y="356"/>
                    <a:pt x="563" y="790"/>
                    <a:pt x="90" y="1413"/>
                  </a:cubicBezTo>
                  <a:cubicBezTo>
                    <a:pt x="56" y="1459"/>
                    <a:pt x="0" y="1496"/>
                    <a:pt x="34" y="1593"/>
                  </a:cubicBezTo>
                  <a:lnTo>
                    <a:pt x="764" y="1593"/>
                  </a:lnTo>
                  <a:cubicBezTo>
                    <a:pt x="690" y="1499"/>
                    <a:pt x="759" y="1429"/>
                    <a:pt x="815" y="1370"/>
                  </a:cubicBezTo>
                  <a:cubicBezTo>
                    <a:pt x="1173" y="987"/>
                    <a:pt x="1557" y="635"/>
                    <a:pt x="2002" y="354"/>
                  </a:cubicBezTo>
                  <a:cubicBezTo>
                    <a:pt x="2061" y="316"/>
                    <a:pt x="2124" y="270"/>
                    <a:pt x="2194" y="270"/>
                  </a:cubicBezTo>
                  <a:cubicBezTo>
                    <a:pt x="2229" y="270"/>
                    <a:pt x="2267" y="282"/>
                    <a:pt x="2306" y="313"/>
                  </a:cubicBezTo>
                  <a:cubicBezTo>
                    <a:pt x="2291" y="247"/>
                    <a:pt x="2274" y="180"/>
                    <a:pt x="2261" y="114"/>
                  </a:cubicBezTo>
                  <a:cubicBezTo>
                    <a:pt x="2247" y="31"/>
                    <a:pt x="2205" y="0"/>
                    <a:pt x="2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39"/>
            <p:cNvSpPr/>
            <p:nvPr/>
          </p:nvSpPr>
          <p:spPr>
            <a:xfrm>
              <a:off x="2247015" y="3221302"/>
              <a:ext cx="53191" cy="43612"/>
            </a:xfrm>
            <a:custGeom>
              <a:avLst/>
              <a:gdLst/>
              <a:ahLst/>
              <a:cxnLst/>
              <a:rect l="l" t="t" r="r" b="b"/>
              <a:pathLst>
                <a:path w="1616" h="1325" extrusionOk="0">
                  <a:moveTo>
                    <a:pt x="1504" y="1"/>
                  </a:moveTo>
                  <a:cubicBezTo>
                    <a:pt x="1434" y="1"/>
                    <a:pt x="1371" y="47"/>
                    <a:pt x="1312" y="85"/>
                  </a:cubicBezTo>
                  <a:cubicBezTo>
                    <a:pt x="867" y="366"/>
                    <a:pt x="483" y="718"/>
                    <a:pt x="125" y="1101"/>
                  </a:cubicBezTo>
                  <a:cubicBezTo>
                    <a:pt x="70" y="1159"/>
                    <a:pt x="1" y="1230"/>
                    <a:pt x="73" y="1324"/>
                  </a:cubicBezTo>
                  <a:cubicBezTo>
                    <a:pt x="75" y="1229"/>
                    <a:pt x="154" y="1181"/>
                    <a:pt x="210" y="1117"/>
                  </a:cubicBezTo>
                  <a:cubicBezTo>
                    <a:pt x="437" y="860"/>
                    <a:pt x="703" y="643"/>
                    <a:pt x="964" y="425"/>
                  </a:cubicBezTo>
                  <a:cubicBezTo>
                    <a:pt x="1155" y="265"/>
                    <a:pt x="1346" y="82"/>
                    <a:pt x="1616" y="44"/>
                  </a:cubicBezTo>
                  <a:cubicBezTo>
                    <a:pt x="1577" y="13"/>
                    <a:pt x="1539" y="1"/>
                    <a:pt x="1504" y="1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39"/>
            <p:cNvSpPr/>
            <p:nvPr/>
          </p:nvSpPr>
          <p:spPr>
            <a:xfrm>
              <a:off x="2403821" y="3240853"/>
              <a:ext cx="63987" cy="31434"/>
            </a:xfrm>
            <a:custGeom>
              <a:avLst/>
              <a:gdLst/>
              <a:ahLst/>
              <a:cxnLst/>
              <a:rect l="l" t="t" r="r" b="b"/>
              <a:pathLst>
                <a:path w="1944" h="955" extrusionOk="0">
                  <a:moveTo>
                    <a:pt x="992" y="1"/>
                  </a:moveTo>
                  <a:cubicBezTo>
                    <a:pt x="957" y="1"/>
                    <a:pt x="925" y="22"/>
                    <a:pt x="891" y="53"/>
                  </a:cubicBezTo>
                  <a:cubicBezTo>
                    <a:pt x="631" y="288"/>
                    <a:pt x="368" y="518"/>
                    <a:pt x="108" y="752"/>
                  </a:cubicBezTo>
                  <a:cubicBezTo>
                    <a:pt x="67" y="788"/>
                    <a:pt x="0" y="811"/>
                    <a:pt x="22" y="909"/>
                  </a:cubicBezTo>
                  <a:cubicBezTo>
                    <a:pt x="638" y="955"/>
                    <a:pt x="1259" y="943"/>
                    <a:pt x="1944" y="953"/>
                  </a:cubicBezTo>
                  <a:cubicBezTo>
                    <a:pt x="1683" y="561"/>
                    <a:pt x="1394" y="280"/>
                    <a:pt x="1067" y="31"/>
                  </a:cubicBezTo>
                  <a:cubicBezTo>
                    <a:pt x="1039" y="10"/>
                    <a:pt x="1015" y="1"/>
                    <a:pt x="9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39"/>
            <p:cNvSpPr/>
            <p:nvPr/>
          </p:nvSpPr>
          <p:spPr>
            <a:xfrm>
              <a:off x="1365948" y="3275381"/>
              <a:ext cx="1068651" cy="1558953"/>
            </a:xfrm>
            <a:custGeom>
              <a:avLst/>
              <a:gdLst/>
              <a:ahLst/>
              <a:cxnLst/>
              <a:rect l="l" t="t" r="r" b="b"/>
              <a:pathLst>
                <a:path w="32467" h="47363" extrusionOk="0">
                  <a:moveTo>
                    <a:pt x="9723" y="37727"/>
                  </a:moveTo>
                  <a:cubicBezTo>
                    <a:pt x="9823" y="37727"/>
                    <a:pt x="9922" y="37730"/>
                    <a:pt x="10022" y="37738"/>
                  </a:cubicBezTo>
                  <a:cubicBezTo>
                    <a:pt x="10655" y="37787"/>
                    <a:pt x="11291" y="37742"/>
                    <a:pt x="11920" y="37796"/>
                  </a:cubicBezTo>
                  <a:cubicBezTo>
                    <a:pt x="12394" y="37835"/>
                    <a:pt x="12871" y="37895"/>
                    <a:pt x="13345" y="37921"/>
                  </a:cubicBezTo>
                  <a:cubicBezTo>
                    <a:pt x="13962" y="37956"/>
                    <a:pt x="14558" y="38112"/>
                    <a:pt x="15172" y="38154"/>
                  </a:cubicBezTo>
                  <a:cubicBezTo>
                    <a:pt x="15649" y="38187"/>
                    <a:pt x="16114" y="38308"/>
                    <a:pt x="16582" y="38399"/>
                  </a:cubicBezTo>
                  <a:cubicBezTo>
                    <a:pt x="17135" y="38504"/>
                    <a:pt x="17694" y="38574"/>
                    <a:pt x="18241" y="38708"/>
                  </a:cubicBezTo>
                  <a:cubicBezTo>
                    <a:pt x="19187" y="38940"/>
                    <a:pt x="20148" y="39111"/>
                    <a:pt x="21085" y="39372"/>
                  </a:cubicBezTo>
                  <a:cubicBezTo>
                    <a:pt x="21992" y="39627"/>
                    <a:pt x="22879" y="39935"/>
                    <a:pt x="23751" y="40297"/>
                  </a:cubicBezTo>
                  <a:cubicBezTo>
                    <a:pt x="24527" y="40618"/>
                    <a:pt x="25279" y="40986"/>
                    <a:pt x="26035" y="41352"/>
                  </a:cubicBezTo>
                  <a:cubicBezTo>
                    <a:pt x="26565" y="41609"/>
                    <a:pt x="27083" y="41894"/>
                    <a:pt x="27555" y="42256"/>
                  </a:cubicBezTo>
                  <a:cubicBezTo>
                    <a:pt x="27699" y="42365"/>
                    <a:pt x="27777" y="42475"/>
                    <a:pt x="27766" y="42661"/>
                  </a:cubicBezTo>
                  <a:cubicBezTo>
                    <a:pt x="27752" y="42891"/>
                    <a:pt x="27762" y="43124"/>
                    <a:pt x="27762" y="43451"/>
                  </a:cubicBezTo>
                  <a:cubicBezTo>
                    <a:pt x="27780" y="43936"/>
                    <a:pt x="27747" y="44514"/>
                    <a:pt x="27614" y="45085"/>
                  </a:cubicBezTo>
                  <a:cubicBezTo>
                    <a:pt x="27514" y="45512"/>
                    <a:pt x="27301" y="45877"/>
                    <a:pt x="27027" y="46212"/>
                  </a:cubicBezTo>
                  <a:cubicBezTo>
                    <a:pt x="26907" y="46358"/>
                    <a:pt x="26745" y="46438"/>
                    <a:pt x="26577" y="46502"/>
                  </a:cubicBezTo>
                  <a:cubicBezTo>
                    <a:pt x="25896" y="46761"/>
                    <a:pt x="25205" y="46952"/>
                    <a:pt x="24469" y="47006"/>
                  </a:cubicBezTo>
                  <a:cubicBezTo>
                    <a:pt x="24102" y="47033"/>
                    <a:pt x="23736" y="47047"/>
                    <a:pt x="23371" y="47047"/>
                  </a:cubicBezTo>
                  <a:cubicBezTo>
                    <a:pt x="23155" y="47047"/>
                    <a:pt x="22939" y="47043"/>
                    <a:pt x="22724" y="47033"/>
                  </a:cubicBezTo>
                  <a:cubicBezTo>
                    <a:pt x="22334" y="47016"/>
                    <a:pt x="21938" y="47036"/>
                    <a:pt x="21550" y="46949"/>
                  </a:cubicBezTo>
                  <a:cubicBezTo>
                    <a:pt x="21522" y="46942"/>
                    <a:pt x="21492" y="46941"/>
                    <a:pt x="21462" y="46941"/>
                  </a:cubicBezTo>
                  <a:cubicBezTo>
                    <a:pt x="21432" y="46941"/>
                    <a:pt x="21401" y="46942"/>
                    <a:pt x="21372" y="46942"/>
                  </a:cubicBezTo>
                  <a:cubicBezTo>
                    <a:pt x="21368" y="46942"/>
                    <a:pt x="21364" y="46942"/>
                    <a:pt x="21360" y="46942"/>
                  </a:cubicBezTo>
                  <a:cubicBezTo>
                    <a:pt x="20979" y="46942"/>
                    <a:pt x="20603" y="46889"/>
                    <a:pt x="20225" y="46850"/>
                  </a:cubicBezTo>
                  <a:cubicBezTo>
                    <a:pt x="19988" y="46824"/>
                    <a:pt x="19746" y="46802"/>
                    <a:pt x="19511" y="46799"/>
                  </a:cubicBezTo>
                  <a:cubicBezTo>
                    <a:pt x="19159" y="46794"/>
                    <a:pt x="18811" y="46745"/>
                    <a:pt x="18462" y="46729"/>
                  </a:cubicBezTo>
                  <a:cubicBezTo>
                    <a:pt x="18080" y="46712"/>
                    <a:pt x="17701" y="46640"/>
                    <a:pt x="17320" y="46595"/>
                  </a:cubicBezTo>
                  <a:cubicBezTo>
                    <a:pt x="17108" y="46570"/>
                    <a:pt x="16895" y="46559"/>
                    <a:pt x="16683" y="46542"/>
                  </a:cubicBezTo>
                  <a:cubicBezTo>
                    <a:pt x="16267" y="46509"/>
                    <a:pt x="15852" y="46452"/>
                    <a:pt x="15436" y="46424"/>
                  </a:cubicBezTo>
                  <a:cubicBezTo>
                    <a:pt x="14850" y="46384"/>
                    <a:pt x="14261" y="46337"/>
                    <a:pt x="13677" y="46268"/>
                  </a:cubicBezTo>
                  <a:cubicBezTo>
                    <a:pt x="13137" y="46204"/>
                    <a:pt x="12601" y="46090"/>
                    <a:pt x="12059" y="46032"/>
                  </a:cubicBezTo>
                  <a:cubicBezTo>
                    <a:pt x="11643" y="45986"/>
                    <a:pt x="11230" y="45914"/>
                    <a:pt x="10820" y="45846"/>
                  </a:cubicBezTo>
                  <a:cubicBezTo>
                    <a:pt x="10315" y="45762"/>
                    <a:pt x="9809" y="45687"/>
                    <a:pt x="9307" y="45591"/>
                  </a:cubicBezTo>
                  <a:cubicBezTo>
                    <a:pt x="8737" y="45481"/>
                    <a:pt x="8165" y="45384"/>
                    <a:pt x="7592" y="45302"/>
                  </a:cubicBezTo>
                  <a:cubicBezTo>
                    <a:pt x="7085" y="45228"/>
                    <a:pt x="6580" y="45159"/>
                    <a:pt x="6066" y="45137"/>
                  </a:cubicBezTo>
                  <a:cubicBezTo>
                    <a:pt x="5674" y="45119"/>
                    <a:pt x="5298" y="44988"/>
                    <a:pt x="4912" y="44913"/>
                  </a:cubicBezTo>
                  <a:cubicBezTo>
                    <a:pt x="4373" y="44809"/>
                    <a:pt x="3851" y="44649"/>
                    <a:pt x="3333" y="44473"/>
                  </a:cubicBezTo>
                  <a:cubicBezTo>
                    <a:pt x="2457" y="44174"/>
                    <a:pt x="1803" y="43619"/>
                    <a:pt x="1369" y="42801"/>
                  </a:cubicBezTo>
                  <a:cubicBezTo>
                    <a:pt x="1028" y="42158"/>
                    <a:pt x="830" y="41473"/>
                    <a:pt x="738" y="40754"/>
                  </a:cubicBezTo>
                  <a:cubicBezTo>
                    <a:pt x="704" y="40493"/>
                    <a:pt x="665" y="40230"/>
                    <a:pt x="623" y="39969"/>
                  </a:cubicBezTo>
                  <a:cubicBezTo>
                    <a:pt x="597" y="39814"/>
                    <a:pt x="643" y="39754"/>
                    <a:pt x="768" y="39696"/>
                  </a:cubicBezTo>
                  <a:cubicBezTo>
                    <a:pt x="1232" y="39474"/>
                    <a:pt x="1701" y="39264"/>
                    <a:pt x="2176" y="39069"/>
                  </a:cubicBezTo>
                  <a:cubicBezTo>
                    <a:pt x="3057" y="38711"/>
                    <a:pt x="3953" y="38399"/>
                    <a:pt x="4879" y="38181"/>
                  </a:cubicBezTo>
                  <a:cubicBezTo>
                    <a:pt x="5345" y="38070"/>
                    <a:pt x="5816" y="38003"/>
                    <a:pt x="6288" y="37931"/>
                  </a:cubicBezTo>
                  <a:cubicBezTo>
                    <a:pt x="7095" y="37809"/>
                    <a:pt x="7904" y="37793"/>
                    <a:pt x="8715" y="37772"/>
                  </a:cubicBezTo>
                  <a:cubicBezTo>
                    <a:pt x="9051" y="37763"/>
                    <a:pt x="9388" y="37727"/>
                    <a:pt x="9723" y="37727"/>
                  </a:cubicBezTo>
                  <a:close/>
                  <a:moveTo>
                    <a:pt x="12094" y="0"/>
                  </a:moveTo>
                  <a:cubicBezTo>
                    <a:pt x="12022" y="0"/>
                    <a:pt x="11952" y="16"/>
                    <a:pt x="11883" y="61"/>
                  </a:cubicBezTo>
                  <a:cubicBezTo>
                    <a:pt x="11456" y="343"/>
                    <a:pt x="11025" y="622"/>
                    <a:pt x="10624" y="944"/>
                  </a:cubicBezTo>
                  <a:cubicBezTo>
                    <a:pt x="10345" y="1171"/>
                    <a:pt x="10063" y="1391"/>
                    <a:pt x="9794" y="1629"/>
                  </a:cubicBezTo>
                  <a:cubicBezTo>
                    <a:pt x="9532" y="1862"/>
                    <a:pt x="9245" y="2071"/>
                    <a:pt x="9023" y="2345"/>
                  </a:cubicBezTo>
                  <a:cubicBezTo>
                    <a:pt x="8866" y="2539"/>
                    <a:pt x="8697" y="2720"/>
                    <a:pt x="8519" y="2893"/>
                  </a:cubicBezTo>
                  <a:cubicBezTo>
                    <a:pt x="8131" y="3269"/>
                    <a:pt x="7804" y="3699"/>
                    <a:pt x="7477" y="4125"/>
                  </a:cubicBezTo>
                  <a:cubicBezTo>
                    <a:pt x="7064" y="4662"/>
                    <a:pt x="6695" y="5229"/>
                    <a:pt x="6335" y="5801"/>
                  </a:cubicBezTo>
                  <a:cubicBezTo>
                    <a:pt x="5977" y="6374"/>
                    <a:pt x="5655" y="6970"/>
                    <a:pt x="5343" y="7570"/>
                  </a:cubicBezTo>
                  <a:cubicBezTo>
                    <a:pt x="5147" y="7949"/>
                    <a:pt x="4966" y="8337"/>
                    <a:pt x="4788" y="8727"/>
                  </a:cubicBezTo>
                  <a:cubicBezTo>
                    <a:pt x="4580" y="9188"/>
                    <a:pt x="4372" y="9647"/>
                    <a:pt x="4186" y="10117"/>
                  </a:cubicBezTo>
                  <a:cubicBezTo>
                    <a:pt x="3972" y="10658"/>
                    <a:pt x="3776" y="11206"/>
                    <a:pt x="3581" y="11754"/>
                  </a:cubicBezTo>
                  <a:cubicBezTo>
                    <a:pt x="3277" y="12602"/>
                    <a:pt x="2977" y="13449"/>
                    <a:pt x="2744" y="14317"/>
                  </a:cubicBezTo>
                  <a:cubicBezTo>
                    <a:pt x="2457" y="15390"/>
                    <a:pt x="2224" y="16477"/>
                    <a:pt x="1967" y="17557"/>
                  </a:cubicBezTo>
                  <a:cubicBezTo>
                    <a:pt x="1779" y="18348"/>
                    <a:pt x="1623" y="19143"/>
                    <a:pt x="1467" y="19939"/>
                  </a:cubicBezTo>
                  <a:cubicBezTo>
                    <a:pt x="1332" y="20615"/>
                    <a:pt x="1222" y="21297"/>
                    <a:pt x="1107" y="21978"/>
                  </a:cubicBezTo>
                  <a:cubicBezTo>
                    <a:pt x="1009" y="22558"/>
                    <a:pt x="955" y="23145"/>
                    <a:pt x="888" y="23728"/>
                  </a:cubicBezTo>
                  <a:cubicBezTo>
                    <a:pt x="849" y="24068"/>
                    <a:pt x="808" y="24406"/>
                    <a:pt x="776" y="24746"/>
                  </a:cubicBezTo>
                  <a:cubicBezTo>
                    <a:pt x="740" y="25127"/>
                    <a:pt x="667" y="25505"/>
                    <a:pt x="639" y="25888"/>
                  </a:cubicBezTo>
                  <a:cubicBezTo>
                    <a:pt x="609" y="26289"/>
                    <a:pt x="552" y="26685"/>
                    <a:pt x="520" y="27085"/>
                  </a:cubicBezTo>
                  <a:cubicBezTo>
                    <a:pt x="478" y="27603"/>
                    <a:pt x="410" y="28119"/>
                    <a:pt x="371" y="28638"/>
                  </a:cubicBezTo>
                  <a:cubicBezTo>
                    <a:pt x="350" y="28894"/>
                    <a:pt x="343" y="29151"/>
                    <a:pt x="314" y="29404"/>
                  </a:cubicBezTo>
                  <a:cubicBezTo>
                    <a:pt x="275" y="29779"/>
                    <a:pt x="259" y="30153"/>
                    <a:pt x="215" y="30526"/>
                  </a:cubicBezTo>
                  <a:cubicBezTo>
                    <a:pt x="181" y="30808"/>
                    <a:pt x="205" y="31094"/>
                    <a:pt x="155" y="31369"/>
                  </a:cubicBezTo>
                  <a:cubicBezTo>
                    <a:pt x="96" y="31700"/>
                    <a:pt x="89" y="32037"/>
                    <a:pt x="79" y="32364"/>
                  </a:cubicBezTo>
                  <a:cubicBezTo>
                    <a:pt x="46" y="33639"/>
                    <a:pt x="90" y="34918"/>
                    <a:pt x="14" y="36192"/>
                  </a:cubicBezTo>
                  <a:cubicBezTo>
                    <a:pt x="0" y="36418"/>
                    <a:pt x="80" y="36632"/>
                    <a:pt x="67" y="36856"/>
                  </a:cubicBezTo>
                  <a:cubicBezTo>
                    <a:pt x="34" y="37439"/>
                    <a:pt x="83" y="38020"/>
                    <a:pt x="128" y="38600"/>
                  </a:cubicBezTo>
                  <a:cubicBezTo>
                    <a:pt x="148" y="38846"/>
                    <a:pt x="149" y="39095"/>
                    <a:pt x="186" y="39339"/>
                  </a:cubicBezTo>
                  <a:cubicBezTo>
                    <a:pt x="232" y="39660"/>
                    <a:pt x="275" y="39980"/>
                    <a:pt x="324" y="40301"/>
                  </a:cubicBezTo>
                  <a:cubicBezTo>
                    <a:pt x="386" y="40687"/>
                    <a:pt x="444" y="41076"/>
                    <a:pt x="516" y="41461"/>
                  </a:cubicBezTo>
                  <a:cubicBezTo>
                    <a:pt x="636" y="42081"/>
                    <a:pt x="886" y="42655"/>
                    <a:pt x="1189" y="43204"/>
                  </a:cubicBezTo>
                  <a:cubicBezTo>
                    <a:pt x="1361" y="43520"/>
                    <a:pt x="1538" y="43840"/>
                    <a:pt x="1817" y="44074"/>
                  </a:cubicBezTo>
                  <a:cubicBezTo>
                    <a:pt x="2152" y="44357"/>
                    <a:pt x="2530" y="44578"/>
                    <a:pt x="2942" y="44728"/>
                  </a:cubicBezTo>
                  <a:cubicBezTo>
                    <a:pt x="3554" y="44951"/>
                    <a:pt x="4174" y="45144"/>
                    <a:pt x="4814" y="45271"/>
                  </a:cubicBezTo>
                  <a:cubicBezTo>
                    <a:pt x="5099" y="45326"/>
                    <a:pt x="5381" y="45397"/>
                    <a:pt x="5668" y="45442"/>
                  </a:cubicBezTo>
                  <a:cubicBezTo>
                    <a:pt x="5979" y="45493"/>
                    <a:pt x="6294" y="45518"/>
                    <a:pt x="6606" y="45559"/>
                  </a:cubicBezTo>
                  <a:cubicBezTo>
                    <a:pt x="7070" y="45622"/>
                    <a:pt x="7535" y="45688"/>
                    <a:pt x="7999" y="45755"/>
                  </a:cubicBezTo>
                  <a:cubicBezTo>
                    <a:pt x="8319" y="45800"/>
                    <a:pt x="8638" y="45866"/>
                    <a:pt x="8961" y="45890"/>
                  </a:cubicBezTo>
                  <a:cubicBezTo>
                    <a:pt x="9267" y="45914"/>
                    <a:pt x="9567" y="45990"/>
                    <a:pt x="9873" y="46014"/>
                  </a:cubicBezTo>
                  <a:cubicBezTo>
                    <a:pt x="10094" y="46032"/>
                    <a:pt x="10313" y="46063"/>
                    <a:pt x="10532" y="46095"/>
                  </a:cubicBezTo>
                  <a:cubicBezTo>
                    <a:pt x="11030" y="46169"/>
                    <a:pt x="11527" y="46246"/>
                    <a:pt x="12025" y="46321"/>
                  </a:cubicBezTo>
                  <a:cubicBezTo>
                    <a:pt x="12421" y="46379"/>
                    <a:pt x="12815" y="46443"/>
                    <a:pt x="13213" y="46496"/>
                  </a:cubicBezTo>
                  <a:cubicBezTo>
                    <a:pt x="13611" y="46550"/>
                    <a:pt x="14010" y="46582"/>
                    <a:pt x="14408" y="46633"/>
                  </a:cubicBezTo>
                  <a:cubicBezTo>
                    <a:pt x="14698" y="46670"/>
                    <a:pt x="14990" y="46653"/>
                    <a:pt x="15276" y="46693"/>
                  </a:cubicBezTo>
                  <a:cubicBezTo>
                    <a:pt x="15672" y="46751"/>
                    <a:pt x="16073" y="46787"/>
                    <a:pt x="16470" y="46825"/>
                  </a:cubicBezTo>
                  <a:cubicBezTo>
                    <a:pt x="16887" y="46866"/>
                    <a:pt x="17302" y="46911"/>
                    <a:pt x="17718" y="46949"/>
                  </a:cubicBezTo>
                  <a:cubicBezTo>
                    <a:pt x="17904" y="46965"/>
                    <a:pt x="18093" y="46973"/>
                    <a:pt x="18278" y="46999"/>
                  </a:cubicBezTo>
                  <a:cubicBezTo>
                    <a:pt x="18621" y="47046"/>
                    <a:pt x="18962" y="47091"/>
                    <a:pt x="19309" y="47091"/>
                  </a:cubicBezTo>
                  <a:cubicBezTo>
                    <a:pt x="19313" y="47091"/>
                    <a:pt x="19317" y="47091"/>
                    <a:pt x="19321" y="47091"/>
                  </a:cubicBezTo>
                  <a:cubicBezTo>
                    <a:pt x="19370" y="47091"/>
                    <a:pt x="19420" y="47088"/>
                    <a:pt x="19468" y="47088"/>
                  </a:cubicBezTo>
                  <a:cubicBezTo>
                    <a:pt x="19505" y="47088"/>
                    <a:pt x="19543" y="47090"/>
                    <a:pt x="19579" y="47097"/>
                  </a:cubicBezTo>
                  <a:cubicBezTo>
                    <a:pt x="20084" y="47186"/>
                    <a:pt x="20597" y="47188"/>
                    <a:pt x="21107" y="47235"/>
                  </a:cubicBezTo>
                  <a:cubicBezTo>
                    <a:pt x="21624" y="47283"/>
                    <a:pt x="22145" y="47319"/>
                    <a:pt x="22665" y="47340"/>
                  </a:cubicBezTo>
                  <a:cubicBezTo>
                    <a:pt x="22968" y="47353"/>
                    <a:pt x="23271" y="47362"/>
                    <a:pt x="23574" y="47362"/>
                  </a:cubicBezTo>
                  <a:cubicBezTo>
                    <a:pt x="24007" y="47362"/>
                    <a:pt x="24441" y="47343"/>
                    <a:pt x="24871" y="47288"/>
                  </a:cubicBezTo>
                  <a:cubicBezTo>
                    <a:pt x="25578" y="47198"/>
                    <a:pt x="26264" y="47005"/>
                    <a:pt x="26876" y="46624"/>
                  </a:cubicBezTo>
                  <a:cubicBezTo>
                    <a:pt x="27258" y="46388"/>
                    <a:pt x="27598" y="46091"/>
                    <a:pt x="27772" y="45661"/>
                  </a:cubicBezTo>
                  <a:cubicBezTo>
                    <a:pt x="27957" y="45207"/>
                    <a:pt x="28058" y="44729"/>
                    <a:pt x="28065" y="44239"/>
                  </a:cubicBezTo>
                  <a:cubicBezTo>
                    <a:pt x="28071" y="43664"/>
                    <a:pt x="28066" y="43090"/>
                    <a:pt x="28066" y="42514"/>
                  </a:cubicBezTo>
                  <a:cubicBezTo>
                    <a:pt x="28066" y="41930"/>
                    <a:pt x="28058" y="41347"/>
                    <a:pt x="28070" y="40764"/>
                  </a:cubicBezTo>
                  <a:cubicBezTo>
                    <a:pt x="28081" y="40192"/>
                    <a:pt x="28019" y="39620"/>
                    <a:pt x="28066" y="39049"/>
                  </a:cubicBezTo>
                  <a:cubicBezTo>
                    <a:pt x="28083" y="38841"/>
                    <a:pt x="28012" y="38645"/>
                    <a:pt x="28012" y="38437"/>
                  </a:cubicBezTo>
                  <a:cubicBezTo>
                    <a:pt x="28018" y="37142"/>
                    <a:pt x="28014" y="35846"/>
                    <a:pt x="28016" y="34552"/>
                  </a:cubicBezTo>
                  <a:cubicBezTo>
                    <a:pt x="28016" y="34474"/>
                    <a:pt x="28007" y="34396"/>
                    <a:pt x="28021" y="34320"/>
                  </a:cubicBezTo>
                  <a:cubicBezTo>
                    <a:pt x="28087" y="33945"/>
                    <a:pt x="28088" y="33573"/>
                    <a:pt x="28021" y="33197"/>
                  </a:cubicBezTo>
                  <a:cubicBezTo>
                    <a:pt x="28010" y="33139"/>
                    <a:pt x="28006" y="33074"/>
                    <a:pt x="28022" y="33019"/>
                  </a:cubicBezTo>
                  <a:cubicBezTo>
                    <a:pt x="28085" y="32816"/>
                    <a:pt x="28062" y="32610"/>
                    <a:pt x="28065" y="32405"/>
                  </a:cubicBezTo>
                  <a:cubicBezTo>
                    <a:pt x="28080" y="31610"/>
                    <a:pt x="28050" y="30817"/>
                    <a:pt x="28152" y="30021"/>
                  </a:cubicBezTo>
                  <a:cubicBezTo>
                    <a:pt x="28208" y="29585"/>
                    <a:pt x="28223" y="29135"/>
                    <a:pt x="28215" y="28690"/>
                  </a:cubicBezTo>
                  <a:cubicBezTo>
                    <a:pt x="28205" y="28194"/>
                    <a:pt x="28280" y="27701"/>
                    <a:pt x="28283" y="27204"/>
                  </a:cubicBezTo>
                  <a:cubicBezTo>
                    <a:pt x="28284" y="27004"/>
                    <a:pt x="28315" y="26797"/>
                    <a:pt x="28334" y="26593"/>
                  </a:cubicBezTo>
                  <a:cubicBezTo>
                    <a:pt x="28366" y="26281"/>
                    <a:pt x="28417" y="25966"/>
                    <a:pt x="28419" y="25652"/>
                  </a:cubicBezTo>
                  <a:cubicBezTo>
                    <a:pt x="28422" y="25300"/>
                    <a:pt x="28472" y="24952"/>
                    <a:pt x="28492" y="24603"/>
                  </a:cubicBezTo>
                  <a:cubicBezTo>
                    <a:pt x="28506" y="24366"/>
                    <a:pt x="28512" y="24125"/>
                    <a:pt x="28538" y="23887"/>
                  </a:cubicBezTo>
                  <a:cubicBezTo>
                    <a:pt x="28586" y="23446"/>
                    <a:pt x="28651" y="23007"/>
                    <a:pt x="28678" y="22565"/>
                  </a:cubicBezTo>
                  <a:cubicBezTo>
                    <a:pt x="28700" y="22198"/>
                    <a:pt x="28751" y="21833"/>
                    <a:pt x="28801" y="21472"/>
                  </a:cubicBezTo>
                  <a:cubicBezTo>
                    <a:pt x="28897" y="20796"/>
                    <a:pt x="29022" y="20125"/>
                    <a:pt x="29157" y="19457"/>
                  </a:cubicBezTo>
                  <a:cubicBezTo>
                    <a:pt x="29357" y="18478"/>
                    <a:pt x="29570" y="17502"/>
                    <a:pt x="29788" y="16528"/>
                  </a:cubicBezTo>
                  <a:cubicBezTo>
                    <a:pt x="30005" y="15557"/>
                    <a:pt x="30279" y="14605"/>
                    <a:pt x="30572" y="13657"/>
                  </a:cubicBezTo>
                  <a:cubicBezTo>
                    <a:pt x="30947" y="12455"/>
                    <a:pt x="31298" y="11246"/>
                    <a:pt x="31720" y="10061"/>
                  </a:cubicBezTo>
                  <a:cubicBezTo>
                    <a:pt x="31913" y="9523"/>
                    <a:pt x="32077" y="8969"/>
                    <a:pt x="32389" y="8480"/>
                  </a:cubicBezTo>
                  <a:cubicBezTo>
                    <a:pt x="32428" y="8417"/>
                    <a:pt x="32466" y="8347"/>
                    <a:pt x="32410" y="8264"/>
                  </a:cubicBezTo>
                  <a:lnTo>
                    <a:pt x="32410" y="8264"/>
                  </a:lnTo>
                  <a:cubicBezTo>
                    <a:pt x="32331" y="8307"/>
                    <a:pt x="32289" y="8380"/>
                    <a:pt x="32237" y="8448"/>
                  </a:cubicBezTo>
                  <a:cubicBezTo>
                    <a:pt x="31901" y="8902"/>
                    <a:pt x="31721" y="9433"/>
                    <a:pt x="31530" y="9954"/>
                  </a:cubicBezTo>
                  <a:cubicBezTo>
                    <a:pt x="31174" y="10916"/>
                    <a:pt x="30817" y="11879"/>
                    <a:pt x="30514" y="12862"/>
                  </a:cubicBezTo>
                  <a:cubicBezTo>
                    <a:pt x="30178" y="13958"/>
                    <a:pt x="29835" y="15051"/>
                    <a:pt x="29569" y="16167"/>
                  </a:cubicBezTo>
                  <a:cubicBezTo>
                    <a:pt x="29316" y="17230"/>
                    <a:pt x="29087" y="18300"/>
                    <a:pt x="28853" y="19366"/>
                  </a:cubicBezTo>
                  <a:cubicBezTo>
                    <a:pt x="28761" y="19792"/>
                    <a:pt x="28655" y="20216"/>
                    <a:pt x="28596" y="20647"/>
                  </a:cubicBezTo>
                  <a:cubicBezTo>
                    <a:pt x="28518" y="21205"/>
                    <a:pt x="28416" y="21758"/>
                    <a:pt x="28368" y="22321"/>
                  </a:cubicBezTo>
                  <a:cubicBezTo>
                    <a:pt x="28326" y="22812"/>
                    <a:pt x="28273" y="23305"/>
                    <a:pt x="28220" y="23795"/>
                  </a:cubicBezTo>
                  <a:cubicBezTo>
                    <a:pt x="28192" y="24060"/>
                    <a:pt x="28189" y="24324"/>
                    <a:pt x="28165" y="24587"/>
                  </a:cubicBezTo>
                  <a:cubicBezTo>
                    <a:pt x="28129" y="24951"/>
                    <a:pt x="28075" y="25316"/>
                    <a:pt x="28072" y="25683"/>
                  </a:cubicBezTo>
                  <a:cubicBezTo>
                    <a:pt x="28070" y="25965"/>
                    <a:pt x="28043" y="26249"/>
                    <a:pt x="28005" y="26524"/>
                  </a:cubicBezTo>
                  <a:cubicBezTo>
                    <a:pt x="27950" y="26915"/>
                    <a:pt x="27985" y="27308"/>
                    <a:pt x="27928" y="27700"/>
                  </a:cubicBezTo>
                  <a:cubicBezTo>
                    <a:pt x="27873" y="28086"/>
                    <a:pt x="27917" y="28483"/>
                    <a:pt x="27878" y="28878"/>
                  </a:cubicBezTo>
                  <a:cubicBezTo>
                    <a:pt x="27830" y="29345"/>
                    <a:pt x="27859" y="29817"/>
                    <a:pt x="27824" y="30287"/>
                  </a:cubicBezTo>
                  <a:cubicBezTo>
                    <a:pt x="27771" y="30996"/>
                    <a:pt x="27820" y="31707"/>
                    <a:pt x="27776" y="32418"/>
                  </a:cubicBezTo>
                  <a:cubicBezTo>
                    <a:pt x="27718" y="33357"/>
                    <a:pt x="27776" y="34302"/>
                    <a:pt x="27720" y="35243"/>
                  </a:cubicBezTo>
                  <a:cubicBezTo>
                    <a:pt x="27681" y="35936"/>
                    <a:pt x="27726" y="36633"/>
                    <a:pt x="27708" y="37327"/>
                  </a:cubicBezTo>
                  <a:cubicBezTo>
                    <a:pt x="27689" y="38026"/>
                    <a:pt x="27771" y="38727"/>
                    <a:pt x="27715" y="39427"/>
                  </a:cubicBezTo>
                  <a:cubicBezTo>
                    <a:pt x="27713" y="39461"/>
                    <a:pt x="27714" y="39497"/>
                    <a:pt x="27724" y="39530"/>
                  </a:cubicBezTo>
                  <a:cubicBezTo>
                    <a:pt x="27773" y="39663"/>
                    <a:pt x="27763" y="39799"/>
                    <a:pt x="27763" y="39936"/>
                  </a:cubicBezTo>
                  <a:cubicBezTo>
                    <a:pt x="27763" y="40528"/>
                    <a:pt x="27764" y="41120"/>
                    <a:pt x="27763" y="41712"/>
                  </a:cubicBezTo>
                  <a:cubicBezTo>
                    <a:pt x="27763" y="41796"/>
                    <a:pt x="27785" y="41882"/>
                    <a:pt x="27726" y="41977"/>
                  </a:cubicBezTo>
                  <a:cubicBezTo>
                    <a:pt x="27618" y="41964"/>
                    <a:pt x="27569" y="41884"/>
                    <a:pt x="27500" y="41839"/>
                  </a:cubicBezTo>
                  <a:cubicBezTo>
                    <a:pt x="26693" y="41281"/>
                    <a:pt x="25799" y="40886"/>
                    <a:pt x="24931" y="40439"/>
                  </a:cubicBezTo>
                  <a:cubicBezTo>
                    <a:pt x="24476" y="40205"/>
                    <a:pt x="23990" y="40031"/>
                    <a:pt x="23513" y="39838"/>
                  </a:cubicBezTo>
                  <a:cubicBezTo>
                    <a:pt x="22736" y="39523"/>
                    <a:pt x="21938" y="39266"/>
                    <a:pt x="21129" y="39037"/>
                  </a:cubicBezTo>
                  <a:cubicBezTo>
                    <a:pt x="20092" y="38744"/>
                    <a:pt x="19034" y="38538"/>
                    <a:pt x="17988" y="38289"/>
                  </a:cubicBezTo>
                  <a:cubicBezTo>
                    <a:pt x="17497" y="38174"/>
                    <a:pt x="16994" y="38137"/>
                    <a:pt x="16501" y="38032"/>
                  </a:cubicBezTo>
                  <a:cubicBezTo>
                    <a:pt x="16124" y="37952"/>
                    <a:pt x="15749" y="37867"/>
                    <a:pt x="15367" y="37835"/>
                  </a:cubicBezTo>
                  <a:cubicBezTo>
                    <a:pt x="15017" y="37805"/>
                    <a:pt x="14671" y="37756"/>
                    <a:pt x="14325" y="37710"/>
                  </a:cubicBezTo>
                  <a:cubicBezTo>
                    <a:pt x="13852" y="37645"/>
                    <a:pt x="13379" y="37577"/>
                    <a:pt x="12901" y="37572"/>
                  </a:cubicBezTo>
                  <a:cubicBezTo>
                    <a:pt x="12834" y="37570"/>
                    <a:pt x="12764" y="37572"/>
                    <a:pt x="12696" y="37563"/>
                  </a:cubicBezTo>
                  <a:cubicBezTo>
                    <a:pt x="12340" y="37516"/>
                    <a:pt x="11984" y="37471"/>
                    <a:pt x="11625" y="37471"/>
                  </a:cubicBezTo>
                  <a:cubicBezTo>
                    <a:pt x="11617" y="37471"/>
                    <a:pt x="11609" y="37471"/>
                    <a:pt x="11600" y="37471"/>
                  </a:cubicBezTo>
                  <a:cubicBezTo>
                    <a:pt x="11509" y="37471"/>
                    <a:pt x="11418" y="37471"/>
                    <a:pt x="11327" y="37471"/>
                  </a:cubicBezTo>
                  <a:cubicBezTo>
                    <a:pt x="10899" y="37471"/>
                    <a:pt x="10471" y="37469"/>
                    <a:pt x="10044" y="37469"/>
                  </a:cubicBezTo>
                  <a:cubicBezTo>
                    <a:pt x="9269" y="37469"/>
                    <a:pt x="8495" y="37476"/>
                    <a:pt x="7719" y="37514"/>
                  </a:cubicBezTo>
                  <a:cubicBezTo>
                    <a:pt x="7249" y="37536"/>
                    <a:pt x="6780" y="37562"/>
                    <a:pt x="6318" y="37638"/>
                  </a:cubicBezTo>
                  <a:cubicBezTo>
                    <a:pt x="5503" y="37775"/>
                    <a:pt x="4687" y="37921"/>
                    <a:pt x="3893" y="38170"/>
                  </a:cubicBezTo>
                  <a:cubicBezTo>
                    <a:pt x="3123" y="38411"/>
                    <a:pt x="2373" y="38697"/>
                    <a:pt x="1630" y="39005"/>
                  </a:cubicBezTo>
                  <a:cubicBezTo>
                    <a:pt x="1352" y="39121"/>
                    <a:pt x="1088" y="39257"/>
                    <a:pt x="827" y="39405"/>
                  </a:cubicBezTo>
                  <a:cubicBezTo>
                    <a:pt x="714" y="39470"/>
                    <a:pt x="646" y="39506"/>
                    <a:pt x="604" y="39506"/>
                  </a:cubicBezTo>
                  <a:cubicBezTo>
                    <a:pt x="543" y="39506"/>
                    <a:pt x="540" y="39428"/>
                    <a:pt x="535" y="39244"/>
                  </a:cubicBezTo>
                  <a:cubicBezTo>
                    <a:pt x="527" y="38970"/>
                    <a:pt x="498" y="38697"/>
                    <a:pt x="471" y="38427"/>
                  </a:cubicBezTo>
                  <a:cubicBezTo>
                    <a:pt x="428" y="38003"/>
                    <a:pt x="389" y="37574"/>
                    <a:pt x="388" y="37150"/>
                  </a:cubicBezTo>
                  <a:cubicBezTo>
                    <a:pt x="383" y="35642"/>
                    <a:pt x="341" y="34134"/>
                    <a:pt x="429" y="32626"/>
                  </a:cubicBezTo>
                  <a:cubicBezTo>
                    <a:pt x="445" y="32344"/>
                    <a:pt x="417" y="32058"/>
                    <a:pt x="444" y="31777"/>
                  </a:cubicBezTo>
                  <a:cubicBezTo>
                    <a:pt x="478" y="31404"/>
                    <a:pt x="536" y="31032"/>
                    <a:pt x="536" y="30657"/>
                  </a:cubicBezTo>
                  <a:cubicBezTo>
                    <a:pt x="536" y="30596"/>
                    <a:pt x="531" y="30533"/>
                    <a:pt x="546" y="30477"/>
                  </a:cubicBezTo>
                  <a:cubicBezTo>
                    <a:pt x="615" y="30184"/>
                    <a:pt x="609" y="29882"/>
                    <a:pt x="628" y="29585"/>
                  </a:cubicBezTo>
                  <a:cubicBezTo>
                    <a:pt x="653" y="29236"/>
                    <a:pt x="694" y="28888"/>
                    <a:pt x="703" y="28537"/>
                  </a:cubicBezTo>
                  <a:cubicBezTo>
                    <a:pt x="708" y="28337"/>
                    <a:pt x="729" y="28130"/>
                    <a:pt x="756" y="27926"/>
                  </a:cubicBezTo>
                  <a:cubicBezTo>
                    <a:pt x="790" y="27673"/>
                    <a:pt x="835" y="27418"/>
                    <a:pt x="839" y="27164"/>
                  </a:cubicBezTo>
                  <a:cubicBezTo>
                    <a:pt x="844" y="26914"/>
                    <a:pt x="886" y="26670"/>
                    <a:pt x="909" y="26424"/>
                  </a:cubicBezTo>
                  <a:cubicBezTo>
                    <a:pt x="963" y="25865"/>
                    <a:pt x="1046" y="25308"/>
                    <a:pt x="1107" y="24749"/>
                  </a:cubicBezTo>
                  <a:cubicBezTo>
                    <a:pt x="1128" y="24553"/>
                    <a:pt x="1146" y="24359"/>
                    <a:pt x="1170" y="24163"/>
                  </a:cubicBezTo>
                  <a:cubicBezTo>
                    <a:pt x="1215" y="23801"/>
                    <a:pt x="1261" y="23436"/>
                    <a:pt x="1307" y="23073"/>
                  </a:cubicBezTo>
                  <a:cubicBezTo>
                    <a:pt x="1348" y="22736"/>
                    <a:pt x="1373" y="22393"/>
                    <a:pt x="1429" y="22057"/>
                  </a:cubicBezTo>
                  <a:cubicBezTo>
                    <a:pt x="1535" y="21434"/>
                    <a:pt x="1652" y="20815"/>
                    <a:pt x="1760" y="20194"/>
                  </a:cubicBezTo>
                  <a:cubicBezTo>
                    <a:pt x="1936" y="19193"/>
                    <a:pt x="2130" y="18196"/>
                    <a:pt x="2375" y="17210"/>
                  </a:cubicBezTo>
                  <a:cubicBezTo>
                    <a:pt x="2558" y="16471"/>
                    <a:pt x="2763" y="15738"/>
                    <a:pt x="2932" y="14997"/>
                  </a:cubicBezTo>
                  <a:cubicBezTo>
                    <a:pt x="3051" y="14480"/>
                    <a:pt x="3190" y="13969"/>
                    <a:pt x="3349" y="13463"/>
                  </a:cubicBezTo>
                  <a:cubicBezTo>
                    <a:pt x="3585" y="12711"/>
                    <a:pt x="3854" y="11971"/>
                    <a:pt x="4138" y="11237"/>
                  </a:cubicBezTo>
                  <a:cubicBezTo>
                    <a:pt x="4499" y="10311"/>
                    <a:pt x="4879" y="9394"/>
                    <a:pt x="5317" y="8502"/>
                  </a:cubicBezTo>
                  <a:cubicBezTo>
                    <a:pt x="5524" y="8080"/>
                    <a:pt x="5742" y="7662"/>
                    <a:pt x="5962" y="7245"/>
                  </a:cubicBezTo>
                  <a:cubicBezTo>
                    <a:pt x="6381" y="6448"/>
                    <a:pt x="6867" y="5693"/>
                    <a:pt x="7350" y="4936"/>
                  </a:cubicBezTo>
                  <a:cubicBezTo>
                    <a:pt x="7733" y="4337"/>
                    <a:pt x="8155" y="3767"/>
                    <a:pt x="8613" y="3224"/>
                  </a:cubicBezTo>
                  <a:cubicBezTo>
                    <a:pt x="8866" y="2923"/>
                    <a:pt x="9147" y="2643"/>
                    <a:pt x="9426" y="2368"/>
                  </a:cubicBezTo>
                  <a:cubicBezTo>
                    <a:pt x="9636" y="2160"/>
                    <a:pt x="9868" y="1966"/>
                    <a:pt x="10096" y="1772"/>
                  </a:cubicBezTo>
                  <a:cubicBezTo>
                    <a:pt x="10725" y="1230"/>
                    <a:pt x="11366" y="705"/>
                    <a:pt x="12062" y="252"/>
                  </a:cubicBezTo>
                  <a:cubicBezTo>
                    <a:pt x="12159" y="189"/>
                    <a:pt x="12245" y="111"/>
                    <a:pt x="12336" y="39"/>
                  </a:cubicBezTo>
                  <a:cubicBezTo>
                    <a:pt x="12251" y="18"/>
                    <a:pt x="12171" y="0"/>
                    <a:pt x="120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39"/>
            <p:cNvSpPr/>
            <p:nvPr/>
          </p:nvSpPr>
          <p:spPr>
            <a:xfrm>
              <a:off x="2410799" y="3326465"/>
              <a:ext cx="96869" cy="94499"/>
            </a:xfrm>
            <a:custGeom>
              <a:avLst/>
              <a:gdLst/>
              <a:ahLst/>
              <a:cxnLst/>
              <a:rect l="l" t="t" r="r" b="b"/>
              <a:pathLst>
                <a:path w="2943" h="2871" extrusionOk="0">
                  <a:moveTo>
                    <a:pt x="2132" y="0"/>
                  </a:moveTo>
                  <a:cubicBezTo>
                    <a:pt x="2089" y="0"/>
                    <a:pt x="2040" y="16"/>
                    <a:pt x="1986" y="49"/>
                  </a:cubicBezTo>
                  <a:cubicBezTo>
                    <a:pt x="1789" y="169"/>
                    <a:pt x="1591" y="291"/>
                    <a:pt x="1416" y="442"/>
                  </a:cubicBezTo>
                  <a:cubicBezTo>
                    <a:pt x="1326" y="519"/>
                    <a:pt x="1241" y="551"/>
                    <a:pt x="1145" y="551"/>
                  </a:cubicBezTo>
                  <a:cubicBezTo>
                    <a:pt x="1105" y="551"/>
                    <a:pt x="1063" y="545"/>
                    <a:pt x="1017" y="535"/>
                  </a:cubicBezTo>
                  <a:cubicBezTo>
                    <a:pt x="825" y="492"/>
                    <a:pt x="632" y="449"/>
                    <a:pt x="435" y="449"/>
                  </a:cubicBezTo>
                  <a:cubicBezTo>
                    <a:pt x="418" y="448"/>
                    <a:pt x="402" y="448"/>
                    <a:pt x="386" y="448"/>
                  </a:cubicBezTo>
                  <a:cubicBezTo>
                    <a:pt x="131" y="448"/>
                    <a:pt x="100" y="518"/>
                    <a:pt x="219" y="774"/>
                  </a:cubicBezTo>
                  <a:cubicBezTo>
                    <a:pt x="280" y="906"/>
                    <a:pt x="342" y="1038"/>
                    <a:pt x="417" y="1164"/>
                  </a:cubicBezTo>
                  <a:cubicBezTo>
                    <a:pt x="496" y="1297"/>
                    <a:pt x="508" y="1402"/>
                    <a:pt x="384" y="1524"/>
                  </a:cubicBezTo>
                  <a:cubicBezTo>
                    <a:pt x="274" y="1631"/>
                    <a:pt x="188" y="1764"/>
                    <a:pt x="110" y="1896"/>
                  </a:cubicBezTo>
                  <a:cubicBezTo>
                    <a:pt x="1" y="2083"/>
                    <a:pt x="56" y="2188"/>
                    <a:pt x="273" y="2203"/>
                  </a:cubicBezTo>
                  <a:cubicBezTo>
                    <a:pt x="356" y="2208"/>
                    <a:pt x="439" y="2211"/>
                    <a:pt x="522" y="2211"/>
                  </a:cubicBezTo>
                  <a:cubicBezTo>
                    <a:pt x="619" y="2211"/>
                    <a:pt x="716" y="2208"/>
                    <a:pt x="813" y="2203"/>
                  </a:cubicBezTo>
                  <a:cubicBezTo>
                    <a:pt x="821" y="2203"/>
                    <a:pt x="829" y="2203"/>
                    <a:pt x="836" y="2203"/>
                  </a:cubicBezTo>
                  <a:cubicBezTo>
                    <a:pt x="940" y="2203"/>
                    <a:pt x="1013" y="2237"/>
                    <a:pt x="1067" y="2332"/>
                  </a:cubicBezTo>
                  <a:cubicBezTo>
                    <a:pt x="1161" y="2498"/>
                    <a:pt x="1305" y="2623"/>
                    <a:pt x="1437" y="2757"/>
                  </a:cubicBezTo>
                  <a:cubicBezTo>
                    <a:pt x="1512" y="2833"/>
                    <a:pt x="1573" y="2871"/>
                    <a:pt x="1626" y="2871"/>
                  </a:cubicBezTo>
                  <a:cubicBezTo>
                    <a:pt x="1696" y="2871"/>
                    <a:pt x="1748" y="2802"/>
                    <a:pt x="1794" y="2661"/>
                  </a:cubicBezTo>
                  <a:cubicBezTo>
                    <a:pt x="1845" y="2498"/>
                    <a:pt x="1901" y="2333"/>
                    <a:pt x="1921" y="2164"/>
                  </a:cubicBezTo>
                  <a:cubicBezTo>
                    <a:pt x="1939" y="2004"/>
                    <a:pt x="2007" y="1929"/>
                    <a:pt x="2157" y="1876"/>
                  </a:cubicBezTo>
                  <a:cubicBezTo>
                    <a:pt x="2385" y="1800"/>
                    <a:pt x="2589" y="1671"/>
                    <a:pt x="2788" y="1535"/>
                  </a:cubicBezTo>
                  <a:cubicBezTo>
                    <a:pt x="2943" y="1429"/>
                    <a:pt x="2935" y="1359"/>
                    <a:pt x="2801" y="1230"/>
                  </a:cubicBezTo>
                  <a:cubicBezTo>
                    <a:pt x="2693" y="1124"/>
                    <a:pt x="2549" y="1084"/>
                    <a:pt x="2416" y="1030"/>
                  </a:cubicBezTo>
                  <a:cubicBezTo>
                    <a:pt x="2285" y="975"/>
                    <a:pt x="2227" y="902"/>
                    <a:pt x="2247" y="757"/>
                  </a:cubicBezTo>
                  <a:cubicBezTo>
                    <a:pt x="2270" y="581"/>
                    <a:pt x="2294" y="401"/>
                    <a:pt x="2294" y="221"/>
                  </a:cubicBezTo>
                  <a:cubicBezTo>
                    <a:pt x="2292" y="80"/>
                    <a:pt x="2229" y="0"/>
                    <a:pt x="2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39"/>
            <p:cNvSpPr/>
            <p:nvPr/>
          </p:nvSpPr>
          <p:spPr>
            <a:xfrm>
              <a:off x="2658418" y="4258779"/>
              <a:ext cx="70405" cy="68562"/>
            </a:xfrm>
            <a:custGeom>
              <a:avLst/>
              <a:gdLst/>
              <a:ahLst/>
              <a:cxnLst/>
              <a:rect l="l" t="t" r="r" b="b"/>
              <a:pathLst>
                <a:path w="2139" h="2083" extrusionOk="0">
                  <a:moveTo>
                    <a:pt x="1185" y="1"/>
                  </a:moveTo>
                  <a:cubicBezTo>
                    <a:pt x="1140" y="1"/>
                    <a:pt x="1094" y="32"/>
                    <a:pt x="1056" y="96"/>
                  </a:cubicBezTo>
                  <a:cubicBezTo>
                    <a:pt x="971" y="239"/>
                    <a:pt x="886" y="386"/>
                    <a:pt x="827" y="541"/>
                  </a:cubicBezTo>
                  <a:cubicBezTo>
                    <a:pt x="782" y="654"/>
                    <a:pt x="714" y="706"/>
                    <a:pt x="603" y="737"/>
                  </a:cubicBezTo>
                  <a:cubicBezTo>
                    <a:pt x="466" y="775"/>
                    <a:pt x="328" y="813"/>
                    <a:pt x="202" y="879"/>
                  </a:cubicBezTo>
                  <a:cubicBezTo>
                    <a:pt x="7" y="976"/>
                    <a:pt x="1" y="1031"/>
                    <a:pt x="173" y="1161"/>
                  </a:cubicBezTo>
                  <a:cubicBezTo>
                    <a:pt x="258" y="1224"/>
                    <a:pt x="342" y="1287"/>
                    <a:pt x="433" y="1341"/>
                  </a:cubicBezTo>
                  <a:cubicBezTo>
                    <a:pt x="529" y="1400"/>
                    <a:pt x="572" y="1463"/>
                    <a:pt x="534" y="1584"/>
                  </a:cubicBezTo>
                  <a:cubicBezTo>
                    <a:pt x="501" y="1687"/>
                    <a:pt x="490" y="1803"/>
                    <a:pt x="486" y="1914"/>
                  </a:cubicBezTo>
                  <a:cubicBezTo>
                    <a:pt x="482" y="2025"/>
                    <a:pt x="516" y="2083"/>
                    <a:pt x="588" y="2083"/>
                  </a:cubicBezTo>
                  <a:cubicBezTo>
                    <a:pt x="617" y="2083"/>
                    <a:pt x="653" y="2073"/>
                    <a:pt x="694" y="2054"/>
                  </a:cubicBezTo>
                  <a:cubicBezTo>
                    <a:pt x="812" y="2001"/>
                    <a:pt x="928" y="1937"/>
                    <a:pt x="1038" y="1871"/>
                  </a:cubicBezTo>
                  <a:cubicBezTo>
                    <a:pt x="1076" y="1848"/>
                    <a:pt x="1112" y="1835"/>
                    <a:pt x="1148" y="1835"/>
                  </a:cubicBezTo>
                  <a:cubicBezTo>
                    <a:pt x="1180" y="1835"/>
                    <a:pt x="1211" y="1845"/>
                    <a:pt x="1245" y="1867"/>
                  </a:cubicBezTo>
                  <a:cubicBezTo>
                    <a:pt x="1360" y="1941"/>
                    <a:pt x="1496" y="1972"/>
                    <a:pt x="1625" y="2014"/>
                  </a:cubicBezTo>
                  <a:cubicBezTo>
                    <a:pt x="1667" y="2027"/>
                    <a:pt x="1702" y="2034"/>
                    <a:pt x="1731" y="2034"/>
                  </a:cubicBezTo>
                  <a:cubicBezTo>
                    <a:pt x="1820" y="2034"/>
                    <a:pt x="1845" y="1970"/>
                    <a:pt x="1820" y="1830"/>
                  </a:cubicBezTo>
                  <a:cubicBezTo>
                    <a:pt x="1798" y="1708"/>
                    <a:pt x="1778" y="1584"/>
                    <a:pt x="1734" y="1469"/>
                  </a:cubicBezTo>
                  <a:cubicBezTo>
                    <a:pt x="1692" y="1361"/>
                    <a:pt x="1709" y="1290"/>
                    <a:pt x="1787" y="1205"/>
                  </a:cubicBezTo>
                  <a:cubicBezTo>
                    <a:pt x="1905" y="1079"/>
                    <a:pt x="1993" y="925"/>
                    <a:pt x="2075" y="772"/>
                  </a:cubicBezTo>
                  <a:cubicBezTo>
                    <a:pt x="2138" y="650"/>
                    <a:pt x="2110" y="609"/>
                    <a:pt x="1980" y="570"/>
                  </a:cubicBezTo>
                  <a:cubicBezTo>
                    <a:pt x="1942" y="559"/>
                    <a:pt x="1904" y="555"/>
                    <a:pt x="1866" y="555"/>
                  </a:cubicBezTo>
                  <a:cubicBezTo>
                    <a:pt x="1799" y="555"/>
                    <a:pt x="1732" y="567"/>
                    <a:pt x="1666" y="574"/>
                  </a:cubicBezTo>
                  <a:cubicBezTo>
                    <a:pt x="1653" y="575"/>
                    <a:pt x="1641" y="576"/>
                    <a:pt x="1630" y="576"/>
                  </a:cubicBezTo>
                  <a:cubicBezTo>
                    <a:pt x="1549" y="576"/>
                    <a:pt x="1498" y="545"/>
                    <a:pt x="1465" y="458"/>
                  </a:cubicBezTo>
                  <a:cubicBezTo>
                    <a:pt x="1420" y="337"/>
                    <a:pt x="1373" y="214"/>
                    <a:pt x="1312" y="101"/>
                  </a:cubicBezTo>
                  <a:cubicBezTo>
                    <a:pt x="1276" y="34"/>
                    <a:pt x="1231" y="1"/>
                    <a:pt x="11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39"/>
            <p:cNvSpPr/>
            <p:nvPr/>
          </p:nvSpPr>
          <p:spPr>
            <a:xfrm>
              <a:off x="2391412" y="3455689"/>
              <a:ext cx="62868" cy="66850"/>
            </a:xfrm>
            <a:custGeom>
              <a:avLst/>
              <a:gdLst/>
              <a:ahLst/>
              <a:cxnLst/>
              <a:rect l="l" t="t" r="r" b="b"/>
              <a:pathLst>
                <a:path w="1910" h="2031" extrusionOk="0">
                  <a:moveTo>
                    <a:pt x="583" y="0"/>
                  </a:moveTo>
                  <a:cubicBezTo>
                    <a:pt x="568" y="0"/>
                    <a:pt x="552" y="4"/>
                    <a:pt x="535" y="12"/>
                  </a:cubicBezTo>
                  <a:cubicBezTo>
                    <a:pt x="462" y="49"/>
                    <a:pt x="465" y="124"/>
                    <a:pt x="465" y="192"/>
                  </a:cubicBezTo>
                  <a:cubicBezTo>
                    <a:pt x="469" y="354"/>
                    <a:pt x="465" y="517"/>
                    <a:pt x="478" y="678"/>
                  </a:cubicBezTo>
                  <a:cubicBezTo>
                    <a:pt x="486" y="799"/>
                    <a:pt x="441" y="871"/>
                    <a:pt x="335" y="922"/>
                  </a:cubicBezTo>
                  <a:cubicBezTo>
                    <a:pt x="249" y="961"/>
                    <a:pt x="168" y="1008"/>
                    <a:pt x="90" y="1061"/>
                  </a:cubicBezTo>
                  <a:cubicBezTo>
                    <a:pt x="40" y="1094"/>
                    <a:pt x="0" y="1144"/>
                    <a:pt x="21" y="1214"/>
                  </a:cubicBezTo>
                  <a:cubicBezTo>
                    <a:pt x="40" y="1280"/>
                    <a:pt x="91" y="1307"/>
                    <a:pt x="156" y="1309"/>
                  </a:cubicBezTo>
                  <a:cubicBezTo>
                    <a:pt x="215" y="1311"/>
                    <a:pt x="275" y="1313"/>
                    <a:pt x="334" y="1313"/>
                  </a:cubicBezTo>
                  <a:cubicBezTo>
                    <a:pt x="360" y="1313"/>
                    <a:pt x="386" y="1312"/>
                    <a:pt x="412" y="1311"/>
                  </a:cubicBezTo>
                  <a:cubicBezTo>
                    <a:pt x="417" y="1311"/>
                    <a:pt x="421" y="1311"/>
                    <a:pt x="426" y="1311"/>
                  </a:cubicBezTo>
                  <a:cubicBezTo>
                    <a:pt x="523" y="1311"/>
                    <a:pt x="566" y="1357"/>
                    <a:pt x="574" y="1460"/>
                  </a:cubicBezTo>
                  <a:cubicBezTo>
                    <a:pt x="585" y="1604"/>
                    <a:pt x="606" y="1749"/>
                    <a:pt x="629" y="1891"/>
                  </a:cubicBezTo>
                  <a:cubicBezTo>
                    <a:pt x="645" y="1983"/>
                    <a:pt x="686" y="2030"/>
                    <a:pt x="742" y="2030"/>
                  </a:cubicBezTo>
                  <a:cubicBezTo>
                    <a:pt x="777" y="2030"/>
                    <a:pt x="818" y="2012"/>
                    <a:pt x="863" y="1976"/>
                  </a:cubicBezTo>
                  <a:cubicBezTo>
                    <a:pt x="931" y="1922"/>
                    <a:pt x="985" y="1853"/>
                    <a:pt x="1019" y="1774"/>
                  </a:cubicBezTo>
                  <a:cubicBezTo>
                    <a:pt x="1096" y="1601"/>
                    <a:pt x="1196" y="1477"/>
                    <a:pt x="1361" y="1477"/>
                  </a:cubicBezTo>
                  <a:cubicBezTo>
                    <a:pt x="1410" y="1477"/>
                    <a:pt x="1466" y="1488"/>
                    <a:pt x="1528" y="1513"/>
                  </a:cubicBezTo>
                  <a:cubicBezTo>
                    <a:pt x="1534" y="1515"/>
                    <a:pt x="1540" y="1515"/>
                    <a:pt x="1547" y="1515"/>
                  </a:cubicBezTo>
                  <a:cubicBezTo>
                    <a:pt x="1557" y="1515"/>
                    <a:pt x="1568" y="1514"/>
                    <a:pt x="1579" y="1514"/>
                  </a:cubicBezTo>
                  <a:lnTo>
                    <a:pt x="1579" y="1515"/>
                  </a:lnTo>
                  <a:cubicBezTo>
                    <a:pt x="1596" y="1515"/>
                    <a:pt x="1613" y="1516"/>
                    <a:pt x="1630" y="1516"/>
                  </a:cubicBezTo>
                  <a:cubicBezTo>
                    <a:pt x="1639" y="1516"/>
                    <a:pt x="1647" y="1515"/>
                    <a:pt x="1656" y="1515"/>
                  </a:cubicBezTo>
                  <a:cubicBezTo>
                    <a:pt x="1867" y="1503"/>
                    <a:pt x="1909" y="1418"/>
                    <a:pt x="1792" y="1236"/>
                  </a:cubicBezTo>
                  <a:cubicBezTo>
                    <a:pt x="1760" y="1188"/>
                    <a:pt x="1723" y="1140"/>
                    <a:pt x="1681" y="1098"/>
                  </a:cubicBezTo>
                  <a:cubicBezTo>
                    <a:pt x="1560" y="974"/>
                    <a:pt x="1519" y="846"/>
                    <a:pt x="1629" y="689"/>
                  </a:cubicBezTo>
                  <a:cubicBezTo>
                    <a:pt x="1672" y="628"/>
                    <a:pt x="1689" y="549"/>
                    <a:pt x="1718" y="476"/>
                  </a:cubicBezTo>
                  <a:cubicBezTo>
                    <a:pt x="1746" y="403"/>
                    <a:pt x="1774" y="325"/>
                    <a:pt x="1702" y="265"/>
                  </a:cubicBezTo>
                  <a:cubicBezTo>
                    <a:pt x="1674" y="241"/>
                    <a:pt x="1645" y="232"/>
                    <a:pt x="1615" y="232"/>
                  </a:cubicBezTo>
                  <a:cubicBezTo>
                    <a:pt x="1572" y="232"/>
                    <a:pt x="1527" y="252"/>
                    <a:pt x="1485" y="272"/>
                  </a:cubicBezTo>
                  <a:cubicBezTo>
                    <a:pt x="1400" y="311"/>
                    <a:pt x="1310" y="344"/>
                    <a:pt x="1230" y="392"/>
                  </a:cubicBezTo>
                  <a:cubicBezTo>
                    <a:pt x="1191" y="416"/>
                    <a:pt x="1154" y="428"/>
                    <a:pt x="1120" y="428"/>
                  </a:cubicBezTo>
                  <a:cubicBezTo>
                    <a:pt x="1071" y="428"/>
                    <a:pt x="1027" y="403"/>
                    <a:pt x="981" y="354"/>
                  </a:cubicBezTo>
                  <a:cubicBezTo>
                    <a:pt x="895" y="259"/>
                    <a:pt x="805" y="169"/>
                    <a:pt x="712" y="80"/>
                  </a:cubicBezTo>
                  <a:cubicBezTo>
                    <a:pt x="675" y="44"/>
                    <a:pt x="635" y="0"/>
                    <a:pt x="5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39"/>
            <p:cNvSpPr/>
            <p:nvPr/>
          </p:nvSpPr>
          <p:spPr>
            <a:xfrm>
              <a:off x="2599533" y="4283333"/>
              <a:ext cx="43481" cy="44369"/>
            </a:xfrm>
            <a:custGeom>
              <a:avLst/>
              <a:gdLst/>
              <a:ahLst/>
              <a:cxnLst/>
              <a:rect l="l" t="t" r="r" b="b"/>
              <a:pathLst>
                <a:path w="1321" h="1348" extrusionOk="0">
                  <a:moveTo>
                    <a:pt x="264" y="1"/>
                  </a:moveTo>
                  <a:cubicBezTo>
                    <a:pt x="250" y="1"/>
                    <a:pt x="236" y="5"/>
                    <a:pt x="222" y="16"/>
                  </a:cubicBezTo>
                  <a:cubicBezTo>
                    <a:pt x="176" y="49"/>
                    <a:pt x="189" y="100"/>
                    <a:pt x="197" y="145"/>
                  </a:cubicBezTo>
                  <a:cubicBezTo>
                    <a:pt x="219" y="254"/>
                    <a:pt x="239" y="365"/>
                    <a:pt x="265" y="471"/>
                  </a:cubicBezTo>
                  <a:cubicBezTo>
                    <a:pt x="286" y="551"/>
                    <a:pt x="265" y="605"/>
                    <a:pt x="199" y="653"/>
                  </a:cubicBezTo>
                  <a:cubicBezTo>
                    <a:pt x="147" y="690"/>
                    <a:pt x="98" y="732"/>
                    <a:pt x="51" y="776"/>
                  </a:cubicBezTo>
                  <a:cubicBezTo>
                    <a:pt x="22" y="805"/>
                    <a:pt x="0" y="843"/>
                    <a:pt x="24" y="887"/>
                  </a:cubicBezTo>
                  <a:cubicBezTo>
                    <a:pt x="42" y="922"/>
                    <a:pt x="70" y="936"/>
                    <a:pt x="105" y="936"/>
                  </a:cubicBezTo>
                  <a:cubicBezTo>
                    <a:pt x="112" y="936"/>
                    <a:pt x="120" y="936"/>
                    <a:pt x="127" y="935"/>
                  </a:cubicBezTo>
                  <a:cubicBezTo>
                    <a:pt x="186" y="926"/>
                    <a:pt x="243" y="918"/>
                    <a:pt x="300" y="904"/>
                  </a:cubicBezTo>
                  <a:cubicBezTo>
                    <a:pt x="314" y="901"/>
                    <a:pt x="326" y="899"/>
                    <a:pt x="338" y="899"/>
                  </a:cubicBezTo>
                  <a:cubicBezTo>
                    <a:pt x="384" y="899"/>
                    <a:pt x="411" y="926"/>
                    <a:pt x="426" y="984"/>
                  </a:cubicBezTo>
                  <a:cubicBezTo>
                    <a:pt x="452" y="1079"/>
                    <a:pt x="483" y="1174"/>
                    <a:pt x="517" y="1267"/>
                  </a:cubicBezTo>
                  <a:cubicBezTo>
                    <a:pt x="537" y="1321"/>
                    <a:pt x="565" y="1348"/>
                    <a:pt x="598" y="1348"/>
                  </a:cubicBezTo>
                  <a:cubicBezTo>
                    <a:pt x="625" y="1348"/>
                    <a:pt x="655" y="1330"/>
                    <a:pt x="686" y="1295"/>
                  </a:cubicBezTo>
                  <a:cubicBezTo>
                    <a:pt x="726" y="1250"/>
                    <a:pt x="752" y="1196"/>
                    <a:pt x="765" y="1141"/>
                  </a:cubicBezTo>
                  <a:cubicBezTo>
                    <a:pt x="800" y="999"/>
                    <a:pt x="862" y="894"/>
                    <a:pt x="1005" y="894"/>
                  </a:cubicBezTo>
                  <a:cubicBezTo>
                    <a:pt x="1027" y="894"/>
                    <a:pt x="1050" y="897"/>
                    <a:pt x="1076" y="902"/>
                  </a:cubicBezTo>
                  <a:cubicBezTo>
                    <a:pt x="1078" y="902"/>
                    <a:pt x="1079" y="902"/>
                    <a:pt x="1081" y="902"/>
                  </a:cubicBezTo>
                  <a:cubicBezTo>
                    <a:pt x="1090" y="902"/>
                    <a:pt x="1100" y="897"/>
                    <a:pt x="1110" y="896"/>
                  </a:cubicBezTo>
                  <a:cubicBezTo>
                    <a:pt x="1127" y="893"/>
                    <a:pt x="1144" y="891"/>
                    <a:pt x="1162" y="887"/>
                  </a:cubicBezTo>
                  <a:cubicBezTo>
                    <a:pt x="1302" y="852"/>
                    <a:pt x="1321" y="790"/>
                    <a:pt x="1218" y="682"/>
                  </a:cubicBezTo>
                  <a:cubicBezTo>
                    <a:pt x="1193" y="657"/>
                    <a:pt x="1161" y="629"/>
                    <a:pt x="1127" y="605"/>
                  </a:cubicBezTo>
                  <a:cubicBezTo>
                    <a:pt x="1030" y="536"/>
                    <a:pt x="988" y="456"/>
                    <a:pt x="1042" y="338"/>
                  </a:cubicBezTo>
                  <a:cubicBezTo>
                    <a:pt x="1063" y="291"/>
                    <a:pt x="1064" y="235"/>
                    <a:pt x="1076" y="184"/>
                  </a:cubicBezTo>
                  <a:cubicBezTo>
                    <a:pt x="1087" y="130"/>
                    <a:pt x="1095" y="74"/>
                    <a:pt x="1038" y="42"/>
                  </a:cubicBezTo>
                  <a:cubicBezTo>
                    <a:pt x="1022" y="33"/>
                    <a:pt x="1007" y="30"/>
                    <a:pt x="992" y="30"/>
                  </a:cubicBezTo>
                  <a:cubicBezTo>
                    <a:pt x="957" y="30"/>
                    <a:pt x="925" y="51"/>
                    <a:pt x="893" y="74"/>
                  </a:cubicBezTo>
                  <a:cubicBezTo>
                    <a:pt x="841" y="111"/>
                    <a:pt x="786" y="144"/>
                    <a:pt x="737" y="186"/>
                  </a:cubicBezTo>
                  <a:cubicBezTo>
                    <a:pt x="706" y="212"/>
                    <a:pt x="678" y="226"/>
                    <a:pt x="649" y="226"/>
                  </a:cubicBezTo>
                  <a:cubicBezTo>
                    <a:pt x="621" y="226"/>
                    <a:pt x="594" y="214"/>
                    <a:pt x="564" y="191"/>
                  </a:cubicBezTo>
                  <a:cubicBezTo>
                    <a:pt x="495" y="138"/>
                    <a:pt x="423" y="89"/>
                    <a:pt x="349" y="40"/>
                  </a:cubicBezTo>
                  <a:cubicBezTo>
                    <a:pt x="323" y="22"/>
                    <a:pt x="295" y="1"/>
                    <a:pt x="26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39"/>
            <p:cNvSpPr/>
            <p:nvPr/>
          </p:nvSpPr>
          <p:spPr>
            <a:xfrm>
              <a:off x="2326010" y="3437849"/>
              <a:ext cx="49636" cy="50525"/>
            </a:xfrm>
            <a:custGeom>
              <a:avLst/>
              <a:gdLst/>
              <a:ahLst/>
              <a:cxnLst/>
              <a:rect l="l" t="t" r="r" b="b"/>
              <a:pathLst>
                <a:path w="1508" h="1535" extrusionOk="0">
                  <a:moveTo>
                    <a:pt x="1078" y="0"/>
                  </a:moveTo>
                  <a:cubicBezTo>
                    <a:pt x="875" y="149"/>
                    <a:pt x="892" y="401"/>
                    <a:pt x="736" y="546"/>
                  </a:cubicBezTo>
                  <a:cubicBezTo>
                    <a:pt x="610" y="400"/>
                    <a:pt x="596" y="198"/>
                    <a:pt x="422" y="80"/>
                  </a:cubicBezTo>
                  <a:lnTo>
                    <a:pt x="422" y="80"/>
                  </a:lnTo>
                  <a:cubicBezTo>
                    <a:pt x="365" y="299"/>
                    <a:pt x="583" y="450"/>
                    <a:pt x="527" y="651"/>
                  </a:cubicBezTo>
                  <a:cubicBezTo>
                    <a:pt x="393" y="650"/>
                    <a:pt x="273" y="570"/>
                    <a:pt x="141" y="570"/>
                  </a:cubicBezTo>
                  <a:cubicBezTo>
                    <a:pt x="99" y="570"/>
                    <a:pt x="57" y="578"/>
                    <a:pt x="13" y="598"/>
                  </a:cubicBezTo>
                  <a:cubicBezTo>
                    <a:pt x="79" y="768"/>
                    <a:pt x="295" y="751"/>
                    <a:pt x="380" y="885"/>
                  </a:cubicBezTo>
                  <a:cubicBezTo>
                    <a:pt x="265" y="1013"/>
                    <a:pt x="51" y="1008"/>
                    <a:pt x="0" y="1224"/>
                  </a:cubicBezTo>
                  <a:cubicBezTo>
                    <a:pt x="200" y="1202"/>
                    <a:pt x="355" y="1103"/>
                    <a:pt x="534" y="1070"/>
                  </a:cubicBezTo>
                  <a:lnTo>
                    <a:pt x="534" y="1070"/>
                  </a:lnTo>
                  <a:cubicBezTo>
                    <a:pt x="564" y="1232"/>
                    <a:pt x="412" y="1359"/>
                    <a:pt x="476" y="1534"/>
                  </a:cubicBezTo>
                  <a:cubicBezTo>
                    <a:pt x="611" y="1415"/>
                    <a:pt x="617" y="1241"/>
                    <a:pt x="732" y="1120"/>
                  </a:cubicBezTo>
                  <a:cubicBezTo>
                    <a:pt x="838" y="1253"/>
                    <a:pt x="864" y="1445"/>
                    <a:pt x="1045" y="1521"/>
                  </a:cubicBezTo>
                  <a:cubicBezTo>
                    <a:pt x="1109" y="1369"/>
                    <a:pt x="950" y="1246"/>
                    <a:pt x="997" y="1098"/>
                  </a:cubicBezTo>
                  <a:cubicBezTo>
                    <a:pt x="998" y="1098"/>
                    <a:pt x="999" y="1098"/>
                    <a:pt x="999" y="1098"/>
                  </a:cubicBezTo>
                  <a:cubicBezTo>
                    <a:pt x="1142" y="1098"/>
                    <a:pt x="1269" y="1179"/>
                    <a:pt x="1413" y="1179"/>
                  </a:cubicBezTo>
                  <a:cubicBezTo>
                    <a:pt x="1442" y="1179"/>
                    <a:pt x="1472" y="1175"/>
                    <a:pt x="1503" y="1167"/>
                  </a:cubicBezTo>
                  <a:cubicBezTo>
                    <a:pt x="1380" y="993"/>
                    <a:pt x="1168" y="980"/>
                    <a:pt x="1029" y="847"/>
                  </a:cubicBezTo>
                  <a:cubicBezTo>
                    <a:pt x="1176" y="716"/>
                    <a:pt x="1380" y="703"/>
                    <a:pt x="1508" y="535"/>
                  </a:cubicBezTo>
                  <a:lnTo>
                    <a:pt x="1508" y="535"/>
                  </a:lnTo>
                  <a:cubicBezTo>
                    <a:pt x="1293" y="541"/>
                    <a:pt x="1125" y="631"/>
                    <a:pt x="925" y="663"/>
                  </a:cubicBezTo>
                  <a:cubicBezTo>
                    <a:pt x="931" y="431"/>
                    <a:pt x="1107" y="252"/>
                    <a:pt x="10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39"/>
            <p:cNvSpPr/>
            <p:nvPr/>
          </p:nvSpPr>
          <p:spPr>
            <a:xfrm>
              <a:off x="2527186" y="3323206"/>
              <a:ext cx="40485" cy="41341"/>
            </a:xfrm>
            <a:custGeom>
              <a:avLst/>
              <a:gdLst/>
              <a:ahLst/>
              <a:cxnLst/>
              <a:rect l="l" t="t" r="r" b="b"/>
              <a:pathLst>
                <a:path w="1230" h="1256" extrusionOk="0">
                  <a:moveTo>
                    <a:pt x="954" y="1"/>
                  </a:moveTo>
                  <a:cubicBezTo>
                    <a:pt x="923" y="1"/>
                    <a:pt x="887" y="9"/>
                    <a:pt x="845" y="26"/>
                  </a:cubicBezTo>
                  <a:cubicBezTo>
                    <a:pt x="766" y="59"/>
                    <a:pt x="696" y="114"/>
                    <a:pt x="613" y="114"/>
                  </a:cubicBezTo>
                  <a:cubicBezTo>
                    <a:pt x="571" y="114"/>
                    <a:pt x="525" y="100"/>
                    <a:pt x="474" y="60"/>
                  </a:cubicBezTo>
                  <a:cubicBezTo>
                    <a:pt x="454" y="45"/>
                    <a:pt x="434" y="39"/>
                    <a:pt x="416" y="39"/>
                  </a:cubicBezTo>
                  <a:cubicBezTo>
                    <a:pt x="356" y="39"/>
                    <a:pt x="310" y="111"/>
                    <a:pt x="317" y="188"/>
                  </a:cubicBezTo>
                  <a:cubicBezTo>
                    <a:pt x="330" y="344"/>
                    <a:pt x="255" y="440"/>
                    <a:pt x="151" y="539"/>
                  </a:cubicBezTo>
                  <a:cubicBezTo>
                    <a:pt x="0" y="682"/>
                    <a:pt x="25" y="779"/>
                    <a:pt x="223" y="809"/>
                  </a:cubicBezTo>
                  <a:cubicBezTo>
                    <a:pt x="373" y="834"/>
                    <a:pt x="424" y="919"/>
                    <a:pt x="453" y="1042"/>
                  </a:cubicBezTo>
                  <a:cubicBezTo>
                    <a:pt x="462" y="1084"/>
                    <a:pt x="460" y="1129"/>
                    <a:pt x="473" y="1169"/>
                  </a:cubicBezTo>
                  <a:cubicBezTo>
                    <a:pt x="493" y="1226"/>
                    <a:pt x="529" y="1256"/>
                    <a:pt x="569" y="1256"/>
                  </a:cubicBezTo>
                  <a:cubicBezTo>
                    <a:pt x="601" y="1256"/>
                    <a:pt x="635" y="1238"/>
                    <a:pt x="668" y="1202"/>
                  </a:cubicBezTo>
                  <a:cubicBezTo>
                    <a:pt x="691" y="1178"/>
                    <a:pt x="711" y="1148"/>
                    <a:pt x="722" y="1117"/>
                  </a:cubicBezTo>
                  <a:cubicBezTo>
                    <a:pt x="772" y="986"/>
                    <a:pt x="851" y="921"/>
                    <a:pt x="1005" y="904"/>
                  </a:cubicBezTo>
                  <a:cubicBezTo>
                    <a:pt x="1186" y="884"/>
                    <a:pt x="1229" y="750"/>
                    <a:pt x="1104" y="619"/>
                  </a:cubicBezTo>
                  <a:cubicBezTo>
                    <a:pt x="1011" y="522"/>
                    <a:pt x="999" y="432"/>
                    <a:pt x="1034" y="320"/>
                  </a:cubicBezTo>
                  <a:cubicBezTo>
                    <a:pt x="1048" y="271"/>
                    <a:pt x="1062" y="222"/>
                    <a:pt x="1073" y="183"/>
                  </a:cubicBezTo>
                  <a:cubicBezTo>
                    <a:pt x="1081" y="62"/>
                    <a:pt x="1038" y="1"/>
                    <a:pt x="95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39"/>
            <p:cNvSpPr/>
            <p:nvPr/>
          </p:nvSpPr>
          <p:spPr>
            <a:xfrm>
              <a:off x="2349084" y="3372118"/>
              <a:ext cx="27714" cy="28669"/>
            </a:xfrm>
            <a:custGeom>
              <a:avLst/>
              <a:gdLst/>
              <a:ahLst/>
              <a:cxnLst/>
              <a:rect l="l" t="t" r="r" b="b"/>
              <a:pathLst>
                <a:path w="842" h="871" extrusionOk="0">
                  <a:moveTo>
                    <a:pt x="438" y="0"/>
                  </a:moveTo>
                  <a:cubicBezTo>
                    <a:pt x="184" y="0"/>
                    <a:pt x="5" y="177"/>
                    <a:pt x="4" y="430"/>
                  </a:cubicBezTo>
                  <a:cubicBezTo>
                    <a:pt x="0" y="679"/>
                    <a:pt x="168" y="864"/>
                    <a:pt x="403" y="870"/>
                  </a:cubicBezTo>
                  <a:cubicBezTo>
                    <a:pt x="408" y="870"/>
                    <a:pt x="412" y="871"/>
                    <a:pt x="416" y="871"/>
                  </a:cubicBezTo>
                  <a:cubicBezTo>
                    <a:pt x="659" y="871"/>
                    <a:pt x="835" y="691"/>
                    <a:pt x="840" y="441"/>
                  </a:cubicBezTo>
                  <a:cubicBezTo>
                    <a:pt x="842" y="192"/>
                    <a:pt x="675" y="4"/>
                    <a:pt x="445" y="0"/>
                  </a:cubicBezTo>
                  <a:cubicBezTo>
                    <a:pt x="443" y="0"/>
                    <a:pt x="440" y="0"/>
                    <a:pt x="4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39"/>
            <p:cNvSpPr/>
            <p:nvPr/>
          </p:nvSpPr>
          <p:spPr>
            <a:xfrm>
              <a:off x="2369721" y="3319717"/>
              <a:ext cx="17215" cy="18070"/>
            </a:xfrm>
            <a:custGeom>
              <a:avLst/>
              <a:gdLst/>
              <a:ahLst/>
              <a:cxnLst/>
              <a:rect l="l" t="t" r="r" b="b"/>
              <a:pathLst>
                <a:path w="523" h="549" extrusionOk="0">
                  <a:moveTo>
                    <a:pt x="277" y="0"/>
                  </a:moveTo>
                  <a:cubicBezTo>
                    <a:pt x="277" y="0"/>
                    <a:pt x="276" y="0"/>
                    <a:pt x="275" y="0"/>
                  </a:cubicBezTo>
                  <a:cubicBezTo>
                    <a:pt x="143" y="4"/>
                    <a:pt x="4" y="153"/>
                    <a:pt x="2" y="292"/>
                  </a:cubicBezTo>
                  <a:cubicBezTo>
                    <a:pt x="1" y="420"/>
                    <a:pt x="130" y="549"/>
                    <a:pt x="255" y="549"/>
                  </a:cubicBezTo>
                  <a:cubicBezTo>
                    <a:pt x="259" y="549"/>
                    <a:pt x="264" y="549"/>
                    <a:pt x="268" y="548"/>
                  </a:cubicBezTo>
                  <a:cubicBezTo>
                    <a:pt x="404" y="539"/>
                    <a:pt x="522" y="395"/>
                    <a:pt x="517" y="244"/>
                  </a:cubicBezTo>
                  <a:cubicBezTo>
                    <a:pt x="512" y="106"/>
                    <a:pt x="406" y="0"/>
                    <a:pt x="2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39"/>
            <p:cNvSpPr/>
            <p:nvPr/>
          </p:nvSpPr>
          <p:spPr>
            <a:xfrm>
              <a:off x="2499933" y="3417738"/>
              <a:ext cx="17017" cy="16754"/>
            </a:xfrm>
            <a:custGeom>
              <a:avLst/>
              <a:gdLst/>
              <a:ahLst/>
              <a:cxnLst/>
              <a:rect l="l" t="t" r="r" b="b"/>
              <a:pathLst>
                <a:path w="517" h="509" extrusionOk="0">
                  <a:moveTo>
                    <a:pt x="239" y="0"/>
                  </a:moveTo>
                  <a:cubicBezTo>
                    <a:pt x="236" y="0"/>
                    <a:pt x="234" y="0"/>
                    <a:pt x="231" y="0"/>
                  </a:cubicBezTo>
                  <a:cubicBezTo>
                    <a:pt x="94" y="6"/>
                    <a:pt x="3" y="106"/>
                    <a:pt x="2" y="251"/>
                  </a:cubicBezTo>
                  <a:cubicBezTo>
                    <a:pt x="1" y="406"/>
                    <a:pt x="98" y="508"/>
                    <a:pt x="241" y="508"/>
                  </a:cubicBezTo>
                  <a:cubicBezTo>
                    <a:pt x="244" y="508"/>
                    <a:pt x="248" y="508"/>
                    <a:pt x="252" y="508"/>
                  </a:cubicBezTo>
                  <a:cubicBezTo>
                    <a:pt x="390" y="503"/>
                    <a:pt x="517" y="374"/>
                    <a:pt x="509" y="244"/>
                  </a:cubicBezTo>
                  <a:cubicBezTo>
                    <a:pt x="504" y="116"/>
                    <a:pt x="373" y="0"/>
                    <a:pt x="2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39"/>
            <p:cNvSpPr/>
            <p:nvPr/>
          </p:nvSpPr>
          <p:spPr>
            <a:xfrm>
              <a:off x="2644265" y="4250386"/>
              <a:ext cx="17050" cy="16820"/>
            </a:xfrm>
            <a:custGeom>
              <a:avLst/>
              <a:gdLst/>
              <a:ahLst/>
              <a:cxnLst/>
              <a:rect l="l" t="t" r="r" b="b"/>
              <a:pathLst>
                <a:path w="518" h="511" extrusionOk="0">
                  <a:moveTo>
                    <a:pt x="236" y="0"/>
                  </a:moveTo>
                  <a:cubicBezTo>
                    <a:pt x="235" y="0"/>
                    <a:pt x="233" y="0"/>
                    <a:pt x="231" y="0"/>
                  </a:cubicBezTo>
                  <a:cubicBezTo>
                    <a:pt x="95" y="6"/>
                    <a:pt x="2" y="106"/>
                    <a:pt x="1" y="254"/>
                  </a:cubicBezTo>
                  <a:cubicBezTo>
                    <a:pt x="0" y="408"/>
                    <a:pt x="97" y="510"/>
                    <a:pt x="241" y="510"/>
                  </a:cubicBezTo>
                  <a:cubicBezTo>
                    <a:pt x="245" y="510"/>
                    <a:pt x="249" y="510"/>
                    <a:pt x="252" y="510"/>
                  </a:cubicBezTo>
                  <a:cubicBezTo>
                    <a:pt x="391" y="505"/>
                    <a:pt x="517" y="376"/>
                    <a:pt x="511" y="245"/>
                  </a:cubicBezTo>
                  <a:cubicBezTo>
                    <a:pt x="504" y="117"/>
                    <a:pt x="372" y="0"/>
                    <a:pt x="2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39"/>
            <p:cNvSpPr/>
            <p:nvPr/>
          </p:nvSpPr>
          <p:spPr>
            <a:xfrm>
              <a:off x="2428540" y="3305893"/>
              <a:ext cx="12639" cy="13331"/>
            </a:xfrm>
            <a:custGeom>
              <a:avLst/>
              <a:gdLst/>
              <a:ahLst/>
              <a:cxnLst/>
              <a:rect l="l" t="t" r="r" b="b"/>
              <a:pathLst>
                <a:path w="384" h="405" extrusionOk="0">
                  <a:moveTo>
                    <a:pt x="193" y="0"/>
                  </a:moveTo>
                  <a:cubicBezTo>
                    <a:pt x="82" y="0"/>
                    <a:pt x="18" y="53"/>
                    <a:pt x="11" y="165"/>
                  </a:cubicBezTo>
                  <a:cubicBezTo>
                    <a:pt x="0" y="294"/>
                    <a:pt x="91" y="405"/>
                    <a:pt x="205" y="405"/>
                  </a:cubicBezTo>
                  <a:cubicBezTo>
                    <a:pt x="208" y="405"/>
                    <a:pt x="210" y="405"/>
                    <a:pt x="213" y="404"/>
                  </a:cubicBezTo>
                  <a:cubicBezTo>
                    <a:pt x="330" y="400"/>
                    <a:pt x="369" y="324"/>
                    <a:pt x="375" y="248"/>
                  </a:cubicBezTo>
                  <a:cubicBezTo>
                    <a:pt x="383" y="81"/>
                    <a:pt x="315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39"/>
            <p:cNvSpPr/>
            <p:nvPr/>
          </p:nvSpPr>
          <p:spPr>
            <a:xfrm>
              <a:off x="2694756" y="4347781"/>
              <a:ext cx="12705" cy="13363"/>
            </a:xfrm>
            <a:custGeom>
              <a:avLst/>
              <a:gdLst/>
              <a:ahLst/>
              <a:cxnLst/>
              <a:rect l="l" t="t" r="r" b="b"/>
              <a:pathLst>
                <a:path w="386" h="406" extrusionOk="0">
                  <a:moveTo>
                    <a:pt x="193" y="0"/>
                  </a:moveTo>
                  <a:cubicBezTo>
                    <a:pt x="83" y="0"/>
                    <a:pt x="19" y="53"/>
                    <a:pt x="11" y="167"/>
                  </a:cubicBezTo>
                  <a:cubicBezTo>
                    <a:pt x="0" y="294"/>
                    <a:pt x="91" y="406"/>
                    <a:pt x="207" y="406"/>
                  </a:cubicBezTo>
                  <a:cubicBezTo>
                    <a:pt x="210" y="406"/>
                    <a:pt x="212" y="406"/>
                    <a:pt x="215" y="406"/>
                  </a:cubicBezTo>
                  <a:cubicBezTo>
                    <a:pt x="332" y="401"/>
                    <a:pt x="372" y="324"/>
                    <a:pt x="377" y="249"/>
                  </a:cubicBezTo>
                  <a:cubicBezTo>
                    <a:pt x="385" y="83"/>
                    <a:pt x="317" y="0"/>
                    <a:pt x="19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39"/>
            <p:cNvSpPr/>
            <p:nvPr/>
          </p:nvSpPr>
          <p:spPr>
            <a:xfrm>
              <a:off x="2502961" y="3307967"/>
              <a:ext cx="12672" cy="13232"/>
            </a:xfrm>
            <a:custGeom>
              <a:avLst/>
              <a:gdLst/>
              <a:ahLst/>
              <a:cxnLst/>
              <a:rect l="l" t="t" r="r" b="b"/>
              <a:pathLst>
                <a:path w="385" h="402" extrusionOk="0">
                  <a:moveTo>
                    <a:pt x="198" y="0"/>
                  </a:moveTo>
                  <a:cubicBezTo>
                    <a:pt x="107" y="0"/>
                    <a:pt x="22" y="87"/>
                    <a:pt x="12" y="193"/>
                  </a:cubicBezTo>
                  <a:cubicBezTo>
                    <a:pt x="0" y="315"/>
                    <a:pt x="64" y="394"/>
                    <a:pt x="180" y="401"/>
                  </a:cubicBezTo>
                  <a:cubicBezTo>
                    <a:pt x="185" y="401"/>
                    <a:pt x="190" y="401"/>
                    <a:pt x="195" y="401"/>
                  </a:cubicBezTo>
                  <a:cubicBezTo>
                    <a:pt x="306" y="401"/>
                    <a:pt x="375" y="336"/>
                    <a:pt x="380" y="221"/>
                  </a:cubicBezTo>
                  <a:cubicBezTo>
                    <a:pt x="384" y="111"/>
                    <a:pt x="308" y="11"/>
                    <a:pt x="212" y="1"/>
                  </a:cubicBezTo>
                  <a:cubicBezTo>
                    <a:pt x="207" y="1"/>
                    <a:pt x="202" y="0"/>
                    <a:pt x="1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39"/>
            <p:cNvSpPr/>
            <p:nvPr/>
          </p:nvSpPr>
          <p:spPr>
            <a:xfrm>
              <a:off x="2530478" y="3395783"/>
              <a:ext cx="12179" cy="13100"/>
            </a:xfrm>
            <a:custGeom>
              <a:avLst/>
              <a:gdLst/>
              <a:ahLst/>
              <a:cxnLst/>
              <a:rect l="l" t="t" r="r" b="b"/>
              <a:pathLst>
                <a:path w="370" h="398" extrusionOk="0">
                  <a:moveTo>
                    <a:pt x="207" y="0"/>
                  </a:moveTo>
                  <a:cubicBezTo>
                    <a:pt x="201" y="0"/>
                    <a:pt x="194" y="1"/>
                    <a:pt x="188" y="1"/>
                  </a:cubicBezTo>
                  <a:cubicBezTo>
                    <a:pt x="85" y="11"/>
                    <a:pt x="0" y="106"/>
                    <a:pt x="4" y="209"/>
                  </a:cubicBezTo>
                  <a:cubicBezTo>
                    <a:pt x="6" y="305"/>
                    <a:pt x="87" y="393"/>
                    <a:pt x="176" y="397"/>
                  </a:cubicBezTo>
                  <a:cubicBezTo>
                    <a:pt x="178" y="397"/>
                    <a:pt x="180" y="397"/>
                    <a:pt x="182" y="397"/>
                  </a:cubicBezTo>
                  <a:cubicBezTo>
                    <a:pt x="283" y="397"/>
                    <a:pt x="369" y="289"/>
                    <a:pt x="364" y="169"/>
                  </a:cubicBezTo>
                  <a:cubicBezTo>
                    <a:pt x="360" y="65"/>
                    <a:pt x="299" y="0"/>
                    <a:pt x="20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39"/>
            <p:cNvSpPr/>
            <p:nvPr/>
          </p:nvSpPr>
          <p:spPr>
            <a:xfrm>
              <a:off x="2616057" y="4243869"/>
              <a:ext cx="12179" cy="13133"/>
            </a:xfrm>
            <a:custGeom>
              <a:avLst/>
              <a:gdLst/>
              <a:ahLst/>
              <a:cxnLst/>
              <a:rect l="l" t="t" r="r" b="b"/>
              <a:pathLst>
                <a:path w="370" h="399" extrusionOk="0">
                  <a:moveTo>
                    <a:pt x="208" y="1"/>
                  </a:moveTo>
                  <a:cubicBezTo>
                    <a:pt x="202" y="1"/>
                    <a:pt x="195" y="1"/>
                    <a:pt x="188" y="2"/>
                  </a:cubicBezTo>
                  <a:cubicBezTo>
                    <a:pt x="86" y="11"/>
                    <a:pt x="1" y="107"/>
                    <a:pt x="3" y="209"/>
                  </a:cubicBezTo>
                  <a:cubicBezTo>
                    <a:pt x="6" y="305"/>
                    <a:pt x="87" y="394"/>
                    <a:pt x="176" y="398"/>
                  </a:cubicBezTo>
                  <a:cubicBezTo>
                    <a:pt x="178" y="399"/>
                    <a:pt x="180" y="399"/>
                    <a:pt x="182" y="399"/>
                  </a:cubicBezTo>
                  <a:cubicBezTo>
                    <a:pt x="283" y="399"/>
                    <a:pt x="370" y="291"/>
                    <a:pt x="364" y="171"/>
                  </a:cubicBezTo>
                  <a:cubicBezTo>
                    <a:pt x="361" y="67"/>
                    <a:pt x="299" y="1"/>
                    <a:pt x="2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39"/>
            <p:cNvSpPr/>
            <p:nvPr/>
          </p:nvSpPr>
          <p:spPr>
            <a:xfrm>
              <a:off x="2507964" y="4354397"/>
              <a:ext cx="251536" cy="285176"/>
            </a:xfrm>
            <a:custGeom>
              <a:avLst/>
              <a:gdLst/>
              <a:ahLst/>
              <a:cxnLst/>
              <a:rect l="l" t="t" r="r" b="b"/>
              <a:pathLst>
                <a:path w="7642" h="8664" extrusionOk="0">
                  <a:moveTo>
                    <a:pt x="4367" y="861"/>
                  </a:moveTo>
                  <a:cubicBezTo>
                    <a:pt x="4447" y="861"/>
                    <a:pt x="4489" y="928"/>
                    <a:pt x="4524" y="989"/>
                  </a:cubicBezTo>
                  <a:cubicBezTo>
                    <a:pt x="4642" y="1197"/>
                    <a:pt x="4750" y="1412"/>
                    <a:pt x="4805" y="1647"/>
                  </a:cubicBezTo>
                  <a:cubicBezTo>
                    <a:pt x="4812" y="1680"/>
                    <a:pt x="4811" y="1716"/>
                    <a:pt x="4821" y="1748"/>
                  </a:cubicBezTo>
                  <a:cubicBezTo>
                    <a:pt x="4839" y="1813"/>
                    <a:pt x="4870" y="1853"/>
                    <a:pt x="4922" y="1853"/>
                  </a:cubicBezTo>
                  <a:cubicBezTo>
                    <a:pt x="4942" y="1853"/>
                    <a:pt x="4965" y="1847"/>
                    <a:pt x="4991" y="1835"/>
                  </a:cubicBezTo>
                  <a:cubicBezTo>
                    <a:pt x="5069" y="1798"/>
                    <a:pt x="5148" y="1764"/>
                    <a:pt x="5227" y="1735"/>
                  </a:cubicBezTo>
                  <a:cubicBezTo>
                    <a:pt x="5289" y="1712"/>
                    <a:pt x="5336" y="1700"/>
                    <a:pt x="5373" y="1700"/>
                  </a:cubicBezTo>
                  <a:cubicBezTo>
                    <a:pt x="5453" y="1700"/>
                    <a:pt x="5479" y="1760"/>
                    <a:pt x="5482" y="1902"/>
                  </a:cubicBezTo>
                  <a:cubicBezTo>
                    <a:pt x="5484" y="2162"/>
                    <a:pt x="5418" y="2409"/>
                    <a:pt x="5310" y="2644"/>
                  </a:cubicBezTo>
                  <a:cubicBezTo>
                    <a:pt x="5274" y="2723"/>
                    <a:pt x="5227" y="2795"/>
                    <a:pt x="5211" y="2880"/>
                  </a:cubicBezTo>
                  <a:cubicBezTo>
                    <a:pt x="5360" y="2972"/>
                    <a:pt x="5536" y="2992"/>
                    <a:pt x="5688" y="3101"/>
                  </a:cubicBezTo>
                  <a:cubicBezTo>
                    <a:pt x="5972" y="3303"/>
                    <a:pt x="6064" y="3575"/>
                    <a:pt x="6090" y="3891"/>
                  </a:cubicBezTo>
                  <a:cubicBezTo>
                    <a:pt x="6116" y="4197"/>
                    <a:pt x="6026" y="4488"/>
                    <a:pt x="5917" y="4764"/>
                  </a:cubicBezTo>
                  <a:cubicBezTo>
                    <a:pt x="5638" y="5455"/>
                    <a:pt x="5308" y="6122"/>
                    <a:pt x="4845" y="6713"/>
                  </a:cubicBezTo>
                  <a:cubicBezTo>
                    <a:pt x="4709" y="6887"/>
                    <a:pt x="4561" y="7053"/>
                    <a:pt x="4355" y="7155"/>
                  </a:cubicBezTo>
                  <a:cubicBezTo>
                    <a:pt x="4200" y="7232"/>
                    <a:pt x="4037" y="7270"/>
                    <a:pt x="3876" y="7270"/>
                  </a:cubicBezTo>
                  <a:cubicBezTo>
                    <a:pt x="3605" y="7270"/>
                    <a:pt x="3341" y="7163"/>
                    <a:pt x="3132" y="6957"/>
                  </a:cubicBezTo>
                  <a:cubicBezTo>
                    <a:pt x="2935" y="6765"/>
                    <a:pt x="2775" y="6546"/>
                    <a:pt x="2641" y="6306"/>
                  </a:cubicBezTo>
                  <a:cubicBezTo>
                    <a:pt x="2326" y="5746"/>
                    <a:pt x="2041" y="5170"/>
                    <a:pt x="1903" y="4538"/>
                  </a:cubicBezTo>
                  <a:cubicBezTo>
                    <a:pt x="1843" y="4267"/>
                    <a:pt x="1770" y="3993"/>
                    <a:pt x="1875" y="3707"/>
                  </a:cubicBezTo>
                  <a:cubicBezTo>
                    <a:pt x="1988" y="3403"/>
                    <a:pt x="2221" y="3251"/>
                    <a:pt x="2504" y="3154"/>
                  </a:cubicBezTo>
                  <a:cubicBezTo>
                    <a:pt x="2615" y="3116"/>
                    <a:pt x="2738" y="3110"/>
                    <a:pt x="2855" y="3090"/>
                  </a:cubicBezTo>
                  <a:cubicBezTo>
                    <a:pt x="2730" y="2928"/>
                    <a:pt x="2571" y="2795"/>
                    <a:pt x="2475" y="2609"/>
                  </a:cubicBezTo>
                  <a:cubicBezTo>
                    <a:pt x="2348" y="2362"/>
                    <a:pt x="2395" y="2290"/>
                    <a:pt x="2666" y="2271"/>
                  </a:cubicBezTo>
                  <a:cubicBezTo>
                    <a:pt x="2674" y="2270"/>
                    <a:pt x="2681" y="2270"/>
                    <a:pt x="2689" y="2270"/>
                  </a:cubicBezTo>
                  <a:cubicBezTo>
                    <a:pt x="2788" y="2270"/>
                    <a:pt x="2885" y="2311"/>
                    <a:pt x="2987" y="2311"/>
                  </a:cubicBezTo>
                  <a:cubicBezTo>
                    <a:pt x="3025" y="2311"/>
                    <a:pt x="3064" y="2306"/>
                    <a:pt x="3104" y="2290"/>
                  </a:cubicBezTo>
                  <a:cubicBezTo>
                    <a:pt x="3035" y="1947"/>
                    <a:pt x="2999" y="1610"/>
                    <a:pt x="3008" y="1266"/>
                  </a:cubicBezTo>
                  <a:cubicBezTo>
                    <a:pt x="3009" y="1181"/>
                    <a:pt x="2993" y="1085"/>
                    <a:pt x="3089" y="1041"/>
                  </a:cubicBezTo>
                  <a:cubicBezTo>
                    <a:pt x="3116" y="1028"/>
                    <a:pt x="3143" y="1022"/>
                    <a:pt x="3169" y="1022"/>
                  </a:cubicBezTo>
                  <a:cubicBezTo>
                    <a:pt x="3236" y="1022"/>
                    <a:pt x="3298" y="1061"/>
                    <a:pt x="3348" y="1107"/>
                  </a:cubicBezTo>
                  <a:cubicBezTo>
                    <a:pt x="3519" y="1263"/>
                    <a:pt x="3702" y="1405"/>
                    <a:pt x="3819" y="1611"/>
                  </a:cubicBezTo>
                  <a:cubicBezTo>
                    <a:pt x="3856" y="1676"/>
                    <a:pt x="3890" y="1749"/>
                    <a:pt x="3968" y="1780"/>
                  </a:cubicBezTo>
                  <a:cubicBezTo>
                    <a:pt x="4034" y="1744"/>
                    <a:pt x="4021" y="1678"/>
                    <a:pt x="4039" y="1622"/>
                  </a:cubicBezTo>
                  <a:cubicBezTo>
                    <a:pt x="4095" y="1425"/>
                    <a:pt x="4151" y="1227"/>
                    <a:pt x="4211" y="1031"/>
                  </a:cubicBezTo>
                  <a:cubicBezTo>
                    <a:pt x="4234" y="960"/>
                    <a:pt x="4253" y="876"/>
                    <a:pt x="4347" y="862"/>
                  </a:cubicBezTo>
                  <a:cubicBezTo>
                    <a:pt x="4354" y="861"/>
                    <a:pt x="4360" y="861"/>
                    <a:pt x="4367" y="861"/>
                  </a:cubicBezTo>
                  <a:close/>
                  <a:moveTo>
                    <a:pt x="3526" y="1"/>
                  </a:moveTo>
                  <a:cubicBezTo>
                    <a:pt x="3459" y="1"/>
                    <a:pt x="3394" y="4"/>
                    <a:pt x="3329" y="15"/>
                  </a:cubicBezTo>
                  <a:cubicBezTo>
                    <a:pt x="2428" y="172"/>
                    <a:pt x="1694" y="612"/>
                    <a:pt x="1095" y="1310"/>
                  </a:cubicBezTo>
                  <a:cubicBezTo>
                    <a:pt x="448" y="2068"/>
                    <a:pt x="175" y="2967"/>
                    <a:pt x="80" y="3921"/>
                  </a:cubicBezTo>
                  <a:cubicBezTo>
                    <a:pt x="0" y="4728"/>
                    <a:pt x="101" y="5529"/>
                    <a:pt x="440" y="6281"/>
                  </a:cubicBezTo>
                  <a:cubicBezTo>
                    <a:pt x="749" y="6970"/>
                    <a:pt x="1176" y="7568"/>
                    <a:pt x="1808" y="8006"/>
                  </a:cubicBezTo>
                  <a:cubicBezTo>
                    <a:pt x="2422" y="8437"/>
                    <a:pt x="3091" y="8663"/>
                    <a:pt x="3837" y="8663"/>
                  </a:cubicBezTo>
                  <a:cubicBezTo>
                    <a:pt x="3891" y="8663"/>
                    <a:pt x="3945" y="8662"/>
                    <a:pt x="4000" y="8660"/>
                  </a:cubicBezTo>
                  <a:cubicBezTo>
                    <a:pt x="4752" y="8629"/>
                    <a:pt x="5411" y="8366"/>
                    <a:pt x="5977" y="7903"/>
                  </a:cubicBezTo>
                  <a:cubicBezTo>
                    <a:pt x="6524" y="7456"/>
                    <a:pt x="6956" y="6908"/>
                    <a:pt x="7231" y="6238"/>
                  </a:cubicBezTo>
                  <a:cubicBezTo>
                    <a:pt x="7481" y="5626"/>
                    <a:pt x="7609" y="4996"/>
                    <a:pt x="7630" y="4344"/>
                  </a:cubicBezTo>
                  <a:cubicBezTo>
                    <a:pt x="7641" y="3944"/>
                    <a:pt x="7574" y="3545"/>
                    <a:pt x="7475" y="3155"/>
                  </a:cubicBezTo>
                  <a:cubicBezTo>
                    <a:pt x="7231" y="2191"/>
                    <a:pt x="6769" y="1360"/>
                    <a:pt x="5974" y="739"/>
                  </a:cubicBezTo>
                  <a:cubicBezTo>
                    <a:pt x="5403" y="291"/>
                    <a:pt x="4772" y="5"/>
                    <a:pt x="4043" y="5"/>
                  </a:cubicBezTo>
                  <a:cubicBezTo>
                    <a:pt x="3985" y="5"/>
                    <a:pt x="3927" y="7"/>
                    <a:pt x="3868" y="11"/>
                  </a:cubicBezTo>
                  <a:cubicBezTo>
                    <a:pt x="3755" y="11"/>
                    <a:pt x="3639" y="1"/>
                    <a:pt x="35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39"/>
            <p:cNvSpPr/>
            <p:nvPr/>
          </p:nvSpPr>
          <p:spPr>
            <a:xfrm>
              <a:off x="2567935" y="3799452"/>
              <a:ext cx="75046" cy="246698"/>
            </a:xfrm>
            <a:custGeom>
              <a:avLst/>
              <a:gdLst/>
              <a:ahLst/>
              <a:cxnLst/>
              <a:rect l="l" t="t" r="r" b="b"/>
              <a:pathLst>
                <a:path w="2280" h="7495" extrusionOk="0">
                  <a:moveTo>
                    <a:pt x="1128" y="195"/>
                  </a:moveTo>
                  <a:cubicBezTo>
                    <a:pt x="1175" y="195"/>
                    <a:pt x="1222" y="197"/>
                    <a:pt x="1270" y="203"/>
                  </a:cubicBezTo>
                  <a:cubicBezTo>
                    <a:pt x="1491" y="231"/>
                    <a:pt x="1579" y="309"/>
                    <a:pt x="1598" y="527"/>
                  </a:cubicBezTo>
                  <a:cubicBezTo>
                    <a:pt x="1618" y="757"/>
                    <a:pt x="1660" y="985"/>
                    <a:pt x="1643" y="1176"/>
                  </a:cubicBezTo>
                  <a:cubicBezTo>
                    <a:pt x="1643" y="1319"/>
                    <a:pt x="1649" y="1423"/>
                    <a:pt x="1642" y="1525"/>
                  </a:cubicBezTo>
                  <a:cubicBezTo>
                    <a:pt x="1630" y="1728"/>
                    <a:pt x="1564" y="1793"/>
                    <a:pt x="1358" y="1817"/>
                  </a:cubicBezTo>
                  <a:cubicBezTo>
                    <a:pt x="1335" y="1821"/>
                    <a:pt x="1312" y="1822"/>
                    <a:pt x="1290" y="1822"/>
                  </a:cubicBezTo>
                  <a:cubicBezTo>
                    <a:pt x="1184" y="1822"/>
                    <a:pt x="1080" y="1793"/>
                    <a:pt x="975" y="1790"/>
                  </a:cubicBezTo>
                  <a:cubicBezTo>
                    <a:pt x="893" y="1788"/>
                    <a:pt x="811" y="1786"/>
                    <a:pt x="729" y="1786"/>
                  </a:cubicBezTo>
                  <a:cubicBezTo>
                    <a:pt x="674" y="1786"/>
                    <a:pt x="620" y="1787"/>
                    <a:pt x="565" y="1789"/>
                  </a:cubicBezTo>
                  <a:cubicBezTo>
                    <a:pt x="560" y="1789"/>
                    <a:pt x="555" y="1789"/>
                    <a:pt x="551" y="1789"/>
                  </a:cubicBezTo>
                  <a:cubicBezTo>
                    <a:pt x="435" y="1789"/>
                    <a:pt x="382" y="1736"/>
                    <a:pt x="361" y="1614"/>
                  </a:cubicBezTo>
                  <a:cubicBezTo>
                    <a:pt x="302" y="1249"/>
                    <a:pt x="330" y="883"/>
                    <a:pt x="352" y="516"/>
                  </a:cubicBezTo>
                  <a:cubicBezTo>
                    <a:pt x="357" y="419"/>
                    <a:pt x="395" y="352"/>
                    <a:pt x="489" y="322"/>
                  </a:cubicBezTo>
                  <a:cubicBezTo>
                    <a:pt x="699" y="255"/>
                    <a:pt x="909" y="195"/>
                    <a:pt x="1128" y="195"/>
                  </a:cubicBezTo>
                  <a:close/>
                  <a:moveTo>
                    <a:pt x="1084" y="2055"/>
                  </a:moveTo>
                  <a:cubicBezTo>
                    <a:pt x="1167" y="2055"/>
                    <a:pt x="1249" y="2061"/>
                    <a:pt x="1332" y="2071"/>
                  </a:cubicBezTo>
                  <a:cubicBezTo>
                    <a:pt x="1536" y="2095"/>
                    <a:pt x="1665" y="2205"/>
                    <a:pt x="1706" y="2427"/>
                  </a:cubicBezTo>
                  <a:cubicBezTo>
                    <a:pt x="1781" y="2832"/>
                    <a:pt x="1795" y="3244"/>
                    <a:pt x="1837" y="3651"/>
                  </a:cubicBezTo>
                  <a:cubicBezTo>
                    <a:pt x="1912" y="4374"/>
                    <a:pt x="1975" y="5099"/>
                    <a:pt x="2034" y="5824"/>
                  </a:cubicBezTo>
                  <a:cubicBezTo>
                    <a:pt x="2063" y="6165"/>
                    <a:pt x="2071" y="6507"/>
                    <a:pt x="2075" y="6851"/>
                  </a:cubicBezTo>
                  <a:cubicBezTo>
                    <a:pt x="2079" y="7088"/>
                    <a:pt x="2005" y="7173"/>
                    <a:pt x="1768" y="7215"/>
                  </a:cubicBezTo>
                  <a:cubicBezTo>
                    <a:pt x="1558" y="7251"/>
                    <a:pt x="1344" y="7268"/>
                    <a:pt x="1132" y="7287"/>
                  </a:cubicBezTo>
                  <a:cubicBezTo>
                    <a:pt x="919" y="7305"/>
                    <a:pt x="706" y="7323"/>
                    <a:pt x="493" y="7330"/>
                  </a:cubicBezTo>
                  <a:cubicBezTo>
                    <a:pt x="486" y="7330"/>
                    <a:pt x="478" y="7330"/>
                    <a:pt x="471" y="7330"/>
                  </a:cubicBezTo>
                  <a:cubicBezTo>
                    <a:pt x="259" y="7330"/>
                    <a:pt x="179" y="7255"/>
                    <a:pt x="159" y="7037"/>
                  </a:cubicBezTo>
                  <a:cubicBezTo>
                    <a:pt x="145" y="6875"/>
                    <a:pt x="154" y="6710"/>
                    <a:pt x="164" y="6550"/>
                  </a:cubicBezTo>
                  <a:cubicBezTo>
                    <a:pt x="187" y="6149"/>
                    <a:pt x="211" y="5747"/>
                    <a:pt x="208" y="5343"/>
                  </a:cubicBezTo>
                  <a:cubicBezTo>
                    <a:pt x="208" y="4427"/>
                    <a:pt x="224" y="3511"/>
                    <a:pt x="302" y="2598"/>
                  </a:cubicBezTo>
                  <a:cubicBezTo>
                    <a:pt x="308" y="2522"/>
                    <a:pt x="312" y="2444"/>
                    <a:pt x="331" y="2370"/>
                  </a:cubicBezTo>
                  <a:cubicBezTo>
                    <a:pt x="357" y="2254"/>
                    <a:pt x="427" y="2178"/>
                    <a:pt x="547" y="2139"/>
                  </a:cubicBezTo>
                  <a:cubicBezTo>
                    <a:pt x="724" y="2081"/>
                    <a:pt x="903" y="2055"/>
                    <a:pt x="1084" y="2055"/>
                  </a:cubicBezTo>
                  <a:close/>
                  <a:moveTo>
                    <a:pt x="975" y="1"/>
                  </a:moveTo>
                  <a:cubicBezTo>
                    <a:pt x="720" y="1"/>
                    <a:pt x="457" y="48"/>
                    <a:pt x="251" y="239"/>
                  </a:cubicBezTo>
                  <a:cubicBezTo>
                    <a:pt x="215" y="309"/>
                    <a:pt x="181" y="380"/>
                    <a:pt x="144" y="451"/>
                  </a:cubicBezTo>
                  <a:cubicBezTo>
                    <a:pt x="143" y="500"/>
                    <a:pt x="142" y="548"/>
                    <a:pt x="140" y="597"/>
                  </a:cubicBezTo>
                  <a:cubicBezTo>
                    <a:pt x="154" y="736"/>
                    <a:pt x="185" y="879"/>
                    <a:pt x="107" y="1012"/>
                  </a:cubicBezTo>
                  <a:cubicBezTo>
                    <a:pt x="94" y="1093"/>
                    <a:pt x="123" y="1185"/>
                    <a:pt x="49" y="1251"/>
                  </a:cubicBezTo>
                  <a:cubicBezTo>
                    <a:pt x="53" y="1334"/>
                    <a:pt x="82" y="1414"/>
                    <a:pt x="89" y="1495"/>
                  </a:cubicBezTo>
                  <a:cubicBezTo>
                    <a:pt x="112" y="1522"/>
                    <a:pt x="133" y="1554"/>
                    <a:pt x="149" y="1593"/>
                  </a:cubicBezTo>
                  <a:cubicBezTo>
                    <a:pt x="262" y="1853"/>
                    <a:pt x="303" y="2106"/>
                    <a:pt x="174" y="2380"/>
                  </a:cubicBezTo>
                  <a:cubicBezTo>
                    <a:pt x="90" y="2558"/>
                    <a:pt x="87" y="2762"/>
                    <a:pt x="87" y="2962"/>
                  </a:cubicBezTo>
                  <a:cubicBezTo>
                    <a:pt x="90" y="3465"/>
                    <a:pt x="56" y="3970"/>
                    <a:pt x="83" y="4475"/>
                  </a:cubicBezTo>
                  <a:cubicBezTo>
                    <a:pt x="123" y="5220"/>
                    <a:pt x="1" y="5964"/>
                    <a:pt x="36" y="6708"/>
                  </a:cubicBezTo>
                  <a:cubicBezTo>
                    <a:pt x="39" y="6810"/>
                    <a:pt x="34" y="6915"/>
                    <a:pt x="43" y="7017"/>
                  </a:cubicBezTo>
                  <a:cubicBezTo>
                    <a:pt x="71" y="7348"/>
                    <a:pt x="202" y="7495"/>
                    <a:pt x="489" y="7495"/>
                  </a:cubicBezTo>
                  <a:cubicBezTo>
                    <a:pt x="530" y="7495"/>
                    <a:pt x="574" y="7492"/>
                    <a:pt x="621" y="7486"/>
                  </a:cubicBezTo>
                  <a:cubicBezTo>
                    <a:pt x="943" y="7447"/>
                    <a:pt x="1270" y="7443"/>
                    <a:pt x="1592" y="7404"/>
                  </a:cubicBezTo>
                  <a:cubicBezTo>
                    <a:pt x="2067" y="7347"/>
                    <a:pt x="2239" y="7179"/>
                    <a:pt x="2264" y="6694"/>
                  </a:cubicBezTo>
                  <a:cubicBezTo>
                    <a:pt x="2280" y="6377"/>
                    <a:pt x="2234" y="6061"/>
                    <a:pt x="2207" y="5747"/>
                  </a:cubicBezTo>
                  <a:cubicBezTo>
                    <a:pt x="2123" y="4723"/>
                    <a:pt x="1992" y="3703"/>
                    <a:pt x="1900" y="2680"/>
                  </a:cubicBezTo>
                  <a:cubicBezTo>
                    <a:pt x="1884" y="2510"/>
                    <a:pt x="1856" y="2332"/>
                    <a:pt x="1772" y="2186"/>
                  </a:cubicBezTo>
                  <a:cubicBezTo>
                    <a:pt x="1606" y="1895"/>
                    <a:pt x="1700" y="1644"/>
                    <a:pt x="1850" y="1391"/>
                  </a:cubicBezTo>
                  <a:cubicBezTo>
                    <a:pt x="1855" y="1389"/>
                    <a:pt x="1862" y="1388"/>
                    <a:pt x="1868" y="1384"/>
                  </a:cubicBezTo>
                  <a:cubicBezTo>
                    <a:pt x="1866" y="1316"/>
                    <a:pt x="1863" y="1249"/>
                    <a:pt x="1862" y="1181"/>
                  </a:cubicBezTo>
                  <a:cubicBezTo>
                    <a:pt x="1837" y="986"/>
                    <a:pt x="1815" y="793"/>
                    <a:pt x="1791" y="598"/>
                  </a:cubicBezTo>
                  <a:cubicBezTo>
                    <a:pt x="1708" y="492"/>
                    <a:pt x="1780" y="346"/>
                    <a:pt x="1698" y="240"/>
                  </a:cubicBezTo>
                  <a:cubicBezTo>
                    <a:pt x="1522" y="16"/>
                    <a:pt x="1257" y="6"/>
                    <a:pt x="1018" y="1"/>
                  </a:cubicBezTo>
                  <a:cubicBezTo>
                    <a:pt x="1004" y="1"/>
                    <a:pt x="989" y="1"/>
                    <a:pt x="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39"/>
            <p:cNvSpPr/>
            <p:nvPr/>
          </p:nvSpPr>
          <p:spPr>
            <a:xfrm>
              <a:off x="2565467" y="3845039"/>
              <a:ext cx="80049" cy="204435"/>
            </a:xfrm>
            <a:custGeom>
              <a:avLst/>
              <a:gdLst/>
              <a:ahLst/>
              <a:cxnLst/>
              <a:rect l="l" t="t" r="r" b="b"/>
              <a:pathLst>
                <a:path w="2432" h="6211" extrusionOk="0">
                  <a:moveTo>
                    <a:pt x="1939" y="0"/>
                  </a:moveTo>
                  <a:cubicBezTo>
                    <a:pt x="1937" y="4"/>
                    <a:pt x="1930" y="5"/>
                    <a:pt x="1925" y="8"/>
                  </a:cubicBezTo>
                  <a:cubicBezTo>
                    <a:pt x="1776" y="260"/>
                    <a:pt x="1682" y="511"/>
                    <a:pt x="1847" y="802"/>
                  </a:cubicBezTo>
                  <a:cubicBezTo>
                    <a:pt x="1931" y="949"/>
                    <a:pt x="1960" y="1126"/>
                    <a:pt x="1975" y="1296"/>
                  </a:cubicBezTo>
                  <a:cubicBezTo>
                    <a:pt x="2067" y="2319"/>
                    <a:pt x="2198" y="3339"/>
                    <a:pt x="2282" y="4363"/>
                  </a:cubicBezTo>
                  <a:cubicBezTo>
                    <a:pt x="2307" y="4679"/>
                    <a:pt x="2355" y="4993"/>
                    <a:pt x="2339" y="5312"/>
                  </a:cubicBezTo>
                  <a:cubicBezTo>
                    <a:pt x="2315" y="5796"/>
                    <a:pt x="2142" y="5963"/>
                    <a:pt x="1667" y="6020"/>
                  </a:cubicBezTo>
                  <a:cubicBezTo>
                    <a:pt x="1344" y="6060"/>
                    <a:pt x="1018" y="6063"/>
                    <a:pt x="696" y="6102"/>
                  </a:cubicBezTo>
                  <a:cubicBezTo>
                    <a:pt x="648" y="6108"/>
                    <a:pt x="604" y="6111"/>
                    <a:pt x="563" y="6111"/>
                  </a:cubicBezTo>
                  <a:cubicBezTo>
                    <a:pt x="277" y="6111"/>
                    <a:pt x="147" y="5966"/>
                    <a:pt x="118" y="5633"/>
                  </a:cubicBezTo>
                  <a:cubicBezTo>
                    <a:pt x="109" y="5531"/>
                    <a:pt x="116" y="5427"/>
                    <a:pt x="111" y="5324"/>
                  </a:cubicBezTo>
                  <a:cubicBezTo>
                    <a:pt x="76" y="4579"/>
                    <a:pt x="198" y="3835"/>
                    <a:pt x="158" y="3091"/>
                  </a:cubicBezTo>
                  <a:cubicBezTo>
                    <a:pt x="131" y="2586"/>
                    <a:pt x="165" y="2084"/>
                    <a:pt x="162" y="1578"/>
                  </a:cubicBezTo>
                  <a:cubicBezTo>
                    <a:pt x="161" y="1380"/>
                    <a:pt x="165" y="1174"/>
                    <a:pt x="249" y="997"/>
                  </a:cubicBezTo>
                  <a:cubicBezTo>
                    <a:pt x="378" y="722"/>
                    <a:pt x="337" y="468"/>
                    <a:pt x="224" y="210"/>
                  </a:cubicBezTo>
                  <a:cubicBezTo>
                    <a:pt x="208" y="169"/>
                    <a:pt x="186" y="137"/>
                    <a:pt x="164" y="111"/>
                  </a:cubicBezTo>
                  <a:lnTo>
                    <a:pt x="164" y="111"/>
                  </a:lnTo>
                  <a:cubicBezTo>
                    <a:pt x="167" y="149"/>
                    <a:pt x="166" y="190"/>
                    <a:pt x="156" y="229"/>
                  </a:cubicBezTo>
                  <a:cubicBezTo>
                    <a:pt x="148" y="389"/>
                    <a:pt x="289" y="526"/>
                    <a:pt x="279" y="654"/>
                  </a:cubicBezTo>
                  <a:cubicBezTo>
                    <a:pt x="268" y="788"/>
                    <a:pt x="145" y="923"/>
                    <a:pt x="125" y="1078"/>
                  </a:cubicBezTo>
                  <a:cubicBezTo>
                    <a:pt x="123" y="1095"/>
                    <a:pt x="119" y="1111"/>
                    <a:pt x="116" y="1128"/>
                  </a:cubicBezTo>
                  <a:cubicBezTo>
                    <a:pt x="40" y="1588"/>
                    <a:pt x="33" y="2054"/>
                    <a:pt x="47" y="2511"/>
                  </a:cubicBezTo>
                  <a:cubicBezTo>
                    <a:pt x="71" y="3377"/>
                    <a:pt x="28" y="4242"/>
                    <a:pt x="15" y="5106"/>
                  </a:cubicBezTo>
                  <a:cubicBezTo>
                    <a:pt x="12" y="5296"/>
                    <a:pt x="0" y="5485"/>
                    <a:pt x="23" y="5671"/>
                  </a:cubicBezTo>
                  <a:cubicBezTo>
                    <a:pt x="73" y="6073"/>
                    <a:pt x="206" y="6210"/>
                    <a:pt x="517" y="6210"/>
                  </a:cubicBezTo>
                  <a:cubicBezTo>
                    <a:pt x="562" y="6210"/>
                    <a:pt x="611" y="6208"/>
                    <a:pt x="664" y="6202"/>
                  </a:cubicBezTo>
                  <a:cubicBezTo>
                    <a:pt x="996" y="6168"/>
                    <a:pt x="1329" y="6143"/>
                    <a:pt x="1661" y="6117"/>
                  </a:cubicBezTo>
                  <a:cubicBezTo>
                    <a:pt x="2213" y="6076"/>
                    <a:pt x="2422" y="5857"/>
                    <a:pt x="2430" y="5301"/>
                  </a:cubicBezTo>
                  <a:cubicBezTo>
                    <a:pt x="2431" y="5233"/>
                    <a:pt x="2431" y="5164"/>
                    <a:pt x="2426" y="5096"/>
                  </a:cubicBezTo>
                  <a:cubicBezTo>
                    <a:pt x="2409" y="4831"/>
                    <a:pt x="2396" y="4565"/>
                    <a:pt x="2372" y="4301"/>
                  </a:cubicBezTo>
                  <a:cubicBezTo>
                    <a:pt x="2274" y="3295"/>
                    <a:pt x="2180" y="2290"/>
                    <a:pt x="2065" y="1286"/>
                  </a:cubicBezTo>
                  <a:cubicBezTo>
                    <a:pt x="2038" y="1037"/>
                    <a:pt x="2017" y="770"/>
                    <a:pt x="1829" y="566"/>
                  </a:cubicBezTo>
                  <a:cubicBezTo>
                    <a:pt x="1803" y="537"/>
                    <a:pt x="1798" y="505"/>
                    <a:pt x="1822" y="474"/>
                  </a:cubicBezTo>
                  <a:cubicBezTo>
                    <a:pt x="1925" y="344"/>
                    <a:pt x="1900" y="180"/>
                    <a:pt x="1941" y="35"/>
                  </a:cubicBezTo>
                  <a:cubicBezTo>
                    <a:pt x="1941" y="22"/>
                    <a:pt x="1939" y="11"/>
                    <a:pt x="19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39"/>
            <p:cNvSpPr/>
            <p:nvPr/>
          </p:nvSpPr>
          <p:spPr>
            <a:xfrm>
              <a:off x="2504508" y="3776148"/>
              <a:ext cx="269475" cy="70965"/>
            </a:xfrm>
            <a:custGeom>
              <a:avLst/>
              <a:gdLst/>
              <a:ahLst/>
              <a:cxnLst/>
              <a:rect l="l" t="t" r="r" b="b"/>
              <a:pathLst>
                <a:path w="8187" h="2156" extrusionOk="0">
                  <a:moveTo>
                    <a:pt x="5898" y="0"/>
                  </a:moveTo>
                  <a:cubicBezTo>
                    <a:pt x="5263" y="0"/>
                    <a:pt x="4629" y="10"/>
                    <a:pt x="3996" y="26"/>
                  </a:cubicBezTo>
                  <a:cubicBezTo>
                    <a:pt x="2764" y="58"/>
                    <a:pt x="1529" y="66"/>
                    <a:pt x="300" y="172"/>
                  </a:cubicBezTo>
                  <a:cubicBezTo>
                    <a:pt x="114" y="188"/>
                    <a:pt x="17" y="268"/>
                    <a:pt x="19" y="462"/>
                  </a:cubicBezTo>
                  <a:cubicBezTo>
                    <a:pt x="27" y="941"/>
                    <a:pt x="1" y="1421"/>
                    <a:pt x="42" y="1901"/>
                  </a:cubicBezTo>
                  <a:cubicBezTo>
                    <a:pt x="58" y="2081"/>
                    <a:pt x="123" y="2136"/>
                    <a:pt x="295" y="2136"/>
                  </a:cubicBezTo>
                  <a:cubicBezTo>
                    <a:pt x="682" y="2135"/>
                    <a:pt x="1066" y="2078"/>
                    <a:pt x="1454" y="2078"/>
                  </a:cubicBezTo>
                  <a:cubicBezTo>
                    <a:pt x="1530" y="2078"/>
                    <a:pt x="1605" y="2080"/>
                    <a:pt x="1681" y="2085"/>
                  </a:cubicBezTo>
                  <a:cubicBezTo>
                    <a:pt x="1787" y="2091"/>
                    <a:pt x="1888" y="2103"/>
                    <a:pt x="1968" y="2155"/>
                  </a:cubicBezTo>
                  <a:cubicBezTo>
                    <a:pt x="1938" y="2101"/>
                    <a:pt x="1906" y="2046"/>
                    <a:pt x="1917" y="1981"/>
                  </a:cubicBezTo>
                  <a:cubicBezTo>
                    <a:pt x="1917" y="1974"/>
                    <a:pt x="1919" y="1968"/>
                    <a:pt x="1921" y="1960"/>
                  </a:cubicBezTo>
                  <a:lnTo>
                    <a:pt x="1921" y="1960"/>
                  </a:lnTo>
                  <a:cubicBezTo>
                    <a:pt x="1781" y="1965"/>
                    <a:pt x="1642" y="1973"/>
                    <a:pt x="1504" y="1973"/>
                  </a:cubicBezTo>
                  <a:cubicBezTo>
                    <a:pt x="1466" y="1973"/>
                    <a:pt x="1428" y="1973"/>
                    <a:pt x="1389" y="1971"/>
                  </a:cubicBezTo>
                  <a:cubicBezTo>
                    <a:pt x="1357" y="1970"/>
                    <a:pt x="1324" y="1970"/>
                    <a:pt x="1291" y="1970"/>
                  </a:cubicBezTo>
                  <a:cubicBezTo>
                    <a:pt x="972" y="1970"/>
                    <a:pt x="655" y="2017"/>
                    <a:pt x="337" y="2024"/>
                  </a:cubicBezTo>
                  <a:cubicBezTo>
                    <a:pt x="317" y="2025"/>
                    <a:pt x="299" y="2025"/>
                    <a:pt x="282" y="2025"/>
                  </a:cubicBezTo>
                  <a:cubicBezTo>
                    <a:pt x="141" y="2025"/>
                    <a:pt x="127" y="1998"/>
                    <a:pt x="124" y="1830"/>
                  </a:cubicBezTo>
                  <a:cubicBezTo>
                    <a:pt x="119" y="1384"/>
                    <a:pt x="120" y="938"/>
                    <a:pt x="128" y="491"/>
                  </a:cubicBezTo>
                  <a:cubicBezTo>
                    <a:pt x="130" y="309"/>
                    <a:pt x="148" y="294"/>
                    <a:pt x="342" y="285"/>
                  </a:cubicBezTo>
                  <a:cubicBezTo>
                    <a:pt x="651" y="269"/>
                    <a:pt x="960" y="249"/>
                    <a:pt x="1265" y="242"/>
                  </a:cubicBezTo>
                  <a:cubicBezTo>
                    <a:pt x="1856" y="231"/>
                    <a:pt x="2447" y="190"/>
                    <a:pt x="3036" y="171"/>
                  </a:cubicBezTo>
                  <a:cubicBezTo>
                    <a:pt x="3958" y="138"/>
                    <a:pt x="4879" y="131"/>
                    <a:pt x="5801" y="131"/>
                  </a:cubicBezTo>
                  <a:cubicBezTo>
                    <a:pt x="6388" y="131"/>
                    <a:pt x="6975" y="134"/>
                    <a:pt x="7562" y="136"/>
                  </a:cubicBezTo>
                  <a:cubicBezTo>
                    <a:pt x="8051" y="137"/>
                    <a:pt x="8050" y="141"/>
                    <a:pt x="8047" y="632"/>
                  </a:cubicBezTo>
                  <a:cubicBezTo>
                    <a:pt x="8046" y="923"/>
                    <a:pt x="7984" y="1211"/>
                    <a:pt x="8006" y="1504"/>
                  </a:cubicBezTo>
                  <a:cubicBezTo>
                    <a:pt x="8014" y="1625"/>
                    <a:pt x="7955" y="1672"/>
                    <a:pt x="7842" y="1672"/>
                  </a:cubicBezTo>
                  <a:cubicBezTo>
                    <a:pt x="7840" y="1672"/>
                    <a:pt x="7839" y="1672"/>
                    <a:pt x="7838" y="1672"/>
                  </a:cubicBezTo>
                  <a:cubicBezTo>
                    <a:pt x="7826" y="1672"/>
                    <a:pt x="7814" y="1672"/>
                    <a:pt x="7802" y="1672"/>
                  </a:cubicBezTo>
                  <a:cubicBezTo>
                    <a:pt x="7548" y="1672"/>
                    <a:pt x="7295" y="1703"/>
                    <a:pt x="7043" y="1706"/>
                  </a:cubicBezTo>
                  <a:cubicBezTo>
                    <a:pt x="6280" y="1721"/>
                    <a:pt x="5520" y="1781"/>
                    <a:pt x="4761" y="1833"/>
                  </a:cubicBezTo>
                  <a:cubicBezTo>
                    <a:pt x="4523" y="1849"/>
                    <a:pt x="4283" y="1865"/>
                    <a:pt x="4045" y="1901"/>
                  </a:cubicBezTo>
                  <a:cubicBezTo>
                    <a:pt x="4012" y="1906"/>
                    <a:pt x="3979" y="1909"/>
                    <a:pt x="3947" y="1909"/>
                  </a:cubicBezTo>
                  <a:cubicBezTo>
                    <a:pt x="3918" y="1909"/>
                    <a:pt x="3889" y="1906"/>
                    <a:pt x="3860" y="1902"/>
                  </a:cubicBezTo>
                  <a:cubicBezTo>
                    <a:pt x="3858" y="1964"/>
                    <a:pt x="3856" y="2025"/>
                    <a:pt x="3829" y="2081"/>
                  </a:cubicBezTo>
                  <a:cubicBezTo>
                    <a:pt x="4210" y="1922"/>
                    <a:pt x="4618" y="1955"/>
                    <a:pt x="5012" y="1942"/>
                  </a:cubicBezTo>
                  <a:cubicBezTo>
                    <a:pt x="5991" y="1907"/>
                    <a:pt x="6970" y="1856"/>
                    <a:pt x="7945" y="1777"/>
                  </a:cubicBezTo>
                  <a:cubicBezTo>
                    <a:pt x="7971" y="1776"/>
                    <a:pt x="7996" y="1774"/>
                    <a:pt x="8020" y="1774"/>
                  </a:cubicBezTo>
                  <a:cubicBezTo>
                    <a:pt x="8064" y="1774"/>
                    <a:pt x="8106" y="1779"/>
                    <a:pt x="8145" y="1799"/>
                  </a:cubicBezTo>
                  <a:cubicBezTo>
                    <a:pt x="8107" y="1718"/>
                    <a:pt x="8123" y="1630"/>
                    <a:pt x="8126" y="1546"/>
                  </a:cubicBezTo>
                  <a:cubicBezTo>
                    <a:pt x="8150" y="1069"/>
                    <a:pt x="8179" y="592"/>
                    <a:pt x="8163" y="115"/>
                  </a:cubicBezTo>
                  <a:cubicBezTo>
                    <a:pt x="8162" y="76"/>
                    <a:pt x="8172" y="39"/>
                    <a:pt x="8187" y="3"/>
                  </a:cubicBezTo>
                  <a:lnTo>
                    <a:pt x="8187" y="3"/>
                  </a:lnTo>
                  <a:cubicBezTo>
                    <a:pt x="8137" y="30"/>
                    <a:pt x="8085" y="37"/>
                    <a:pt x="8030" y="37"/>
                  </a:cubicBezTo>
                  <a:cubicBezTo>
                    <a:pt x="8023" y="37"/>
                    <a:pt x="8015" y="37"/>
                    <a:pt x="8007" y="37"/>
                  </a:cubicBezTo>
                  <a:cubicBezTo>
                    <a:pt x="7304" y="12"/>
                    <a:pt x="6601" y="0"/>
                    <a:pt x="58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39"/>
            <p:cNvSpPr/>
            <p:nvPr/>
          </p:nvSpPr>
          <p:spPr>
            <a:xfrm>
              <a:off x="2500460" y="3773317"/>
              <a:ext cx="273952" cy="79259"/>
            </a:xfrm>
            <a:custGeom>
              <a:avLst/>
              <a:gdLst/>
              <a:ahLst/>
              <a:cxnLst/>
              <a:rect l="l" t="t" r="r" b="b"/>
              <a:pathLst>
                <a:path w="8323" h="2408" extrusionOk="0">
                  <a:moveTo>
                    <a:pt x="5422" y="0"/>
                  </a:moveTo>
                  <a:cubicBezTo>
                    <a:pt x="4807" y="0"/>
                    <a:pt x="4193" y="10"/>
                    <a:pt x="3577" y="46"/>
                  </a:cubicBezTo>
                  <a:cubicBezTo>
                    <a:pt x="2903" y="87"/>
                    <a:pt x="2227" y="63"/>
                    <a:pt x="1552" y="97"/>
                  </a:cubicBezTo>
                  <a:cubicBezTo>
                    <a:pt x="1160" y="116"/>
                    <a:pt x="769" y="158"/>
                    <a:pt x="375" y="163"/>
                  </a:cubicBezTo>
                  <a:cubicBezTo>
                    <a:pt x="131" y="168"/>
                    <a:pt x="32" y="275"/>
                    <a:pt x="39" y="515"/>
                  </a:cubicBezTo>
                  <a:cubicBezTo>
                    <a:pt x="52" y="1028"/>
                    <a:pt x="1" y="1541"/>
                    <a:pt x="80" y="2053"/>
                  </a:cubicBezTo>
                  <a:cubicBezTo>
                    <a:pt x="119" y="2306"/>
                    <a:pt x="105" y="2321"/>
                    <a:pt x="344" y="2321"/>
                  </a:cubicBezTo>
                  <a:cubicBezTo>
                    <a:pt x="356" y="2321"/>
                    <a:pt x="370" y="2321"/>
                    <a:pt x="384" y="2321"/>
                  </a:cubicBezTo>
                  <a:cubicBezTo>
                    <a:pt x="392" y="2321"/>
                    <a:pt x="400" y="2321"/>
                    <a:pt x="409" y="2321"/>
                  </a:cubicBezTo>
                  <a:cubicBezTo>
                    <a:pt x="478" y="2321"/>
                    <a:pt x="549" y="2325"/>
                    <a:pt x="619" y="2325"/>
                  </a:cubicBezTo>
                  <a:cubicBezTo>
                    <a:pt x="678" y="2325"/>
                    <a:pt x="736" y="2322"/>
                    <a:pt x="793" y="2311"/>
                  </a:cubicBezTo>
                  <a:cubicBezTo>
                    <a:pt x="978" y="2277"/>
                    <a:pt x="1164" y="2272"/>
                    <a:pt x="1349" y="2272"/>
                  </a:cubicBezTo>
                  <a:cubicBezTo>
                    <a:pt x="1440" y="2272"/>
                    <a:pt x="1530" y="2273"/>
                    <a:pt x="1621" y="2273"/>
                  </a:cubicBezTo>
                  <a:cubicBezTo>
                    <a:pt x="1720" y="2273"/>
                    <a:pt x="1820" y="2271"/>
                    <a:pt x="1919" y="2265"/>
                  </a:cubicBezTo>
                  <a:cubicBezTo>
                    <a:pt x="1926" y="2264"/>
                    <a:pt x="1933" y="2264"/>
                    <a:pt x="1940" y="2264"/>
                  </a:cubicBezTo>
                  <a:cubicBezTo>
                    <a:pt x="2045" y="2264"/>
                    <a:pt x="2093" y="2317"/>
                    <a:pt x="2125" y="2407"/>
                  </a:cubicBezTo>
                  <a:cubicBezTo>
                    <a:pt x="2142" y="2344"/>
                    <a:pt x="2116" y="2293"/>
                    <a:pt x="2087" y="2242"/>
                  </a:cubicBezTo>
                  <a:cubicBezTo>
                    <a:pt x="2008" y="2189"/>
                    <a:pt x="1907" y="2178"/>
                    <a:pt x="1800" y="2172"/>
                  </a:cubicBezTo>
                  <a:cubicBezTo>
                    <a:pt x="1723" y="2167"/>
                    <a:pt x="1647" y="2165"/>
                    <a:pt x="1571" y="2165"/>
                  </a:cubicBezTo>
                  <a:cubicBezTo>
                    <a:pt x="1185" y="2165"/>
                    <a:pt x="800" y="2221"/>
                    <a:pt x="413" y="2224"/>
                  </a:cubicBezTo>
                  <a:cubicBezTo>
                    <a:pt x="412" y="2224"/>
                    <a:pt x="410" y="2224"/>
                    <a:pt x="409" y="2224"/>
                  </a:cubicBezTo>
                  <a:cubicBezTo>
                    <a:pt x="241" y="2224"/>
                    <a:pt x="177" y="2166"/>
                    <a:pt x="161" y="1988"/>
                  </a:cubicBezTo>
                  <a:cubicBezTo>
                    <a:pt x="120" y="1508"/>
                    <a:pt x="146" y="1029"/>
                    <a:pt x="139" y="550"/>
                  </a:cubicBezTo>
                  <a:cubicBezTo>
                    <a:pt x="136" y="355"/>
                    <a:pt x="235" y="276"/>
                    <a:pt x="419" y="259"/>
                  </a:cubicBezTo>
                  <a:cubicBezTo>
                    <a:pt x="1648" y="153"/>
                    <a:pt x="2884" y="145"/>
                    <a:pt x="4115" y="113"/>
                  </a:cubicBezTo>
                  <a:cubicBezTo>
                    <a:pt x="4748" y="97"/>
                    <a:pt x="5383" y="87"/>
                    <a:pt x="6017" y="87"/>
                  </a:cubicBezTo>
                  <a:cubicBezTo>
                    <a:pt x="6720" y="87"/>
                    <a:pt x="7423" y="99"/>
                    <a:pt x="8126" y="124"/>
                  </a:cubicBezTo>
                  <a:cubicBezTo>
                    <a:pt x="8133" y="124"/>
                    <a:pt x="8140" y="124"/>
                    <a:pt x="8147" y="124"/>
                  </a:cubicBezTo>
                  <a:cubicBezTo>
                    <a:pt x="8202" y="124"/>
                    <a:pt x="8256" y="116"/>
                    <a:pt x="8306" y="90"/>
                  </a:cubicBezTo>
                  <a:cubicBezTo>
                    <a:pt x="8311" y="78"/>
                    <a:pt x="8316" y="66"/>
                    <a:pt x="8323" y="56"/>
                  </a:cubicBezTo>
                  <a:cubicBezTo>
                    <a:pt x="8199" y="40"/>
                    <a:pt x="8077" y="12"/>
                    <a:pt x="7954" y="12"/>
                  </a:cubicBezTo>
                  <a:cubicBezTo>
                    <a:pt x="7949" y="12"/>
                    <a:pt x="7945" y="12"/>
                    <a:pt x="7941" y="12"/>
                  </a:cubicBezTo>
                  <a:cubicBezTo>
                    <a:pt x="7820" y="13"/>
                    <a:pt x="7700" y="13"/>
                    <a:pt x="7579" y="13"/>
                  </a:cubicBezTo>
                  <a:cubicBezTo>
                    <a:pt x="6861" y="13"/>
                    <a:pt x="6141" y="0"/>
                    <a:pt x="54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39"/>
            <p:cNvSpPr/>
            <p:nvPr/>
          </p:nvSpPr>
          <p:spPr>
            <a:xfrm>
              <a:off x="2629387" y="3834506"/>
              <a:ext cx="143476" cy="11718"/>
            </a:xfrm>
            <a:custGeom>
              <a:avLst/>
              <a:gdLst/>
              <a:ahLst/>
              <a:cxnLst/>
              <a:rect l="l" t="t" r="r" b="b"/>
              <a:pathLst>
                <a:path w="4359" h="356" extrusionOk="0">
                  <a:moveTo>
                    <a:pt x="4223" y="0"/>
                  </a:moveTo>
                  <a:cubicBezTo>
                    <a:pt x="4198" y="0"/>
                    <a:pt x="4173" y="2"/>
                    <a:pt x="4148" y="4"/>
                  </a:cubicBezTo>
                  <a:cubicBezTo>
                    <a:pt x="3171" y="83"/>
                    <a:pt x="2194" y="134"/>
                    <a:pt x="1214" y="169"/>
                  </a:cubicBezTo>
                  <a:cubicBezTo>
                    <a:pt x="820" y="182"/>
                    <a:pt x="412" y="150"/>
                    <a:pt x="32" y="308"/>
                  </a:cubicBezTo>
                  <a:cubicBezTo>
                    <a:pt x="23" y="324"/>
                    <a:pt x="15" y="340"/>
                    <a:pt x="1" y="353"/>
                  </a:cubicBezTo>
                  <a:cubicBezTo>
                    <a:pt x="28" y="353"/>
                    <a:pt x="55" y="356"/>
                    <a:pt x="81" y="356"/>
                  </a:cubicBezTo>
                  <a:cubicBezTo>
                    <a:pt x="97" y="356"/>
                    <a:pt x="113" y="355"/>
                    <a:pt x="129" y="352"/>
                  </a:cubicBezTo>
                  <a:cubicBezTo>
                    <a:pt x="638" y="285"/>
                    <a:pt x="1149" y="254"/>
                    <a:pt x="1663" y="254"/>
                  </a:cubicBezTo>
                  <a:cubicBezTo>
                    <a:pt x="1696" y="254"/>
                    <a:pt x="1729" y="254"/>
                    <a:pt x="1762" y="254"/>
                  </a:cubicBezTo>
                  <a:cubicBezTo>
                    <a:pt x="1811" y="255"/>
                    <a:pt x="1859" y="256"/>
                    <a:pt x="1908" y="256"/>
                  </a:cubicBezTo>
                  <a:cubicBezTo>
                    <a:pt x="1971" y="256"/>
                    <a:pt x="2033" y="254"/>
                    <a:pt x="2096" y="247"/>
                  </a:cubicBezTo>
                  <a:cubicBezTo>
                    <a:pt x="2587" y="191"/>
                    <a:pt x="3081" y="172"/>
                    <a:pt x="3576" y="159"/>
                  </a:cubicBezTo>
                  <a:cubicBezTo>
                    <a:pt x="3843" y="150"/>
                    <a:pt x="4102" y="116"/>
                    <a:pt x="4359" y="50"/>
                  </a:cubicBezTo>
                  <a:cubicBezTo>
                    <a:pt x="4353" y="43"/>
                    <a:pt x="4351" y="34"/>
                    <a:pt x="4348" y="27"/>
                  </a:cubicBezTo>
                  <a:cubicBezTo>
                    <a:pt x="4308" y="6"/>
                    <a:pt x="4266" y="0"/>
                    <a:pt x="4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39"/>
            <p:cNvSpPr/>
            <p:nvPr/>
          </p:nvSpPr>
          <p:spPr>
            <a:xfrm>
              <a:off x="2771382" y="3775786"/>
              <a:ext cx="6287" cy="59938"/>
            </a:xfrm>
            <a:custGeom>
              <a:avLst/>
              <a:gdLst/>
              <a:ahLst/>
              <a:cxnLst/>
              <a:rect l="l" t="t" r="r" b="b"/>
              <a:pathLst>
                <a:path w="191" h="1821" extrusionOk="0">
                  <a:moveTo>
                    <a:pt x="103" y="0"/>
                  </a:moveTo>
                  <a:cubicBezTo>
                    <a:pt x="101" y="2"/>
                    <a:pt x="100" y="5"/>
                    <a:pt x="96" y="7"/>
                  </a:cubicBezTo>
                  <a:cubicBezTo>
                    <a:pt x="91" y="11"/>
                    <a:pt x="84" y="12"/>
                    <a:pt x="79" y="16"/>
                  </a:cubicBezTo>
                  <a:cubicBezTo>
                    <a:pt x="64" y="50"/>
                    <a:pt x="54" y="87"/>
                    <a:pt x="55" y="128"/>
                  </a:cubicBezTo>
                  <a:cubicBezTo>
                    <a:pt x="71" y="604"/>
                    <a:pt x="39" y="1081"/>
                    <a:pt x="18" y="1559"/>
                  </a:cubicBezTo>
                  <a:cubicBezTo>
                    <a:pt x="15" y="1642"/>
                    <a:pt x="0" y="1729"/>
                    <a:pt x="33" y="1811"/>
                  </a:cubicBezTo>
                  <a:cubicBezTo>
                    <a:pt x="39" y="1814"/>
                    <a:pt x="47" y="1816"/>
                    <a:pt x="52" y="1820"/>
                  </a:cubicBezTo>
                  <a:cubicBezTo>
                    <a:pt x="105" y="1720"/>
                    <a:pt x="154" y="1622"/>
                    <a:pt x="103" y="1498"/>
                  </a:cubicBezTo>
                  <a:cubicBezTo>
                    <a:pt x="82" y="1448"/>
                    <a:pt x="87" y="1378"/>
                    <a:pt x="101" y="1321"/>
                  </a:cubicBezTo>
                  <a:cubicBezTo>
                    <a:pt x="191" y="960"/>
                    <a:pt x="129" y="593"/>
                    <a:pt x="148" y="229"/>
                  </a:cubicBezTo>
                  <a:cubicBezTo>
                    <a:pt x="151" y="147"/>
                    <a:pt x="138" y="71"/>
                    <a:pt x="1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39"/>
            <p:cNvSpPr/>
            <p:nvPr/>
          </p:nvSpPr>
          <p:spPr>
            <a:xfrm>
              <a:off x="2772468" y="3835329"/>
              <a:ext cx="658" cy="823"/>
            </a:xfrm>
            <a:custGeom>
              <a:avLst/>
              <a:gdLst/>
              <a:ahLst/>
              <a:cxnLst/>
              <a:rect l="l" t="t" r="r" b="b"/>
              <a:pathLst>
                <a:path w="20" h="25" extrusionOk="0">
                  <a:moveTo>
                    <a:pt x="0" y="1"/>
                  </a:moveTo>
                  <a:lnTo>
                    <a:pt x="0" y="1"/>
                  </a:lnTo>
                  <a:cubicBezTo>
                    <a:pt x="4" y="8"/>
                    <a:pt x="6" y="17"/>
                    <a:pt x="11" y="24"/>
                  </a:cubicBezTo>
                  <a:cubicBezTo>
                    <a:pt x="14" y="19"/>
                    <a:pt x="16" y="14"/>
                    <a:pt x="19" y="9"/>
                  </a:cubicBezTo>
                  <a:cubicBezTo>
                    <a:pt x="14" y="6"/>
                    <a:pt x="6" y="3"/>
                    <a:pt x="0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39"/>
            <p:cNvSpPr/>
            <p:nvPr/>
          </p:nvSpPr>
          <p:spPr>
            <a:xfrm>
              <a:off x="2773950" y="3775128"/>
              <a:ext cx="856" cy="1185"/>
            </a:xfrm>
            <a:custGeom>
              <a:avLst/>
              <a:gdLst/>
              <a:ahLst/>
              <a:cxnLst/>
              <a:rect l="l" t="t" r="r" b="b"/>
              <a:pathLst>
                <a:path w="26" h="36" extrusionOk="0">
                  <a:moveTo>
                    <a:pt x="18" y="1"/>
                  </a:moveTo>
                  <a:cubicBezTo>
                    <a:pt x="11" y="13"/>
                    <a:pt x="6" y="23"/>
                    <a:pt x="1" y="36"/>
                  </a:cubicBezTo>
                  <a:cubicBezTo>
                    <a:pt x="6" y="32"/>
                    <a:pt x="13" y="31"/>
                    <a:pt x="18" y="26"/>
                  </a:cubicBezTo>
                  <a:lnTo>
                    <a:pt x="25" y="18"/>
                  </a:lnTo>
                  <a:cubicBezTo>
                    <a:pt x="23" y="13"/>
                    <a:pt x="21" y="6"/>
                    <a:pt x="18" y="1"/>
                  </a:cubicBezTo>
                  <a:close/>
                </a:path>
              </a:pathLst>
            </a:custGeom>
            <a:solidFill>
              <a:srgbClr val="C453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39"/>
            <p:cNvSpPr/>
            <p:nvPr/>
          </p:nvSpPr>
          <p:spPr>
            <a:xfrm>
              <a:off x="2629190" y="3838324"/>
              <a:ext cx="2304" cy="6748"/>
            </a:xfrm>
            <a:custGeom>
              <a:avLst/>
              <a:gdLst/>
              <a:ahLst/>
              <a:cxnLst/>
              <a:rect l="l" t="t" r="r" b="b"/>
              <a:pathLst>
                <a:path w="70" h="205" extrusionOk="0">
                  <a:moveTo>
                    <a:pt x="1" y="0"/>
                  </a:moveTo>
                  <a:cubicBezTo>
                    <a:pt x="2" y="68"/>
                    <a:pt x="5" y="135"/>
                    <a:pt x="7" y="204"/>
                  </a:cubicBezTo>
                  <a:cubicBezTo>
                    <a:pt x="18" y="199"/>
                    <a:pt x="28" y="197"/>
                    <a:pt x="39" y="193"/>
                  </a:cubicBezTo>
                  <a:cubicBezTo>
                    <a:pt x="65" y="138"/>
                    <a:pt x="67" y="76"/>
                    <a:pt x="70" y="15"/>
                  </a:cubicBezTo>
                  <a:cubicBezTo>
                    <a:pt x="45" y="11"/>
                    <a:pt x="23" y="6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39"/>
            <p:cNvSpPr/>
            <p:nvPr/>
          </p:nvSpPr>
          <p:spPr>
            <a:xfrm>
              <a:off x="2567112" y="3840595"/>
              <a:ext cx="3785" cy="8031"/>
            </a:xfrm>
            <a:custGeom>
              <a:avLst/>
              <a:gdLst/>
              <a:ahLst/>
              <a:cxnLst/>
              <a:rect l="l" t="t" r="r" b="b"/>
              <a:pathLst>
                <a:path w="115" h="244" extrusionOk="0">
                  <a:moveTo>
                    <a:pt x="74" y="0"/>
                  </a:moveTo>
                  <a:cubicBezTo>
                    <a:pt x="56" y="1"/>
                    <a:pt x="35" y="2"/>
                    <a:pt x="15" y="2"/>
                  </a:cubicBezTo>
                  <a:lnTo>
                    <a:pt x="11" y="23"/>
                  </a:lnTo>
                  <a:cubicBezTo>
                    <a:pt x="0" y="90"/>
                    <a:pt x="31" y="143"/>
                    <a:pt x="62" y="197"/>
                  </a:cubicBezTo>
                  <a:cubicBezTo>
                    <a:pt x="80" y="210"/>
                    <a:pt x="98" y="226"/>
                    <a:pt x="114" y="244"/>
                  </a:cubicBezTo>
                  <a:cubicBezTo>
                    <a:pt x="106" y="161"/>
                    <a:pt x="78" y="81"/>
                    <a:pt x="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39"/>
            <p:cNvSpPr/>
            <p:nvPr/>
          </p:nvSpPr>
          <p:spPr>
            <a:xfrm>
              <a:off x="2569153" y="3847112"/>
              <a:ext cx="1843" cy="5464"/>
            </a:xfrm>
            <a:custGeom>
              <a:avLst/>
              <a:gdLst/>
              <a:ahLst/>
              <a:cxnLst/>
              <a:rect l="l" t="t" r="r" b="b"/>
              <a:pathLst>
                <a:path w="56" h="166" extrusionOk="0">
                  <a:moveTo>
                    <a:pt x="1" y="0"/>
                  </a:moveTo>
                  <a:cubicBezTo>
                    <a:pt x="29" y="52"/>
                    <a:pt x="55" y="103"/>
                    <a:pt x="45" y="165"/>
                  </a:cubicBezTo>
                  <a:cubicBezTo>
                    <a:pt x="55" y="126"/>
                    <a:pt x="55" y="85"/>
                    <a:pt x="53" y="47"/>
                  </a:cubicBezTo>
                  <a:cubicBezTo>
                    <a:pt x="37" y="28"/>
                    <a:pt x="20" y="12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39"/>
            <p:cNvSpPr/>
            <p:nvPr/>
          </p:nvSpPr>
          <p:spPr>
            <a:xfrm>
              <a:off x="2629354" y="3844611"/>
              <a:ext cx="1086" cy="1580"/>
            </a:xfrm>
            <a:custGeom>
              <a:avLst/>
              <a:gdLst/>
              <a:ahLst/>
              <a:cxnLst/>
              <a:rect l="l" t="t" r="r" b="b"/>
              <a:pathLst>
                <a:path w="33" h="48" extrusionOk="0">
                  <a:moveTo>
                    <a:pt x="33" y="1"/>
                  </a:moveTo>
                  <a:lnTo>
                    <a:pt x="33" y="1"/>
                  </a:lnTo>
                  <a:cubicBezTo>
                    <a:pt x="22" y="5"/>
                    <a:pt x="12" y="8"/>
                    <a:pt x="1" y="13"/>
                  </a:cubicBezTo>
                  <a:cubicBezTo>
                    <a:pt x="1" y="26"/>
                    <a:pt x="2" y="37"/>
                    <a:pt x="2" y="48"/>
                  </a:cubicBezTo>
                  <a:cubicBezTo>
                    <a:pt x="16" y="33"/>
                    <a:pt x="24" y="17"/>
                    <a:pt x="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39"/>
            <p:cNvSpPr/>
            <p:nvPr/>
          </p:nvSpPr>
          <p:spPr>
            <a:xfrm>
              <a:off x="1385697" y="4517062"/>
              <a:ext cx="894728" cy="306834"/>
            </a:xfrm>
            <a:custGeom>
              <a:avLst/>
              <a:gdLst/>
              <a:ahLst/>
              <a:cxnLst/>
              <a:rect l="l" t="t" r="r" b="b"/>
              <a:pathLst>
                <a:path w="27183" h="9322" extrusionOk="0">
                  <a:moveTo>
                    <a:pt x="3695" y="2940"/>
                  </a:moveTo>
                  <a:cubicBezTo>
                    <a:pt x="3710" y="2940"/>
                    <a:pt x="3724" y="2940"/>
                    <a:pt x="3739" y="2942"/>
                  </a:cubicBezTo>
                  <a:cubicBezTo>
                    <a:pt x="3788" y="2950"/>
                    <a:pt x="3840" y="2963"/>
                    <a:pt x="3884" y="2988"/>
                  </a:cubicBezTo>
                  <a:cubicBezTo>
                    <a:pt x="4118" y="3112"/>
                    <a:pt x="4233" y="3554"/>
                    <a:pt x="4092" y="3783"/>
                  </a:cubicBezTo>
                  <a:cubicBezTo>
                    <a:pt x="4017" y="3906"/>
                    <a:pt x="3896" y="3969"/>
                    <a:pt x="3773" y="3969"/>
                  </a:cubicBezTo>
                  <a:cubicBezTo>
                    <a:pt x="3664" y="3969"/>
                    <a:pt x="3552" y="3919"/>
                    <a:pt x="3470" y="3817"/>
                  </a:cubicBezTo>
                  <a:cubicBezTo>
                    <a:pt x="3383" y="3707"/>
                    <a:pt x="3330" y="3542"/>
                    <a:pt x="3332" y="3388"/>
                  </a:cubicBezTo>
                  <a:cubicBezTo>
                    <a:pt x="3336" y="3120"/>
                    <a:pt x="3484" y="2940"/>
                    <a:pt x="3695" y="2940"/>
                  </a:cubicBezTo>
                  <a:close/>
                  <a:moveTo>
                    <a:pt x="22301" y="5210"/>
                  </a:moveTo>
                  <a:cubicBezTo>
                    <a:pt x="22491" y="5210"/>
                    <a:pt x="22671" y="5357"/>
                    <a:pt x="22688" y="5557"/>
                  </a:cubicBezTo>
                  <a:cubicBezTo>
                    <a:pt x="22692" y="5600"/>
                    <a:pt x="22688" y="5642"/>
                    <a:pt x="22688" y="5706"/>
                  </a:cubicBezTo>
                  <a:cubicBezTo>
                    <a:pt x="22726" y="5945"/>
                    <a:pt x="22564" y="6100"/>
                    <a:pt x="22387" y="6239"/>
                  </a:cubicBezTo>
                  <a:cubicBezTo>
                    <a:pt x="22343" y="6274"/>
                    <a:pt x="22285" y="6290"/>
                    <a:pt x="22224" y="6290"/>
                  </a:cubicBezTo>
                  <a:cubicBezTo>
                    <a:pt x="22120" y="6290"/>
                    <a:pt x="22008" y="6245"/>
                    <a:pt x="21944" y="6171"/>
                  </a:cubicBezTo>
                  <a:cubicBezTo>
                    <a:pt x="21706" y="5900"/>
                    <a:pt x="21829" y="5375"/>
                    <a:pt x="22164" y="5237"/>
                  </a:cubicBezTo>
                  <a:cubicBezTo>
                    <a:pt x="22209" y="5218"/>
                    <a:pt x="22255" y="5210"/>
                    <a:pt x="22301" y="5210"/>
                  </a:cubicBezTo>
                  <a:close/>
                  <a:moveTo>
                    <a:pt x="9139" y="1"/>
                  </a:moveTo>
                  <a:cubicBezTo>
                    <a:pt x="8800" y="1"/>
                    <a:pt x="8458" y="38"/>
                    <a:pt x="8118" y="46"/>
                  </a:cubicBezTo>
                  <a:cubicBezTo>
                    <a:pt x="7305" y="67"/>
                    <a:pt x="6497" y="83"/>
                    <a:pt x="5691" y="205"/>
                  </a:cubicBezTo>
                  <a:cubicBezTo>
                    <a:pt x="5219" y="276"/>
                    <a:pt x="4747" y="344"/>
                    <a:pt x="4282" y="455"/>
                  </a:cubicBezTo>
                  <a:cubicBezTo>
                    <a:pt x="3354" y="673"/>
                    <a:pt x="2459" y="984"/>
                    <a:pt x="1579" y="1343"/>
                  </a:cubicBezTo>
                  <a:cubicBezTo>
                    <a:pt x="1103" y="1537"/>
                    <a:pt x="635" y="1747"/>
                    <a:pt x="171" y="1969"/>
                  </a:cubicBezTo>
                  <a:cubicBezTo>
                    <a:pt x="45" y="2027"/>
                    <a:pt x="0" y="2088"/>
                    <a:pt x="26" y="2243"/>
                  </a:cubicBezTo>
                  <a:cubicBezTo>
                    <a:pt x="69" y="2503"/>
                    <a:pt x="106" y="2764"/>
                    <a:pt x="140" y="3027"/>
                  </a:cubicBezTo>
                  <a:cubicBezTo>
                    <a:pt x="231" y="3747"/>
                    <a:pt x="430" y="4432"/>
                    <a:pt x="772" y="5074"/>
                  </a:cubicBezTo>
                  <a:cubicBezTo>
                    <a:pt x="1205" y="5892"/>
                    <a:pt x="1859" y="6447"/>
                    <a:pt x="2735" y="6746"/>
                  </a:cubicBezTo>
                  <a:cubicBezTo>
                    <a:pt x="3253" y="6923"/>
                    <a:pt x="3776" y="7083"/>
                    <a:pt x="4315" y="7186"/>
                  </a:cubicBezTo>
                  <a:cubicBezTo>
                    <a:pt x="4700" y="7260"/>
                    <a:pt x="5076" y="7393"/>
                    <a:pt x="5469" y="7410"/>
                  </a:cubicBezTo>
                  <a:cubicBezTo>
                    <a:pt x="5982" y="7432"/>
                    <a:pt x="6487" y="7501"/>
                    <a:pt x="6995" y="7574"/>
                  </a:cubicBezTo>
                  <a:cubicBezTo>
                    <a:pt x="7567" y="7657"/>
                    <a:pt x="8140" y="7756"/>
                    <a:pt x="8709" y="7865"/>
                  </a:cubicBezTo>
                  <a:cubicBezTo>
                    <a:pt x="9211" y="7961"/>
                    <a:pt x="9718" y="8036"/>
                    <a:pt x="10222" y="8120"/>
                  </a:cubicBezTo>
                  <a:cubicBezTo>
                    <a:pt x="10631" y="8189"/>
                    <a:pt x="11045" y="8260"/>
                    <a:pt x="11461" y="8304"/>
                  </a:cubicBezTo>
                  <a:cubicBezTo>
                    <a:pt x="12003" y="8365"/>
                    <a:pt x="12539" y="8478"/>
                    <a:pt x="13080" y="8542"/>
                  </a:cubicBezTo>
                  <a:cubicBezTo>
                    <a:pt x="13663" y="8611"/>
                    <a:pt x="14251" y="8658"/>
                    <a:pt x="14838" y="8697"/>
                  </a:cubicBezTo>
                  <a:cubicBezTo>
                    <a:pt x="15256" y="8725"/>
                    <a:pt x="15669" y="8782"/>
                    <a:pt x="16086" y="8815"/>
                  </a:cubicBezTo>
                  <a:cubicBezTo>
                    <a:pt x="16297" y="8833"/>
                    <a:pt x="16512" y="8842"/>
                    <a:pt x="16722" y="8868"/>
                  </a:cubicBezTo>
                  <a:cubicBezTo>
                    <a:pt x="17103" y="8915"/>
                    <a:pt x="17482" y="8985"/>
                    <a:pt x="17864" y="9003"/>
                  </a:cubicBezTo>
                  <a:cubicBezTo>
                    <a:pt x="18214" y="9019"/>
                    <a:pt x="18561" y="9068"/>
                    <a:pt x="18913" y="9072"/>
                  </a:cubicBezTo>
                  <a:cubicBezTo>
                    <a:pt x="19148" y="9075"/>
                    <a:pt x="19391" y="9097"/>
                    <a:pt x="19627" y="9122"/>
                  </a:cubicBezTo>
                  <a:cubicBezTo>
                    <a:pt x="20005" y="9164"/>
                    <a:pt x="20382" y="9216"/>
                    <a:pt x="20762" y="9216"/>
                  </a:cubicBezTo>
                  <a:cubicBezTo>
                    <a:pt x="20766" y="9216"/>
                    <a:pt x="20770" y="9216"/>
                    <a:pt x="20774" y="9216"/>
                  </a:cubicBezTo>
                  <a:cubicBezTo>
                    <a:pt x="20805" y="9216"/>
                    <a:pt x="20836" y="9214"/>
                    <a:pt x="20868" y="9214"/>
                  </a:cubicBezTo>
                  <a:cubicBezTo>
                    <a:pt x="20897" y="9214"/>
                    <a:pt x="20926" y="9216"/>
                    <a:pt x="20954" y="9222"/>
                  </a:cubicBezTo>
                  <a:cubicBezTo>
                    <a:pt x="21340" y="9309"/>
                    <a:pt x="21737" y="9287"/>
                    <a:pt x="22126" y="9307"/>
                  </a:cubicBezTo>
                  <a:cubicBezTo>
                    <a:pt x="22341" y="9316"/>
                    <a:pt x="22557" y="9321"/>
                    <a:pt x="22773" y="9321"/>
                  </a:cubicBezTo>
                  <a:cubicBezTo>
                    <a:pt x="23138" y="9321"/>
                    <a:pt x="23504" y="9307"/>
                    <a:pt x="23871" y="9280"/>
                  </a:cubicBezTo>
                  <a:cubicBezTo>
                    <a:pt x="24608" y="9224"/>
                    <a:pt x="25300" y="9033"/>
                    <a:pt x="25981" y="8776"/>
                  </a:cubicBezTo>
                  <a:cubicBezTo>
                    <a:pt x="26148" y="8712"/>
                    <a:pt x="26310" y="8632"/>
                    <a:pt x="26430" y="8485"/>
                  </a:cubicBezTo>
                  <a:cubicBezTo>
                    <a:pt x="26704" y="8150"/>
                    <a:pt x="26917" y="7786"/>
                    <a:pt x="27016" y="7357"/>
                  </a:cubicBezTo>
                  <a:cubicBezTo>
                    <a:pt x="27149" y="6787"/>
                    <a:pt x="27183" y="6208"/>
                    <a:pt x="27168" y="5722"/>
                  </a:cubicBezTo>
                  <a:cubicBezTo>
                    <a:pt x="27166" y="5398"/>
                    <a:pt x="27154" y="5165"/>
                    <a:pt x="27168" y="4935"/>
                  </a:cubicBezTo>
                  <a:cubicBezTo>
                    <a:pt x="27179" y="4749"/>
                    <a:pt x="27100" y="4638"/>
                    <a:pt x="26957" y="4529"/>
                  </a:cubicBezTo>
                  <a:cubicBezTo>
                    <a:pt x="26486" y="4167"/>
                    <a:pt x="25968" y="3884"/>
                    <a:pt x="25438" y="3626"/>
                  </a:cubicBezTo>
                  <a:cubicBezTo>
                    <a:pt x="24684" y="3260"/>
                    <a:pt x="23929" y="2892"/>
                    <a:pt x="23153" y="2570"/>
                  </a:cubicBezTo>
                  <a:cubicBezTo>
                    <a:pt x="22281" y="2208"/>
                    <a:pt x="21395" y="1899"/>
                    <a:pt x="20488" y="1646"/>
                  </a:cubicBezTo>
                  <a:cubicBezTo>
                    <a:pt x="19549" y="1383"/>
                    <a:pt x="18589" y="1213"/>
                    <a:pt x="17645" y="982"/>
                  </a:cubicBezTo>
                  <a:cubicBezTo>
                    <a:pt x="17097" y="848"/>
                    <a:pt x="16538" y="777"/>
                    <a:pt x="15985" y="673"/>
                  </a:cubicBezTo>
                  <a:cubicBezTo>
                    <a:pt x="15515" y="583"/>
                    <a:pt x="15050" y="461"/>
                    <a:pt x="14575" y="428"/>
                  </a:cubicBezTo>
                  <a:cubicBezTo>
                    <a:pt x="13960" y="385"/>
                    <a:pt x="13364" y="229"/>
                    <a:pt x="12747" y="195"/>
                  </a:cubicBezTo>
                  <a:cubicBezTo>
                    <a:pt x="12273" y="168"/>
                    <a:pt x="11796" y="109"/>
                    <a:pt x="11322" y="68"/>
                  </a:cubicBezTo>
                  <a:cubicBezTo>
                    <a:pt x="10693" y="15"/>
                    <a:pt x="10057" y="61"/>
                    <a:pt x="9424" y="11"/>
                  </a:cubicBezTo>
                  <a:cubicBezTo>
                    <a:pt x="9329" y="4"/>
                    <a:pt x="9234" y="1"/>
                    <a:pt x="91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39"/>
            <p:cNvSpPr/>
            <p:nvPr/>
          </p:nvSpPr>
          <p:spPr>
            <a:xfrm>
              <a:off x="2566158" y="4449225"/>
              <a:ext cx="143114" cy="144530"/>
            </a:xfrm>
            <a:custGeom>
              <a:avLst/>
              <a:gdLst/>
              <a:ahLst/>
              <a:cxnLst/>
              <a:rect l="l" t="t" r="r" b="b"/>
              <a:pathLst>
                <a:path w="4348" h="4391" extrusionOk="0">
                  <a:moveTo>
                    <a:pt x="2769" y="0"/>
                  </a:moveTo>
                  <a:cubicBezTo>
                    <a:pt x="2587" y="0"/>
                    <a:pt x="2405" y="12"/>
                    <a:pt x="2225" y="57"/>
                  </a:cubicBezTo>
                  <a:cubicBezTo>
                    <a:pt x="2160" y="74"/>
                    <a:pt x="2088" y="80"/>
                    <a:pt x="2032" y="110"/>
                  </a:cubicBezTo>
                  <a:cubicBezTo>
                    <a:pt x="1873" y="194"/>
                    <a:pt x="1708" y="219"/>
                    <a:pt x="1539" y="219"/>
                  </a:cubicBezTo>
                  <a:cubicBezTo>
                    <a:pt x="1472" y="219"/>
                    <a:pt x="1404" y="215"/>
                    <a:pt x="1336" y="209"/>
                  </a:cubicBezTo>
                  <a:cubicBezTo>
                    <a:pt x="1253" y="209"/>
                    <a:pt x="1169" y="208"/>
                    <a:pt x="1087" y="208"/>
                  </a:cubicBezTo>
                  <a:cubicBezTo>
                    <a:pt x="970" y="227"/>
                    <a:pt x="847" y="235"/>
                    <a:pt x="736" y="272"/>
                  </a:cubicBezTo>
                  <a:cubicBezTo>
                    <a:pt x="453" y="369"/>
                    <a:pt x="219" y="520"/>
                    <a:pt x="107" y="825"/>
                  </a:cubicBezTo>
                  <a:cubicBezTo>
                    <a:pt x="0" y="1110"/>
                    <a:pt x="75" y="1385"/>
                    <a:pt x="135" y="1656"/>
                  </a:cubicBezTo>
                  <a:cubicBezTo>
                    <a:pt x="273" y="2289"/>
                    <a:pt x="557" y="2864"/>
                    <a:pt x="873" y="3423"/>
                  </a:cubicBezTo>
                  <a:cubicBezTo>
                    <a:pt x="1007" y="3663"/>
                    <a:pt x="1167" y="3882"/>
                    <a:pt x="1363" y="4076"/>
                  </a:cubicBezTo>
                  <a:cubicBezTo>
                    <a:pt x="1573" y="4283"/>
                    <a:pt x="1837" y="4390"/>
                    <a:pt x="2108" y="4390"/>
                  </a:cubicBezTo>
                  <a:cubicBezTo>
                    <a:pt x="2268" y="4390"/>
                    <a:pt x="2431" y="4353"/>
                    <a:pt x="2586" y="4276"/>
                  </a:cubicBezTo>
                  <a:cubicBezTo>
                    <a:pt x="2793" y="4173"/>
                    <a:pt x="2941" y="4007"/>
                    <a:pt x="3076" y="3833"/>
                  </a:cubicBezTo>
                  <a:cubicBezTo>
                    <a:pt x="3539" y="3242"/>
                    <a:pt x="3869" y="2575"/>
                    <a:pt x="4147" y="1884"/>
                  </a:cubicBezTo>
                  <a:cubicBezTo>
                    <a:pt x="4257" y="1608"/>
                    <a:pt x="4348" y="1317"/>
                    <a:pt x="4321" y="1011"/>
                  </a:cubicBezTo>
                  <a:cubicBezTo>
                    <a:pt x="4295" y="695"/>
                    <a:pt x="4203" y="425"/>
                    <a:pt x="3918" y="221"/>
                  </a:cubicBezTo>
                  <a:cubicBezTo>
                    <a:pt x="3766" y="112"/>
                    <a:pt x="3591" y="92"/>
                    <a:pt x="3442" y="0"/>
                  </a:cubicBezTo>
                  <a:cubicBezTo>
                    <a:pt x="3402" y="26"/>
                    <a:pt x="3362" y="54"/>
                    <a:pt x="3321" y="54"/>
                  </a:cubicBezTo>
                  <a:cubicBezTo>
                    <a:pt x="3294" y="54"/>
                    <a:pt x="3267" y="43"/>
                    <a:pt x="3238" y="11"/>
                  </a:cubicBezTo>
                  <a:cubicBezTo>
                    <a:pt x="3082" y="9"/>
                    <a:pt x="2925" y="0"/>
                    <a:pt x="27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39"/>
            <p:cNvSpPr/>
            <p:nvPr/>
          </p:nvSpPr>
          <p:spPr>
            <a:xfrm>
              <a:off x="2585117" y="4382671"/>
              <a:ext cx="103254" cy="73400"/>
            </a:xfrm>
            <a:custGeom>
              <a:avLst/>
              <a:gdLst/>
              <a:ahLst/>
              <a:cxnLst/>
              <a:rect l="l" t="t" r="r" b="b"/>
              <a:pathLst>
                <a:path w="3137" h="2230" extrusionOk="0">
                  <a:moveTo>
                    <a:pt x="2019" y="1"/>
                  </a:moveTo>
                  <a:cubicBezTo>
                    <a:pt x="2012" y="1"/>
                    <a:pt x="2006" y="1"/>
                    <a:pt x="1999" y="2"/>
                  </a:cubicBezTo>
                  <a:cubicBezTo>
                    <a:pt x="1905" y="14"/>
                    <a:pt x="1884" y="99"/>
                    <a:pt x="1863" y="171"/>
                  </a:cubicBezTo>
                  <a:cubicBezTo>
                    <a:pt x="1802" y="367"/>
                    <a:pt x="1748" y="565"/>
                    <a:pt x="1691" y="762"/>
                  </a:cubicBezTo>
                  <a:cubicBezTo>
                    <a:pt x="1675" y="817"/>
                    <a:pt x="1685" y="884"/>
                    <a:pt x="1620" y="920"/>
                  </a:cubicBezTo>
                  <a:cubicBezTo>
                    <a:pt x="1542" y="889"/>
                    <a:pt x="1509" y="816"/>
                    <a:pt x="1471" y="751"/>
                  </a:cubicBezTo>
                  <a:cubicBezTo>
                    <a:pt x="1354" y="545"/>
                    <a:pt x="1170" y="401"/>
                    <a:pt x="1000" y="247"/>
                  </a:cubicBezTo>
                  <a:cubicBezTo>
                    <a:pt x="949" y="201"/>
                    <a:pt x="889" y="162"/>
                    <a:pt x="821" y="162"/>
                  </a:cubicBezTo>
                  <a:cubicBezTo>
                    <a:pt x="795" y="162"/>
                    <a:pt x="768" y="168"/>
                    <a:pt x="741" y="181"/>
                  </a:cubicBezTo>
                  <a:cubicBezTo>
                    <a:pt x="647" y="224"/>
                    <a:pt x="661" y="321"/>
                    <a:pt x="660" y="406"/>
                  </a:cubicBezTo>
                  <a:cubicBezTo>
                    <a:pt x="652" y="748"/>
                    <a:pt x="686" y="1087"/>
                    <a:pt x="755" y="1429"/>
                  </a:cubicBezTo>
                  <a:cubicBezTo>
                    <a:pt x="715" y="1445"/>
                    <a:pt x="676" y="1451"/>
                    <a:pt x="637" y="1451"/>
                  </a:cubicBezTo>
                  <a:cubicBezTo>
                    <a:pt x="535" y="1451"/>
                    <a:pt x="439" y="1410"/>
                    <a:pt x="340" y="1410"/>
                  </a:cubicBezTo>
                  <a:cubicBezTo>
                    <a:pt x="333" y="1410"/>
                    <a:pt x="326" y="1410"/>
                    <a:pt x="318" y="1411"/>
                  </a:cubicBezTo>
                  <a:cubicBezTo>
                    <a:pt x="47" y="1428"/>
                    <a:pt x="0" y="1502"/>
                    <a:pt x="127" y="1748"/>
                  </a:cubicBezTo>
                  <a:cubicBezTo>
                    <a:pt x="222" y="1934"/>
                    <a:pt x="382" y="2067"/>
                    <a:pt x="507" y="2230"/>
                  </a:cubicBezTo>
                  <a:cubicBezTo>
                    <a:pt x="558" y="2173"/>
                    <a:pt x="618" y="2166"/>
                    <a:pt x="681" y="2161"/>
                  </a:cubicBezTo>
                  <a:cubicBezTo>
                    <a:pt x="532" y="2021"/>
                    <a:pt x="410" y="1858"/>
                    <a:pt x="293" y="1689"/>
                  </a:cubicBezTo>
                  <a:cubicBezTo>
                    <a:pt x="267" y="1654"/>
                    <a:pt x="239" y="1618"/>
                    <a:pt x="256" y="1572"/>
                  </a:cubicBezTo>
                  <a:cubicBezTo>
                    <a:pt x="274" y="1529"/>
                    <a:pt x="309" y="1518"/>
                    <a:pt x="345" y="1518"/>
                  </a:cubicBezTo>
                  <a:cubicBezTo>
                    <a:pt x="360" y="1518"/>
                    <a:pt x="374" y="1520"/>
                    <a:pt x="388" y="1522"/>
                  </a:cubicBezTo>
                  <a:cubicBezTo>
                    <a:pt x="522" y="1544"/>
                    <a:pt x="655" y="1577"/>
                    <a:pt x="791" y="1601"/>
                  </a:cubicBezTo>
                  <a:cubicBezTo>
                    <a:pt x="811" y="1604"/>
                    <a:pt x="829" y="1606"/>
                    <a:pt x="845" y="1606"/>
                  </a:cubicBezTo>
                  <a:cubicBezTo>
                    <a:pt x="935" y="1606"/>
                    <a:pt x="969" y="1556"/>
                    <a:pt x="935" y="1448"/>
                  </a:cubicBezTo>
                  <a:cubicBezTo>
                    <a:pt x="844" y="1149"/>
                    <a:pt x="894" y="833"/>
                    <a:pt x="822" y="533"/>
                  </a:cubicBezTo>
                  <a:cubicBezTo>
                    <a:pt x="809" y="480"/>
                    <a:pt x="799" y="415"/>
                    <a:pt x="857" y="341"/>
                  </a:cubicBezTo>
                  <a:cubicBezTo>
                    <a:pt x="1036" y="454"/>
                    <a:pt x="1185" y="602"/>
                    <a:pt x="1312" y="769"/>
                  </a:cubicBezTo>
                  <a:cubicBezTo>
                    <a:pt x="1399" y="885"/>
                    <a:pt x="1469" y="1013"/>
                    <a:pt x="1548" y="1135"/>
                  </a:cubicBezTo>
                  <a:cubicBezTo>
                    <a:pt x="1577" y="1181"/>
                    <a:pt x="1595" y="1249"/>
                    <a:pt x="1660" y="1249"/>
                  </a:cubicBezTo>
                  <a:cubicBezTo>
                    <a:pt x="1664" y="1249"/>
                    <a:pt x="1667" y="1248"/>
                    <a:pt x="1672" y="1248"/>
                  </a:cubicBezTo>
                  <a:cubicBezTo>
                    <a:pt x="1757" y="1239"/>
                    <a:pt x="1767" y="1160"/>
                    <a:pt x="1783" y="1096"/>
                  </a:cubicBezTo>
                  <a:cubicBezTo>
                    <a:pt x="1825" y="938"/>
                    <a:pt x="1856" y="779"/>
                    <a:pt x="1899" y="622"/>
                  </a:cubicBezTo>
                  <a:cubicBezTo>
                    <a:pt x="1929" y="517"/>
                    <a:pt x="1942" y="404"/>
                    <a:pt x="2035" y="289"/>
                  </a:cubicBezTo>
                  <a:cubicBezTo>
                    <a:pt x="2174" y="511"/>
                    <a:pt x="2308" y="713"/>
                    <a:pt x="2308" y="975"/>
                  </a:cubicBezTo>
                  <a:cubicBezTo>
                    <a:pt x="2308" y="1043"/>
                    <a:pt x="2301" y="1113"/>
                    <a:pt x="2310" y="1179"/>
                  </a:cubicBezTo>
                  <a:cubicBezTo>
                    <a:pt x="2322" y="1274"/>
                    <a:pt x="2369" y="1325"/>
                    <a:pt x="2435" y="1325"/>
                  </a:cubicBezTo>
                  <a:cubicBezTo>
                    <a:pt x="2469" y="1325"/>
                    <a:pt x="2507" y="1312"/>
                    <a:pt x="2547" y="1285"/>
                  </a:cubicBezTo>
                  <a:cubicBezTo>
                    <a:pt x="2647" y="1220"/>
                    <a:pt x="2739" y="1142"/>
                    <a:pt x="2840" y="1077"/>
                  </a:cubicBezTo>
                  <a:cubicBezTo>
                    <a:pt x="2861" y="1063"/>
                    <a:pt x="2883" y="1056"/>
                    <a:pt x="2903" y="1056"/>
                  </a:cubicBezTo>
                  <a:cubicBezTo>
                    <a:pt x="2942" y="1056"/>
                    <a:pt x="2970" y="1084"/>
                    <a:pt x="2957" y="1139"/>
                  </a:cubicBezTo>
                  <a:cubicBezTo>
                    <a:pt x="2889" y="1423"/>
                    <a:pt x="2856" y="1721"/>
                    <a:pt x="2696" y="1976"/>
                  </a:cubicBezTo>
                  <a:cubicBezTo>
                    <a:pt x="2754" y="1987"/>
                    <a:pt x="2809" y="1998"/>
                    <a:pt x="2863" y="2019"/>
                  </a:cubicBezTo>
                  <a:cubicBezTo>
                    <a:pt x="2879" y="1934"/>
                    <a:pt x="2926" y="1862"/>
                    <a:pt x="2962" y="1784"/>
                  </a:cubicBezTo>
                  <a:cubicBezTo>
                    <a:pt x="3070" y="1549"/>
                    <a:pt x="3137" y="1301"/>
                    <a:pt x="3133" y="1040"/>
                  </a:cubicBezTo>
                  <a:cubicBezTo>
                    <a:pt x="3132" y="900"/>
                    <a:pt x="3106" y="839"/>
                    <a:pt x="3025" y="839"/>
                  </a:cubicBezTo>
                  <a:cubicBezTo>
                    <a:pt x="2989" y="839"/>
                    <a:pt x="2941" y="852"/>
                    <a:pt x="2879" y="875"/>
                  </a:cubicBezTo>
                  <a:cubicBezTo>
                    <a:pt x="2799" y="904"/>
                    <a:pt x="2722" y="938"/>
                    <a:pt x="2643" y="975"/>
                  </a:cubicBezTo>
                  <a:cubicBezTo>
                    <a:pt x="2617" y="986"/>
                    <a:pt x="2594" y="992"/>
                    <a:pt x="2574" y="992"/>
                  </a:cubicBezTo>
                  <a:cubicBezTo>
                    <a:pt x="2522" y="992"/>
                    <a:pt x="2491" y="953"/>
                    <a:pt x="2473" y="888"/>
                  </a:cubicBezTo>
                  <a:cubicBezTo>
                    <a:pt x="2463" y="854"/>
                    <a:pt x="2464" y="820"/>
                    <a:pt x="2457" y="787"/>
                  </a:cubicBezTo>
                  <a:cubicBezTo>
                    <a:pt x="2402" y="551"/>
                    <a:pt x="2293" y="337"/>
                    <a:pt x="2176" y="129"/>
                  </a:cubicBezTo>
                  <a:cubicBezTo>
                    <a:pt x="2141" y="68"/>
                    <a:pt x="2100" y="1"/>
                    <a:pt x="20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39"/>
            <p:cNvSpPr/>
            <p:nvPr/>
          </p:nvSpPr>
          <p:spPr>
            <a:xfrm>
              <a:off x="2601903" y="4453767"/>
              <a:ext cx="8229" cy="2403"/>
            </a:xfrm>
            <a:custGeom>
              <a:avLst/>
              <a:gdLst/>
              <a:ahLst/>
              <a:cxnLst/>
              <a:rect l="l" t="t" r="r" b="b"/>
              <a:pathLst>
                <a:path w="250" h="73" extrusionOk="0">
                  <a:moveTo>
                    <a:pt x="171" y="1"/>
                  </a:moveTo>
                  <a:cubicBezTo>
                    <a:pt x="108" y="6"/>
                    <a:pt x="47" y="13"/>
                    <a:pt x="1" y="71"/>
                  </a:cubicBezTo>
                  <a:cubicBezTo>
                    <a:pt x="83" y="71"/>
                    <a:pt x="167" y="72"/>
                    <a:pt x="250" y="72"/>
                  </a:cubicBezTo>
                  <a:cubicBezTo>
                    <a:pt x="223" y="50"/>
                    <a:pt x="198" y="24"/>
                    <a:pt x="171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39"/>
            <p:cNvSpPr/>
            <p:nvPr/>
          </p:nvSpPr>
          <p:spPr>
            <a:xfrm>
              <a:off x="2672769" y="4447809"/>
              <a:ext cx="6715" cy="3259"/>
            </a:xfrm>
            <a:custGeom>
              <a:avLst/>
              <a:gdLst/>
              <a:ahLst/>
              <a:cxnLst/>
              <a:rect l="l" t="t" r="r" b="b"/>
              <a:pathLst>
                <a:path w="204" h="99" extrusionOk="0">
                  <a:moveTo>
                    <a:pt x="35" y="1"/>
                  </a:moveTo>
                  <a:cubicBezTo>
                    <a:pt x="23" y="18"/>
                    <a:pt x="13" y="37"/>
                    <a:pt x="0" y="55"/>
                  </a:cubicBezTo>
                  <a:cubicBezTo>
                    <a:pt x="28" y="87"/>
                    <a:pt x="55" y="98"/>
                    <a:pt x="81" y="98"/>
                  </a:cubicBezTo>
                  <a:cubicBezTo>
                    <a:pt x="122" y="98"/>
                    <a:pt x="162" y="70"/>
                    <a:pt x="203" y="45"/>
                  </a:cubicBezTo>
                  <a:cubicBezTo>
                    <a:pt x="149" y="23"/>
                    <a:pt x="92" y="12"/>
                    <a:pt x="35" y="1"/>
                  </a:cubicBezTo>
                  <a:close/>
                </a:path>
              </a:pathLst>
            </a:custGeom>
            <a:solidFill>
              <a:srgbClr val="73B0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39"/>
            <p:cNvSpPr/>
            <p:nvPr/>
          </p:nvSpPr>
          <p:spPr>
            <a:xfrm>
              <a:off x="2511552" y="3783060"/>
              <a:ext cx="255091" cy="56647"/>
            </a:xfrm>
            <a:custGeom>
              <a:avLst/>
              <a:gdLst/>
              <a:ahLst/>
              <a:cxnLst/>
              <a:rect l="l" t="t" r="r" b="b"/>
              <a:pathLst>
                <a:path w="7750" h="1721" extrusionOk="0">
                  <a:moveTo>
                    <a:pt x="5282" y="0"/>
                  </a:moveTo>
                  <a:cubicBezTo>
                    <a:pt x="4841" y="0"/>
                    <a:pt x="4399" y="5"/>
                    <a:pt x="3958" y="19"/>
                  </a:cubicBezTo>
                  <a:cubicBezTo>
                    <a:pt x="2724" y="60"/>
                    <a:pt x="1491" y="96"/>
                    <a:pt x="260" y="165"/>
                  </a:cubicBezTo>
                  <a:cubicBezTo>
                    <a:pt x="70" y="176"/>
                    <a:pt x="5" y="256"/>
                    <a:pt x="6" y="435"/>
                  </a:cubicBezTo>
                  <a:cubicBezTo>
                    <a:pt x="7" y="778"/>
                    <a:pt x="13" y="1122"/>
                    <a:pt x="5" y="1464"/>
                  </a:cubicBezTo>
                  <a:cubicBezTo>
                    <a:pt x="1" y="1648"/>
                    <a:pt x="77" y="1720"/>
                    <a:pt x="216" y="1720"/>
                  </a:cubicBezTo>
                  <a:cubicBezTo>
                    <a:pt x="240" y="1720"/>
                    <a:pt x="265" y="1718"/>
                    <a:pt x="291" y="1714"/>
                  </a:cubicBezTo>
                  <a:cubicBezTo>
                    <a:pt x="557" y="1676"/>
                    <a:pt x="824" y="1669"/>
                    <a:pt x="1092" y="1669"/>
                  </a:cubicBezTo>
                  <a:cubicBezTo>
                    <a:pt x="1201" y="1669"/>
                    <a:pt x="1311" y="1670"/>
                    <a:pt x="1420" y="1671"/>
                  </a:cubicBezTo>
                  <a:cubicBezTo>
                    <a:pt x="1430" y="1671"/>
                    <a:pt x="1440" y="1671"/>
                    <a:pt x="1450" y="1671"/>
                  </a:cubicBezTo>
                  <a:cubicBezTo>
                    <a:pt x="1456" y="1671"/>
                    <a:pt x="1462" y="1671"/>
                    <a:pt x="1467" y="1671"/>
                  </a:cubicBezTo>
                  <a:cubicBezTo>
                    <a:pt x="1551" y="1671"/>
                    <a:pt x="1635" y="1672"/>
                    <a:pt x="1709" y="1713"/>
                  </a:cubicBezTo>
                  <a:cubicBezTo>
                    <a:pt x="1722" y="1642"/>
                    <a:pt x="1739" y="1570"/>
                    <a:pt x="1754" y="1498"/>
                  </a:cubicBezTo>
                  <a:cubicBezTo>
                    <a:pt x="1800" y="1371"/>
                    <a:pt x="1791" y="1239"/>
                    <a:pt x="1787" y="1107"/>
                  </a:cubicBezTo>
                  <a:cubicBezTo>
                    <a:pt x="1781" y="1054"/>
                    <a:pt x="1788" y="1003"/>
                    <a:pt x="1799" y="951"/>
                  </a:cubicBezTo>
                  <a:lnTo>
                    <a:pt x="1799" y="951"/>
                  </a:lnTo>
                  <a:lnTo>
                    <a:pt x="574" y="992"/>
                  </a:lnTo>
                  <a:cubicBezTo>
                    <a:pt x="552" y="992"/>
                    <a:pt x="530" y="993"/>
                    <a:pt x="508" y="993"/>
                  </a:cubicBezTo>
                  <a:cubicBezTo>
                    <a:pt x="470" y="993"/>
                    <a:pt x="431" y="992"/>
                    <a:pt x="393" y="990"/>
                  </a:cubicBezTo>
                  <a:cubicBezTo>
                    <a:pt x="341" y="988"/>
                    <a:pt x="279" y="981"/>
                    <a:pt x="283" y="914"/>
                  </a:cubicBezTo>
                  <a:cubicBezTo>
                    <a:pt x="287" y="851"/>
                    <a:pt x="350" y="844"/>
                    <a:pt x="401" y="844"/>
                  </a:cubicBezTo>
                  <a:cubicBezTo>
                    <a:pt x="407" y="844"/>
                    <a:pt x="414" y="844"/>
                    <a:pt x="420" y="844"/>
                  </a:cubicBezTo>
                  <a:cubicBezTo>
                    <a:pt x="913" y="844"/>
                    <a:pt x="1399" y="765"/>
                    <a:pt x="1888" y="740"/>
                  </a:cubicBezTo>
                  <a:cubicBezTo>
                    <a:pt x="1901" y="718"/>
                    <a:pt x="1915" y="699"/>
                    <a:pt x="1928" y="679"/>
                  </a:cubicBezTo>
                  <a:cubicBezTo>
                    <a:pt x="2073" y="508"/>
                    <a:pt x="2395" y="418"/>
                    <a:pt x="2712" y="418"/>
                  </a:cubicBezTo>
                  <a:cubicBezTo>
                    <a:pt x="3028" y="418"/>
                    <a:pt x="3339" y="508"/>
                    <a:pt x="3464" y="695"/>
                  </a:cubicBezTo>
                  <a:cubicBezTo>
                    <a:pt x="3472" y="707"/>
                    <a:pt x="3480" y="721"/>
                    <a:pt x="3485" y="733"/>
                  </a:cubicBezTo>
                  <a:cubicBezTo>
                    <a:pt x="4153" y="705"/>
                    <a:pt x="4821" y="668"/>
                    <a:pt x="5490" y="651"/>
                  </a:cubicBezTo>
                  <a:cubicBezTo>
                    <a:pt x="6107" y="635"/>
                    <a:pt x="6725" y="641"/>
                    <a:pt x="7342" y="638"/>
                  </a:cubicBezTo>
                  <a:cubicBezTo>
                    <a:pt x="7377" y="638"/>
                    <a:pt x="7411" y="642"/>
                    <a:pt x="7444" y="649"/>
                  </a:cubicBezTo>
                  <a:cubicBezTo>
                    <a:pt x="7479" y="659"/>
                    <a:pt x="7507" y="683"/>
                    <a:pt x="7507" y="720"/>
                  </a:cubicBezTo>
                  <a:cubicBezTo>
                    <a:pt x="7507" y="759"/>
                    <a:pt x="7479" y="781"/>
                    <a:pt x="7441" y="785"/>
                  </a:cubicBezTo>
                  <a:cubicBezTo>
                    <a:pt x="7253" y="803"/>
                    <a:pt x="7065" y="823"/>
                    <a:pt x="6876" y="831"/>
                  </a:cubicBezTo>
                  <a:cubicBezTo>
                    <a:pt x="6705" y="840"/>
                    <a:pt x="6533" y="835"/>
                    <a:pt x="6362" y="840"/>
                  </a:cubicBezTo>
                  <a:cubicBezTo>
                    <a:pt x="5745" y="856"/>
                    <a:pt x="5129" y="889"/>
                    <a:pt x="4515" y="937"/>
                  </a:cubicBezTo>
                  <a:cubicBezTo>
                    <a:pt x="4344" y="950"/>
                    <a:pt x="4171" y="953"/>
                    <a:pt x="3999" y="953"/>
                  </a:cubicBezTo>
                  <a:cubicBezTo>
                    <a:pt x="3888" y="953"/>
                    <a:pt x="3777" y="952"/>
                    <a:pt x="3666" y="951"/>
                  </a:cubicBezTo>
                  <a:cubicBezTo>
                    <a:pt x="3613" y="951"/>
                    <a:pt x="3572" y="959"/>
                    <a:pt x="3545" y="982"/>
                  </a:cubicBezTo>
                  <a:cubicBezTo>
                    <a:pt x="3551" y="1023"/>
                    <a:pt x="3561" y="1064"/>
                    <a:pt x="3578" y="1103"/>
                  </a:cubicBezTo>
                  <a:cubicBezTo>
                    <a:pt x="3624" y="1281"/>
                    <a:pt x="3661" y="1461"/>
                    <a:pt x="3644" y="1645"/>
                  </a:cubicBezTo>
                  <a:cubicBezTo>
                    <a:pt x="3950" y="1517"/>
                    <a:pt x="4284" y="1554"/>
                    <a:pt x="4606" y="1522"/>
                  </a:cubicBezTo>
                  <a:cubicBezTo>
                    <a:pt x="5543" y="1430"/>
                    <a:pt x="6485" y="1414"/>
                    <a:pt x="7427" y="1360"/>
                  </a:cubicBezTo>
                  <a:cubicBezTo>
                    <a:pt x="7612" y="1349"/>
                    <a:pt x="7692" y="1282"/>
                    <a:pt x="7686" y="1097"/>
                  </a:cubicBezTo>
                  <a:cubicBezTo>
                    <a:pt x="7676" y="840"/>
                    <a:pt x="7749" y="587"/>
                    <a:pt x="7736" y="329"/>
                  </a:cubicBezTo>
                  <a:cubicBezTo>
                    <a:pt x="7724" y="83"/>
                    <a:pt x="7681" y="35"/>
                    <a:pt x="7431" y="15"/>
                  </a:cubicBezTo>
                  <a:cubicBezTo>
                    <a:pt x="7379" y="11"/>
                    <a:pt x="7329" y="11"/>
                    <a:pt x="7277" y="11"/>
                  </a:cubicBezTo>
                  <a:cubicBezTo>
                    <a:pt x="6612" y="10"/>
                    <a:pt x="5947" y="0"/>
                    <a:pt x="5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39"/>
            <p:cNvSpPr/>
            <p:nvPr/>
          </p:nvSpPr>
          <p:spPr>
            <a:xfrm>
              <a:off x="2567803" y="3814230"/>
              <a:ext cx="4937" cy="26398"/>
            </a:xfrm>
            <a:custGeom>
              <a:avLst/>
              <a:gdLst/>
              <a:ahLst/>
              <a:cxnLst/>
              <a:rect l="l" t="t" r="r" b="b"/>
              <a:pathLst>
                <a:path w="150" h="802" extrusionOk="0">
                  <a:moveTo>
                    <a:pt x="149" y="0"/>
                  </a:moveTo>
                  <a:lnTo>
                    <a:pt x="149" y="0"/>
                  </a:lnTo>
                  <a:cubicBezTo>
                    <a:pt x="130" y="2"/>
                    <a:pt x="110" y="2"/>
                    <a:pt x="90" y="2"/>
                  </a:cubicBezTo>
                  <a:cubicBezTo>
                    <a:pt x="79" y="57"/>
                    <a:pt x="72" y="109"/>
                    <a:pt x="78" y="160"/>
                  </a:cubicBezTo>
                  <a:cubicBezTo>
                    <a:pt x="82" y="292"/>
                    <a:pt x="91" y="424"/>
                    <a:pt x="45" y="550"/>
                  </a:cubicBezTo>
                  <a:cubicBezTo>
                    <a:pt x="30" y="622"/>
                    <a:pt x="13" y="694"/>
                    <a:pt x="0" y="765"/>
                  </a:cubicBezTo>
                  <a:cubicBezTo>
                    <a:pt x="20" y="775"/>
                    <a:pt x="37" y="786"/>
                    <a:pt x="54" y="801"/>
                  </a:cubicBezTo>
                  <a:cubicBezTo>
                    <a:pt x="128" y="734"/>
                    <a:pt x="99" y="643"/>
                    <a:pt x="112" y="562"/>
                  </a:cubicBezTo>
                  <a:cubicBezTo>
                    <a:pt x="111" y="423"/>
                    <a:pt x="85" y="281"/>
                    <a:pt x="146" y="147"/>
                  </a:cubicBezTo>
                  <a:cubicBezTo>
                    <a:pt x="147" y="98"/>
                    <a:pt x="148" y="50"/>
                    <a:pt x="1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39"/>
            <p:cNvSpPr/>
            <p:nvPr/>
          </p:nvSpPr>
          <p:spPr>
            <a:xfrm>
              <a:off x="2573728" y="3796851"/>
              <a:ext cx="52631" cy="10632"/>
            </a:xfrm>
            <a:custGeom>
              <a:avLst/>
              <a:gdLst/>
              <a:ahLst/>
              <a:cxnLst/>
              <a:rect l="l" t="t" r="r" b="b"/>
              <a:pathLst>
                <a:path w="1599" h="323" extrusionOk="0">
                  <a:moveTo>
                    <a:pt x="823" y="0"/>
                  </a:moveTo>
                  <a:cubicBezTo>
                    <a:pt x="506" y="0"/>
                    <a:pt x="185" y="90"/>
                    <a:pt x="41" y="261"/>
                  </a:cubicBezTo>
                  <a:cubicBezTo>
                    <a:pt x="27" y="281"/>
                    <a:pt x="14" y="301"/>
                    <a:pt x="0" y="323"/>
                  </a:cubicBezTo>
                  <a:lnTo>
                    <a:pt x="76" y="319"/>
                  </a:lnTo>
                  <a:cubicBezTo>
                    <a:pt x="282" y="128"/>
                    <a:pt x="544" y="81"/>
                    <a:pt x="801" y="81"/>
                  </a:cubicBezTo>
                  <a:cubicBezTo>
                    <a:pt x="815" y="81"/>
                    <a:pt x="830" y="81"/>
                    <a:pt x="844" y="81"/>
                  </a:cubicBezTo>
                  <a:cubicBezTo>
                    <a:pt x="1083" y="86"/>
                    <a:pt x="1347" y="96"/>
                    <a:pt x="1523" y="320"/>
                  </a:cubicBezTo>
                  <a:cubicBezTo>
                    <a:pt x="1548" y="319"/>
                    <a:pt x="1574" y="318"/>
                    <a:pt x="1598" y="318"/>
                  </a:cubicBezTo>
                  <a:cubicBezTo>
                    <a:pt x="1591" y="303"/>
                    <a:pt x="1584" y="289"/>
                    <a:pt x="1576" y="277"/>
                  </a:cubicBezTo>
                  <a:cubicBezTo>
                    <a:pt x="1451" y="90"/>
                    <a:pt x="1139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39"/>
            <p:cNvSpPr/>
            <p:nvPr/>
          </p:nvSpPr>
          <p:spPr>
            <a:xfrm>
              <a:off x="2626886" y="3815448"/>
              <a:ext cx="5201" cy="22942"/>
            </a:xfrm>
            <a:custGeom>
              <a:avLst/>
              <a:gdLst/>
              <a:ahLst/>
              <a:cxnLst/>
              <a:rect l="l" t="t" r="r" b="b"/>
              <a:pathLst>
                <a:path w="158" h="697" extrusionOk="0">
                  <a:moveTo>
                    <a:pt x="43" y="0"/>
                  </a:moveTo>
                  <a:cubicBezTo>
                    <a:pt x="14" y="22"/>
                    <a:pt x="0" y="58"/>
                    <a:pt x="0" y="114"/>
                  </a:cubicBezTo>
                  <a:cubicBezTo>
                    <a:pt x="24" y="308"/>
                    <a:pt x="46" y="503"/>
                    <a:pt x="71" y="696"/>
                  </a:cubicBezTo>
                  <a:cubicBezTo>
                    <a:pt x="93" y="685"/>
                    <a:pt x="118" y="675"/>
                    <a:pt x="142" y="665"/>
                  </a:cubicBezTo>
                  <a:cubicBezTo>
                    <a:pt x="158" y="478"/>
                    <a:pt x="121" y="300"/>
                    <a:pt x="76" y="122"/>
                  </a:cubicBezTo>
                  <a:cubicBezTo>
                    <a:pt x="59" y="83"/>
                    <a:pt x="49" y="42"/>
                    <a:pt x="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39"/>
            <p:cNvSpPr/>
            <p:nvPr/>
          </p:nvSpPr>
          <p:spPr>
            <a:xfrm>
              <a:off x="2508227" y="3780394"/>
              <a:ext cx="261115" cy="62374"/>
            </a:xfrm>
            <a:custGeom>
              <a:avLst/>
              <a:gdLst/>
              <a:ahLst/>
              <a:cxnLst/>
              <a:rect l="l" t="t" r="r" b="b"/>
              <a:pathLst>
                <a:path w="7933" h="1895" extrusionOk="0">
                  <a:moveTo>
                    <a:pt x="5692" y="0"/>
                  </a:moveTo>
                  <a:cubicBezTo>
                    <a:pt x="4768" y="0"/>
                    <a:pt x="3843" y="7"/>
                    <a:pt x="2918" y="39"/>
                  </a:cubicBezTo>
                  <a:cubicBezTo>
                    <a:pt x="2328" y="59"/>
                    <a:pt x="1737" y="100"/>
                    <a:pt x="1147" y="111"/>
                  </a:cubicBezTo>
                  <a:cubicBezTo>
                    <a:pt x="840" y="117"/>
                    <a:pt x="532" y="138"/>
                    <a:pt x="224" y="154"/>
                  </a:cubicBezTo>
                  <a:cubicBezTo>
                    <a:pt x="29" y="163"/>
                    <a:pt x="11" y="177"/>
                    <a:pt x="8" y="360"/>
                  </a:cubicBezTo>
                  <a:cubicBezTo>
                    <a:pt x="2" y="805"/>
                    <a:pt x="1" y="1251"/>
                    <a:pt x="6" y="1697"/>
                  </a:cubicBezTo>
                  <a:cubicBezTo>
                    <a:pt x="8" y="1867"/>
                    <a:pt x="23" y="1894"/>
                    <a:pt x="163" y="1894"/>
                  </a:cubicBezTo>
                  <a:cubicBezTo>
                    <a:pt x="179" y="1894"/>
                    <a:pt x="198" y="1894"/>
                    <a:pt x="219" y="1893"/>
                  </a:cubicBezTo>
                  <a:cubicBezTo>
                    <a:pt x="537" y="1885"/>
                    <a:pt x="854" y="1838"/>
                    <a:pt x="1173" y="1838"/>
                  </a:cubicBezTo>
                  <a:cubicBezTo>
                    <a:pt x="1205" y="1838"/>
                    <a:pt x="1238" y="1839"/>
                    <a:pt x="1271" y="1840"/>
                  </a:cubicBezTo>
                  <a:cubicBezTo>
                    <a:pt x="1307" y="1841"/>
                    <a:pt x="1343" y="1842"/>
                    <a:pt x="1380" y="1842"/>
                  </a:cubicBezTo>
                  <a:cubicBezTo>
                    <a:pt x="1520" y="1842"/>
                    <a:pt x="1662" y="1834"/>
                    <a:pt x="1803" y="1829"/>
                  </a:cubicBezTo>
                  <a:cubicBezTo>
                    <a:pt x="1804" y="1816"/>
                    <a:pt x="1807" y="1804"/>
                    <a:pt x="1809" y="1791"/>
                  </a:cubicBezTo>
                  <a:cubicBezTo>
                    <a:pt x="1722" y="1745"/>
                    <a:pt x="1619" y="1754"/>
                    <a:pt x="1521" y="1752"/>
                  </a:cubicBezTo>
                  <a:cubicBezTo>
                    <a:pt x="1412" y="1751"/>
                    <a:pt x="1302" y="1749"/>
                    <a:pt x="1192" y="1749"/>
                  </a:cubicBezTo>
                  <a:cubicBezTo>
                    <a:pt x="925" y="1749"/>
                    <a:pt x="658" y="1757"/>
                    <a:pt x="392" y="1796"/>
                  </a:cubicBezTo>
                  <a:cubicBezTo>
                    <a:pt x="366" y="1800"/>
                    <a:pt x="341" y="1802"/>
                    <a:pt x="318" y="1802"/>
                  </a:cubicBezTo>
                  <a:cubicBezTo>
                    <a:pt x="178" y="1802"/>
                    <a:pt x="102" y="1730"/>
                    <a:pt x="106" y="1546"/>
                  </a:cubicBezTo>
                  <a:cubicBezTo>
                    <a:pt x="115" y="1203"/>
                    <a:pt x="110" y="860"/>
                    <a:pt x="107" y="516"/>
                  </a:cubicBezTo>
                  <a:cubicBezTo>
                    <a:pt x="107" y="337"/>
                    <a:pt x="172" y="257"/>
                    <a:pt x="361" y="246"/>
                  </a:cubicBezTo>
                  <a:cubicBezTo>
                    <a:pt x="1592" y="177"/>
                    <a:pt x="2827" y="142"/>
                    <a:pt x="4059" y="100"/>
                  </a:cubicBezTo>
                  <a:cubicBezTo>
                    <a:pt x="4499" y="86"/>
                    <a:pt x="4941" y="81"/>
                    <a:pt x="5383" y="81"/>
                  </a:cubicBezTo>
                  <a:cubicBezTo>
                    <a:pt x="6048" y="81"/>
                    <a:pt x="6713" y="91"/>
                    <a:pt x="7378" y="92"/>
                  </a:cubicBezTo>
                  <a:cubicBezTo>
                    <a:pt x="7429" y="92"/>
                    <a:pt x="7480" y="92"/>
                    <a:pt x="7532" y="96"/>
                  </a:cubicBezTo>
                  <a:cubicBezTo>
                    <a:pt x="7782" y="116"/>
                    <a:pt x="7825" y="164"/>
                    <a:pt x="7837" y="410"/>
                  </a:cubicBezTo>
                  <a:cubicBezTo>
                    <a:pt x="7848" y="670"/>
                    <a:pt x="7777" y="922"/>
                    <a:pt x="7786" y="1179"/>
                  </a:cubicBezTo>
                  <a:cubicBezTo>
                    <a:pt x="7793" y="1365"/>
                    <a:pt x="7713" y="1430"/>
                    <a:pt x="7528" y="1441"/>
                  </a:cubicBezTo>
                  <a:cubicBezTo>
                    <a:pt x="6588" y="1495"/>
                    <a:pt x="5644" y="1511"/>
                    <a:pt x="4705" y="1603"/>
                  </a:cubicBezTo>
                  <a:cubicBezTo>
                    <a:pt x="4385" y="1635"/>
                    <a:pt x="4051" y="1600"/>
                    <a:pt x="3745" y="1727"/>
                  </a:cubicBezTo>
                  <a:lnTo>
                    <a:pt x="3745" y="1743"/>
                  </a:lnTo>
                  <a:cubicBezTo>
                    <a:pt x="3745" y="1752"/>
                    <a:pt x="3743" y="1761"/>
                    <a:pt x="3742" y="1771"/>
                  </a:cubicBezTo>
                  <a:cubicBezTo>
                    <a:pt x="3770" y="1774"/>
                    <a:pt x="3800" y="1776"/>
                    <a:pt x="3829" y="1776"/>
                  </a:cubicBezTo>
                  <a:cubicBezTo>
                    <a:pt x="3861" y="1776"/>
                    <a:pt x="3894" y="1774"/>
                    <a:pt x="3927" y="1770"/>
                  </a:cubicBezTo>
                  <a:cubicBezTo>
                    <a:pt x="4164" y="1734"/>
                    <a:pt x="4404" y="1718"/>
                    <a:pt x="4643" y="1702"/>
                  </a:cubicBezTo>
                  <a:cubicBezTo>
                    <a:pt x="5402" y="1650"/>
                    <a:pt x="6162" y="1590"/>
                    <a:pt x="6924" y="1575"/>
                  </a:cubicBezTo>
                  <a:cubicBezTo>
                    <a:pt x="7176" y="1570"/>
                    <a:pt x="7428" y="1541"/>
                    <a:pt x="7682" y="1541"/>
                  </a:cubicBezTo>
                  <a:cubicBezTo>
                    <a:pt x="7694" y="1541"/>
                    <a:pt x="7707" y="1541"/>
                    <a:pt x="7720" y="1541"/>
                  </a:cubicBezTo>
                  <a:cubicBezTo>
                    <a:pt x="7721" y="1541"/>
                    <a:pt x="7722" y="1541"/>
                    <a:pt x="7723" y="1541"/>
                  </a:cubicBezTo>
                  <a:cubicBezTo>
                    <a:pt x="7838" y="1541"/>
                    <a:pt x="7896" y="1493"/>
                    <a:pt x="7888" y="1373"/>
                  </a:cubicBezTo>
                  <a:cubicBezTo>
                    <a:pt x="7866" y="1080"/>
                    <a:pt x="7928" y="793"/>
                    <a:pt x="7929" y="500"/>
                  </a:cubicBezTo>
                  <a:cubicBezTo>
                    <a:pt x="7931" y="10"/>
                    <a:pt x="7932" y="6"/>
                    <a:pt x="7444" y="5"/>
                  </a:cubicBezTo>
                  <a:cubicBezTo>
                    <a:pt x="6860" y="3"/>
                    <a:pt x="6276" y="0"/>
                    <a:pt x="56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39"/>
            <p:cNvSpPr/>
            <p:nvPr/>
          </p:nvSpPr>
          <p:spPr>
            <a:xfrm>
              <a:off x="2567606" y="3839443"/>
              <a:ext cx="1942" cy="1317"/>
            </a:xfrm>
            <a:custGeom>
              <a:avLst/>
              <a:gdLst/>
              <a:ahLst/>
              <a:cxnLst/>
              <a:rect l="l" t="t" r="r" b="b"/>
              <a:pathLst>
                <a:path w="59" h="40" extrusionOk="0">
                  <a:moveTo>
                    <a:pt x="6" y="0"/>
                  </a:moveTo>
                  <a:cubicBezTo>
                    <a:pt x="4" y="14"/>
                    <a:pt x="1" y="26"/>
                    <a:pt x="0" y="40"/>
                  </a:cubicBezTo>
                  <a:cubicBezTo>
                    <a:pt x="20" y="40"/>
                    <a:pt x="38" y="37"/>
                    <a:pt x="59" y="36"/>
                  </a:cubicBezTo>
                  <a:cubicBezTo>
                    <a:pt x="43" y="22"/>
                    <a:pt x="25" y="10"/>
                    <a:pt x="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39"/>
            <p:cNvSpPr/>
            <p:nvPr/>
          </p:nvSpPr>
          <p:spPr>
            <a:xfrm>
              <a:off x="2629157" y="3837304"/>
              <a:ext cx="2370" cy="1448"/>
            </a:xfrm>
            <a:custGeom>
              <a:avLst/>
              <a:gdLst/>
              <a:ahLst/>
              <a:cxnLst/>
              <a:rect l="l" t="t" r="r" b="b"/>
              <a:pathLst>
                <a:path w="72" h="44" extrusionOk="0">
                  <a:moveTo>
                    <a:pt x="72" y="0"/>
                  </a:moveTo>
                  <a:cubicBezTo>
                    <a:pt x="48" y="10"/>
                    <a:pt x="24" y="19"/>
                    <a:pt x="0" y="31"/>
                  </a:cubicBezTo>
                  <a:cubicBezTo>
                    <a:pt x="23" y="37"/>
                    <a:pt x="45" y="42"/>
                    <a:pt x="70" y="44"/>
                  </a:cubicBezTo>
                  <a:cubicBezTo>
                    <a:pt x="71" y="34"/>
                    <a:pt x="71" y="26"/>
                    <a:pt x="72" y="16"/>
                  </a:cubicBezTo>
                  <a:lnTo>
                    <a:pt x="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39"/>
            <p:cNvSpPr/>
            <p:nvPr/>
          </p:nvSpPr>
          <p:spPr>
            <a:xfrm>
              <a:off x="2572642" y="3867026"/>
              <a:ext cx="63625" cy="173627"/>
            </a:xfrm>
            <a:custGeom>
              <a:avLst/>
              <a:gdLst/>
              <a:ahLst/>
              <a:cxnLst/>
              <a:rect l="l" t="t" r="r" b="b"/>
              <a:pathLst>
                <a:path w="1933" h="5275" extrusionOk="0">
                  <a:moveTo>
                    <a:pt x="940" y="1"/>
                  </a:moveTo>
                  <a:cubicBezTo>
                    <a:pt x="759" y="1"/>
                    <a:pt x="579" y="27"/>
                    <a:pt x="401" y="85"/>
                  </a:cubicBezTo>
                  <a:cubicBezTo>
                    <a:pt x="283" y="123"/>
                    <a:pt x="213" y="200"/>
                    <a:pt x="187" y="316"/>
                  </a:cubicBezTo>
                  <a:cubicBezTo>
                    <a:pt x="169" y="390"/>
                    <a:pt x="164" y="468"/>
                    <a:pt x="157" y="544"/>
                  </a:cubicBezTo>
                  <a:cubicBezTo>
                    <a:pt x="81" y="1458"/>
                    <a:pt x="64" y="2374"/>
                    <a:pt x="64" y="3289"/>
                  </a:cubicBezTo>
                  <a:cubicBezTo>
                    <a:pt x="68" y="3692"/>
                    <a:pt x="43" y="4094"/>
                    <a:pt x="18" y="4496"/>
                  </a:cubicBezTo>
                  <a:cubicBezTo>
                    <a:pt x="10" y="4657"/>
                    <a:pt x="0" y="4821"/>
                    <a:pt x="15" y="4982"/>
                  </a:cubicBezTo>
                  <a:cubicBezTo>
                    <a:pt x="34" y="5201"/>
                    <a:pt x="114" y="5275"/>
                    <a:pt x="325" y="5275"/>
                  </a:cubicBezTo>
                  <a:cubicBezTo>
                    <a:pt x="333" y="5275"/>
                    <a:pt x="340" y="5275"/>
                    <a:pt x="348" y="5275"/>
                  </a:cubicBezTo>
                  <a:cubicBezTo>
                    <a:pt x="561" y="5271"/>
                    <a:pt x="774" y="5251"/>
                    <a:pt x="987" y="5232"/>
                  </a:cubicBezTo>
                  <a:cubicBezTo>
                    <a:pt x="1199" y="5214"/>
                    <a:pt x="1414" y="5197"/>
                    <a:pt x="1624" y="5161"/>
                  </a:cubicBezTo>
                  <a:cubicBezTo>
                    <a:pt x="1859" y="5120"/>
                    <a:pt x="1932" y="5034"/>
                    <a:pt x="1931" y="4796"/>
                  </a:cubicBezTo>
                  <a:cubicBezTo>
                    <a:pt x="1927" y="4453"/>
                    <a:pt x="1918" y="4110"/>
                    <a:pt x="1890" y="3769"/>
                  </a:cubicBezTo>
                  <a:cubicBezTo>
                    <a:pt x="1831" y="3045"/>
                    <a:pt x="1768" y="2320"/>
                    <a:pt x="1693" y="1597"/>
                  </a:cubicBezTo>
                  <a:cubicBezTo>
                    <a:pt x="1652" y="1188"/>
                    <a:pt x="1636" y="777"/>
                    <a:pt x="1561" y="373"/>
                  </a:cubicBezTo>
                  <a:cubicBezTo>
                    <a:pt x="1522" y="152"/>
                    <a:pt x="1393" y="42"/>
                    <a:pt x="1188" y="17"/>
                  </a:cubicBezTo>
                  <a:cubicBezTo>
                    <a:pt x="1105" y="6"/>
                    <a:pt x="1022" y="1"/>
                    <a:pt x="9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39"/>
            <p:cNvSpPr/>
            <p:nvPr/>
          </p:nvSpPr>
          <p:spPr>
            <a:xfrm>
              <a:off x="2577777" y="3805870"/>
              <a:ext cx="44764" cy="53619"/>
            </a:xfrm>
            <a:custGeom>
              <a:avLst/>
              <a:gdLst/>
              <a:ahLst/>
              <a:cxnLst/>
              <a:rect l="l" t="t" r="r" b="b"/>
              <a:pathLst>
                <a:path w="1360" h="1629" extrusionOk="0">
                  <a:moveTo>
                    <a:pt x="827" y="1"/>
                  </a:moveTo>
                  <a:cubicBezTo>
                    <a:pt x="608" y="1"/>
                    <a:pt x="398" y="61"/>
                    <a:pt x="189" y="129"/>
                  </a:cubicBezTo>
                  <a:cubicBezTo>
                    <a:pt x="95" y="157"/>
                    <a:pt x="57" y="225"/>
                    <a:pt x="52" y="322"/>
                  </a:cubicBezTo>
                  <a:cubicBezTo>
                    <a:pt x="29" y="689"/>
                    <a:pt x="1" y="1055"/>
                    <a:pt x="61" y="1422"/>
                  </a:cubicBezTo>
                  <a:cubicBezTo>
                    <a:pt x="82" y="1542"/>
                    <a:pt x="135" y="1595"/>
                    <a:pt x="251" y="1595"/>
                  </a:cubicBezTo>
                  <a:cubicBezTo>
                    <a:pt x="255" y="1595"/>
                    <a:pt x="260" y="1595"/>
                    <a:pt x="265" y="1595"/>
                  </a:cubicBezTo>
                  <a:cubicBezTo>
                    <a:pt x="319" y="1593"/>
                    <a:pt x="373" y="1593"/>
                    <a:pt x="427" y="1593"/>
                  </a:cubicBezTo>
                  <a:cubicBezTo>
                    <a:pt x="509" y="1593"/>
                    <a:pt x="592" y="1594"/>
                    <a:pt x="675" y="1597"/>
                  </a:cubicBezTo>
                  <a:cubicBezTo>
                    <a:pt x="782" y="1599"/>
                    <a:pt x="889" y="1628"/>
                    <a:pt x="996" y="1628"/>
                  </a:cubicBezTo>
                  <a:cubicBezTo>
                    <a:pt x="1017" y="1628"/>
                    <a:pt x="1038" y="1627"/>
                    <a:pt x="1058" y="1625"/>
                  </a:cubicBezTo>
                  <a:cubicBezTo>
                    <a:pt x="1264" y="1599"/>
                    <a:pt x="1330" y="1534"/>
                    <a:pt x="1341" y="1332"/>
                  </a:cubicBezTo>
                  <a:cubicBezTo>
                    <a:pt x="1347" y="1230"/>
                    <a:pt x="1343" y="1127"/>
                    <a:pt x="1343" y="982"/>
                  </a:cubicBezTo>
                  <a:cubicBezTo>
                    <a:pt x="1359" y="790"/>
                    <a:pt x="1318" y="562"/>
                    <a:pt x="1298" y="333"/>
                  </a:cubicBezTo>
                  <a:cubicBezTo>
                    <a:pt x="1277" y="115"/>
                    <a:pt x="1191" y="38"/>
                    <a:pt x="969" y="9"/>
                  </a:cubicBezTo>
                  <a:cubicBezTo>
                    <a:pt x="921" y="4"/>
                    <a:pt x="874" y="1"/>
                    <a:pt x="8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39"/>
            <p:cNvSpPr/>
            <p:nvPr/>
          </p:nvSpPr>
          <p:spPr>
            <a:xfrm>
              <a:off x="2627083" y="3806298"/>
              <a:ext cx="119514" cy="6649"/>
            </a:xfrm>
            <a:custGeom>
              <a:avLst/>
              <a:gdLst/>
              <a:ahLst/>
              <a:cxnLst/>
              <a:rect l="l" t="t" r="r" b="b"/>
              <a:pathLst>
                <a:path w="3631" h="202" extrusionOk="0">
                  <a:moveTo>
                    <a:pt x="3631" y="1"/>
                  </a:moveTo>
                  <a:lnTo>
                    <a:pt x="3631" y="1"/>
                  </a:lnTo>
                  <a:cubicBezTo>
                    <a:pt x="3557" y="23"/>
                    <a:pt x="3487" y="26"/>
                    <a:pt x="3419" y="26"/>
                  </a:cubicBezTo>
                  <a:cubicBezTo>
                    <a:pt x="3383" y="26"/>
                    <a:pt x="3349" y="25"/>
                    <a:pt x="3314" y="25"/>
                  </a:cubicBezTo>
                  <a:cubicBezTo>
                    <a:pt x="3236" y="25"/>
                    <a:pt x="3159" y="24"/>
                    <a:pt x="3081" y="24"/>
                  </a:cubicBezTo>
                  <a:cubicBezTo>
                    <a:pt x="2201" y="24"/>
                    <a:pt x="1322" y="67"/>
                    <a:pt x="444" y="121"/>
                  </a:cubicBezTo>
                  <a:cubicBezTo>
                    <a:pt x="381" y="125"/>
                    <a:pt x="317" y="129"/>
                    <a:pt x="254" y="129"/>
                  </a:cubicBezTo>
                  <a:cubicBezTo>
                    <a:pt x="167" y="129"/>
                    <a:pt x="82" y="120"/>
                    <a:pt x="1" y="86"/>
                  </a:cubicBezTo>
                  <a:lnTo>
                    <a:pt x="1" y="86"/>
                  </a:lnTo>
                  <a:cubicBezTo>
                    <a:pt x="12" y="123"/>
                    <a:pt x="19" y="164"/>
                    <a:pt x="24" y="202"/>
                  </a:cubicBezTo>
                  <a:cubicBezTo>
                    <a:pt x="76" y="154"/>
                    <a:pt x="170" y="151"/>
                    <a:pt x="251" y="148"/>
                  </a:cubicBezTo>
                  <a:cubicBezTo>
                    <a:pt x="668" y="132"/>
                    <a:pt x="1087" y="124"/>
                    <a:pt x="1505" y="98"/>
                  </a:cubicBezTo>
                  <a:cubicBezTo>
                    <a:pt x="2024" y="66"/>
                    <a:pt x="2543" y="28"/>
                    <a:pt x="3063" y="28"/>
                  </a:cubicBezTo>
                  <a:cubicBezTo>
                    <a:pt x="3167" y="28"/>
                    <a:pt x="3271" y="29"/>
                    <a:pt x="3374" y="33"/>
                  </a:cubicBezTo>
                  <a:cubicBezTo>
                    <a:pt x="3396" y="34"/>
                    <a:pt x="3417" y="34"/>
                    <a:pt x="3439" y="34"/>
                  </a:cubicBezTo>
                  <a:cubicBezTo>
                    <a:pt x="3500" y="34"/>
                    <a:pt x="3564" y="28"/>
                    <a:pt x="36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39"/>
            <p:cNvSpPr/>
            <p:nvPr/>
          </p:nvSpPr>
          <p:spPr>
            <a:xfrm>
              <a:off x="2623792" y="3807318"/>
              <a:ext cx="4114" cy="11849"/>
            </a:xfrm>
            <a:custGeom>
              <a:avLst/>
              <a:gdLst/>
              <a:ahLst/>
              <a:cxnLst/>
              <a:rect l="l" t="t" r="r" b="b"/>
              <a:pathLst>
                <a:path w="125" h="360" extrusionOk="0">
                  <a:moveTo>
                    <a:pt x="1" y="1"/>
                  </a:moveTo>
                  <a:cubicBezTo>
                    <a:pt x="83" y="107"/>
                    <a:pt x="11" y="253"/>
                    <a:pt x="94" y="359"/>
                  </a:cubicBezTo>
                  <a:cubicBezTo>
                    <a:pt x="69" y="262"/>
                    <a:pt x="87" y="207"/>
                    <a:pt x="124" y="172"/>
                  </a:cubicBezTo>
                  <a:cubicBezTo>
                    <a:pt x="119" y="133"/>
                    <a:pt x="112" y="93"/>
                    <a:pt x="101" y="56"/>
                  </a:cubicBezTo>
                  <a:cubicBezTo>
                    <a:pt x="68" y="41"/>
                    <a:pt x="33" y="24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39"/>
            <p:cNvSpPr/>
            <p:nvPr/>
          </p:nvSpPr>
          <p:spPr>
            <a:xfrm>
              <a:off x="2626293" y="3804027"/>
              <a:ext cx="132384" cy="11520"/>
            </a:xfrm>
            <a:custGeom>
              <a:avLst/>
              <a:gdLst/>
              <a:ahLst/>
              <a:cxnLst/>
              <a:rect l="l" t="t" r="r" b="b"/>
              <a:pathLst>
                <a:path w="4022" h="350" extrusionOk="0">
                  <a:moveTo>
                    <a:pt x="3857" y="4"/>
                  </a:moveTo>
                  <a:cubicBezTo>
                    <a:pt x="3240" y="6"/>
                    <a:pt x="2622" y="1"/>
                    <a:pt x="2005" y="17"/>
                  </a:cubicBezTo>
                  <a:cubicBezTo>
                    <a:pt x="1338" y="34"/>
                    <a:pt x="668" y="70"/>
                    <a:pt x="0" y="100"/>
                  </a:cubicBezTo>
                  <a:cubicBezTo>
                    <a:pt x="10" y="118"/>
                    <a:pt x="18" y="138"/>
                    <a:pt x="25" y="158"/>
                  </a:cubicBezTo>
                  <a:cubicBezTo>
                    <a:pt x="106" y="192"/>
                    <a:pt x="191" y="201"/>
                    <a:pt x="278" y="201"/>
                  </a:cubicBezTo>
                  <a:cubicBezTo>
                    <a:pt x="341" y="201"/>
                    <a:pt x="405" y="196"/>
                    <a:pt x="468" y="192"/>
                  </a:cubicBezTo>
                  <a:cubicBezTo>
                    <a:pt x="1352" y="137"/>
                    <a:pt x="2237" y="96"/>
                    <a:pt x="3123" y="96"/>
                  </a:cubicBezTo>
                  <a:cubicBezTo>
                    <a:pt x="3194" y="96"/>
                    <a:pt x="3266" y="96"/>
                    <a:pt x="3338" y="96"/>
                  </a:cubicBezTo>
                  <a:cubicBezTo>
                    <a:pt x="3375" y="97"/>
                    <a:pt x="3412" y="98"/>
                    <a:pt x="3450" y="98"/>
                  </a:cubicBezTo>
                  <a:cubicBezTo>
                    <a:pt x="3516" y="98"/>
                    <a:pt x="3583" y="94"/>
                    <a:pt x="3655" y="73"/>
                  </a:cubicBezTo>
                  <a:lnTo>
                    <a:pt x="3655" y="73"/>
                  </a:lnTo>
                  <a:cubicBezTo>
                    <a:pt x="3589" y="101"/>
                    <a:pt x="3527" y="106"/>
                    <a:pt x="3466" y="106"/>
                  </a:cubicBezTo>
                  <a:cubicBezTo>
                    <a:pt x="3443" y="106"/>
                    <a:pt x="3421" y="105"/>
                    <a:pt x="3398" y="105"/>
                  </a:cubicBezTo>
                  <a:cubicBezTo>
                    <a:pt x="3295" y="101"/>
                    <a:pt x="3191" y="100"/>
                    <a:pt x="3087" y="100"/>
                  </a:cubicBezTo>
                  <a:cubicBezTo>
                    <a:pt x="2567" y="100"/>
                    <a:pt x="2048" y="138"/>
                    <a:pt x="1529" y="170"/>
                  </a:cubicBezTo>
                  <a:cubicBezTo>
                    <a:pt x="1110" y="195"/>
                    <a:pt x="692" y="203"/>
                    <a:pt x="275" y="220"/>
                  </a:cubicBezTo>
                  <a:cubicBezTo>
                    <a:pt x="194" y="224"/>
                    <a:pt x="100" y="227"/>
                    <a:pt x="48" y="275"/>
                  </a:cubicBezTo>
                  <a:cubicBezTo>
                    <a:pt x="52" y="300"/>
                    <a:pt x="57" y="325"/>
                    <a:pt x="61" y="350"/>
                  </a:cubicBezTo>
                  <a:cubicBezTo>
                    <a:pt x="89" y="325"/>
                    <a:pt x="130" y="318"/>
                    <a:pt x="181" y="318"/>
                  </a:cubicBezTo>
                  <a:cubicBezTo>
                    <a:pt x="286" y="318"/>
                    <a:pt x="391" y="319"/>
                    <a:pt x="495" y="319"/>
                  </a:cubicBezTo>
                  <a:cubicBezTo>
                    <a:pt x="674" y="319"/>
                    <a:pt x="852" y="316"/>
                    <a:pt x="1030" y="303"/>
                  </a:cubicBezTo>
                  <a:cubicBezTo>
                    <a:pt x="1644" y="255"/>
                    <a:pt x="2260" y="220"/>
                    <a:pt x="2877" y="206"/>
                  </a:cubicBezTo>
                  <a:cubicBezTo>
                    <a:pt x="3048" y="202"/>
                    <a:pt x="3221" y="206"/>
                    <a:pt x="3392" y="197"/>
                  </a:cubicBezTo>
                  <a:cubicBezTo>
                    <a:pt x="3579" y="188"/>
                    <a:pt x="3769" y="169"/>
                    <a:pt x="3956" y="151"/>
                  </a:cubicBezTo>
                  <a:cubicBezTo>
                    <a:pt x="3993" y="147"/>
                    <a:pt x="4021" y="124"/>
                    <a:pt x="4022" y="86"/>
                  </a:cubicBezTo>
                  <a:cubicBezTo>
                    <a:pt x="4022" y="48"/>
                    <a:pt x="3994" y="25"/>
                    <a:pt x="3960" y="15"/>
                  </a:cubicBezTo>
                  <a:cubicBezTo>
                    <a:pt x="3926" y="6"/>
                    <a:pt x="3892" y="4"/>
                    <a:pt x="3857" y="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39"/>
            <p:cNvSpPr/>
            <p:nvPr/>
          </p:nvSpPr>
          <p:spPr>
            <a:xfrm>
              <a:off x="2626030" y="3812947"/>
              <a:ext cx="2238" cy="6221"/>
            </a:xfrm>
            <a:custGeom>
              <a:avLst/>
              <a:gdLst/>
              <a:ahLst/>
              <a:cxnLst/>
              <a:rect l="l" t="t" r="r" b="b"/>
              <a:pathLst>
                <a:path w="68" h="189" extrusionOk="0">
                  <a:moveTo>
                    <a:pt x="56" y="1"/>
                  </a:moveTo>
                  <a:cubicBezTo>
                    <a:pt x="19" y="36"/>
                    <a:pt x="1" y="91"/>
                    <a:pt x="26" y="188"/>
                  </a:cubicBezTo>
                  <a:cubicBezTo>
                    <a:pt x="26" y="134"/>
                    <a:pt x="40" y="98"/>
                    <a:pt x="68" y="75"/>
                  </a:cubicBezTo>
                  <a:cubicBezTo>
                    <a:pt x="65" y="52"/>
                    <a:pt x="60" y="26"/>
                    <a:pt x="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39"/>
            <p:cNvSpPr/>
            <p:nvPr/>
          </p:nvSpPr>
          <p:spPr>
            <a:xfrm>
              <a:off x="2623792" y="3807220"/>
              <a:ext cx="3324" cy="1942"/>
            </a:xfrm>
            <a:custGeom>
              <a:avLst/>
              <a:gdLst/>
              <a:ahLst/>
              <a:cxnLst/>
              <a:rect l="l" t="t" r="r" b="b"/>
              <a:pathLst>
                <a:path w="101" h="59" extrusionOk="0">
                  <a:moveTo>
                    <a:pt x="76" y="0"/>
                  </a:moveTo>
                  <a:cubicBezTo>
                    <a:pt x="52" y="3"/>
                    <a:pt x="26" y="4"/>
                    <a:pt x="1" y="4"/>
                  </a:cubicBezTo>
                  <a:cubicBezTo>
                    <a:pt x="33" y="27"/>
                    <a:pt x="66" y="45"/>
                    <a:pt x="101" y="59"/>
                  </a:cubicBezTo>
                  <a:cubicBezTo>
                    <a:pt x="94" y="40"/>
                    <a:pt x="86" y="20"/>
                    <a:pt x="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39"/>
            <p:cNvSpPr/>
            <p:nvPr/>
          </p:nvSpPr>
          <p:spPr>
            <a:xfrm>
              <a:off x="2531795" y="3809458"/>
              <a:ext cx="40782" cy="3884"/>
            </a:xfrm>
            <a:custGeom>
              <a:avLst/>
              <a:gdLst/>
              <a:ahLst/>
              <a:cxnLst/>
              <a:rect l="l" t="t" r="r" b="b"/>
              <a:pathLst>
                <a:path w="1239" h="118" extrusionOk="0">
                  <a:moveTo>
                    <a:pt x="1238" y="1"/>
                  </a:moveTo>
                  <a:lnTo>
                    <a:pt x="1238" y="1"/>
                  </a:lnTo>
                  <a:cubicBezTo>
                    <a:pt x="1152" y="37"/>
                    <a:pt x="1057" y="48"/>
                    <a:pt x="966" y="55"/>
                  </a:cubicBezTo>
                  <a:cubicBezTo>
                    <a:pt x="704" y="74"/>
                    <a:pt x="443" y="106"/>
                    <a:pt x="180" y="115"/>
                  </a:cubicBezTo>
                  <a:lnTo>
                    <a:pt x="180" y="115"/>
                  </a:lnTo>
                  <a:cubicBezTo>
                    <a:pt x="416" y="111"/>
                    <a:pt x="652" y="100"/>
                    <a:pt x="887" y="71"/>
                  </a:cubicBezTo>
                  <a:cubicBezTo>
                    <a:pt x="935" y="65"/>
                    <a:pt x="983" y="58"/>
                    <a:pt x="1031" y="58"/>
                  </a:cubicBezTo>
                  <a:cubicBezTo>
                    <a:pt x="1089" y="58"/>
                    <a:pt x="1145" y="68"/>
                    <a:pt x="1196" y="106"/>
                  </a:cubicBezTo>
                  <a:cubicBezTo>
                    <a:pt x="1206" y="70"/>
                    <a:pt x="1221" y="33"/>
                    <a:pt x="1238" y="1"/>
                  </a:cubicBezTo>
                  <a:close/>
                  <a:moveTo>
                    <a:pt x="180" y="115"/>
                  </a:moveTo>
                  <a:lnTo>
                    <a:pt x="180" y="115"/>
                  </a:lnTo>
                  <a:cubicBezTo>
                    <a:pt x="120" y="116"/>
                    <a:pt x="61" y="117"/>
                    <a:pt x="1" y="118"/>
                  </a:cubicBezTo>
                  <a:cubicBezTo>
                    <a:pt x="16" y="118"/>
                    <a:pt x="30" y="118"/>
                    <a:pt x="45" y="118"/>
                  </a:cubicBezTo>
                  <a:cubicBezTo>
                    <a:pt x="90" y="118"/>
                    <a:pt x="135" y="117"/>
                    <a:pt x="180" y="1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39"/>
            <p:cNvSpPr/>
            <p:nvPr/>
          </p:nvSpPr>
          <p:spPr>
            <a:xfrm>
              <a:off x="2571128" y="3807318"/>
              <a:ext cx="5069" cy="7044"/>
            </a:xfrm>
            <a:custGeom>
              <a:avLst/>
              <a:gdLst/>
              <a:ahLst/>
              <a:cxnLst/>
              <a:rect l="l" t="t" r="r" b="b"/>
              <a:pathLst>
                <a:path w="154" h="214" extrusionOk="0">
                  <a:moveTo>
                    <a:pt x="154" y="1"/>
                  </a:moveTo>
                  <a:cubicBezTo>
                    <a:pt x="120" y="28"/>
                    <a:pt x="82" y="50"/>
                    <a:pt x="43" y="66"/>
                  </a:cubicBezTo>
                  <a:cubicBezTo>
                    <a:pt x="26" y="98"/>
                    <a:pt x="13" y="134"/>
                    <a:pt x="1" y="171"/>
                  </a:cubicBezTo>
                  <a:cubicBezTo>
                    <a:pt x="17" y="183"/>
                    <a:pt x="32" y="196"/>
                    <a:pt x="47" y="213"/>
                  </a:cubicBezTo>
                  <a:cubicBezTo>
                    <a:pt x="84" y="143"/>
                    <a:pt x="118" y="71"/>
                    <a:pt x="1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39"/>
            <p:cNvSpPr/>
            <p:nvPr/>
          </p:nvSpPr>
          <p:spPr>
            <a:xfrm>
              <a:off x="2520702" y="3807450"/>
              <a:ext cx="53026" cy="8295"/>
            </a:xfrm>
            <a:custGeom>
              <a:avLst/>
              <a:gdLst/>
              <a:ahLst/>
              <a:cxnLst/>
              <a:rect l="l" t="t" r="r" b="b"/>
              <a:pathLst>
                <a:path w="1611" h="252" extrusionOk="0">
                  <a:moveTo>
                    <a:pt x="1610" y="1"/>
                  </a:moveTo>
                  <a:cubicBezTo>
                    <a:pt x="1118" y="24"/>
                    <a:pt x="628" y="104"/>
                    <a:pt x="133" y="104"/>
                  </a:cubicBezTo>
                  <a:cubicBezTo>
                    <a:pt x="129" y="104"/>
                    <a:pt x="126" y="104"/>
                    <a:pt x="123" y="104"/>
                  </a:cubicBezTo>
                  <a:cubicBezTo>
                    <a:pt x="120" y="104"/>
                    <a:pt x="117" y="104"/>
                    <a:pt x="114" y="104"/>
                  </a:cubicBezTo>
                  <a:cubicBezTo>
                    <a:pt x="65" y="104"/>
                    <a:pt x="9" y="114"/>
                    <a:pt x="5" y="173"/>
                  </a:cubicBezTo>
                  <a:cubicBezTo>
                    <a:pt x="1" y="240"/>
                    <a:pt x="63" y="247"/>
                    <a:pt x="115" y="249"/>
                  </a:cubicBezTo>
                  <a:cubicBezTo>
                    <a:pt x="154" y="251"/>
                    <a:pt x="192" y="252"/>
                    <a:pt x="231" y="252"/>
                  </a:cubicBezTo>
                  <a:cubicBezTo>
                    <a:pt x="253" y="252"/>
                    <a:pt x="274" y="252"/>
                    <a:pt x="296" y="251"/>
                  </a:cubicBezTo>
                  <a:lnTo>
                    <a:pt x="1521" y="210"/>
                  </a:lnTo>
                  <a:cubicBezTo>
                    <a:pt x="1522" y="208"/>
                    <a:pt x="1522" y="205"/>
                    <a:pt x="1522" y="204"/>
                  </a:cubicBezTo>
                  <a:cubicBezTo>
                    <a:pt x="1525" y="190"/>
                    <a:pt x="1529" y="179"/>
                    <a:pt x="1533" y="167"/>
                  </a:cubicBezTo>
                  <a:cubicBezTo>
                    <a:pt x="1482" y="130"/>
                    <a:pt x="1425" y="119"/>
                    <a:pt x="1367" y="119"/>
                  </a:cubicBezTo>
                  <a:cubicBezTo>
                    <a:pt x="1320" y="119"/>
                    <a:pt x="1271" y="126"/>
                    <a:pt x="1224" y="132"/>
                  </a:cubicBezTo>
                  <a:cubicBezTo>
                    <a:pt x="989" y="161"/>
                    <a:pt x="753" y="172"/>
                    <a:pt x="517" y="176"/>
                  </a:cubicBezTo>
                  <a:lnTo>
                    <a:pt x="517" y="176"/>
                  </a:lnTo>
                  <a:cubicBezTo>
                    <a:pt x="780" y="167"/>
                    <a:pt x="1041" y="135"/>
                    <a:pt x="1303" y="116"/>
                  </a:cubicBezTo>
                  <a:cubicBezTo>
                    <a:pt x="1396" y="109"/>
                    <a:pt x="1489" y="98"/>
                    <a:pt x="1575" y="62"/>
                  </a:cubicBezTo>
                  <a:cubicBezTo>
                    <a:pt x="1586" y="40"/>
                    <a:pt x="1599" y="20"/>
                    <a:pt x="1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39"/>
            <p:cNvSpPr/>
            <p:nvPr/>
          </p:nvSpPr>
          <p:spPr>
            <a:xfrm>
              <a:off x="2570733" y="3812914"/>
              <a:ext cx="2008" cy="1481"/>
            </a:xfrm>
            <a:custGeom>
              <a:avLst/>
              <a:gdLst/>
              <a:ahLst/>
              <a:cxnLst/>
              <a:rect l="l" t="t" r="r" b="b"/>
              <a:pathLst>
                <a:path w="61" h="45" extrusionOk="0">
                  <a:moveTo>
                    <a:pt x="15" y="1"/>
                  </a:moveTo>
                  <a:cubicBezTo>
                    <a:pt x="9" y="13"/>
                    <a:pt x="5" y="24"/>
                    <a:pt x="2" y="38"/>
                  </a:cubicBezTo>
                  <a:cubicBezTo>
                    <a:pt x="2" y="40"/>
                    <a:pt x="1" y="43"/>
                    <a:pt x="1" y="44"/>
                  </a:cubicBezTo>
                  <a:cubicBezTo>
                    <a:pt x="21" y="44"/>
                    <a:pt x="41" y="43"/>
                    <a:pt x="60" y="43"/>
                  </a:cubicBezTo>
                  <a:cubicBezTo>
                    <a:pt x="47" y="26"/>
                    <a:pt x="31" y="13"/>
                    <a:pt x="1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39"/>
            <p:cNvSpPr/>
            <p:nvPr/>
          </p:nvSpPr>
          <p:spPr>
            <a:xfrm>
              <a:off x="2572543" y="3807285"/>
              <a:ext cx="3654" cy="2172"/>
            </a:xfrm>
            <a:custGeom>
              <a:avLst/>
              <a:gdLst/>
              <a:ahLst/>
              <a:cxnLst/>
              <a:rect l="l" t="t" r="r" b="b"/>
              <a:pathLst>
                <a:path w="111" h="66" extrusionOk="0">
                  <a:moveTo>
                    <a:pt x="111" y="1"/>
                  </a:moveTo>
                  <a:lnTo>
                    <a:pt x="35" y="4"/>
                  </a:lnTo>
                  <a:cubicBezTo>
                    <a:pt x="24" y="24"/>
                    <a:pt x="11" y="45"/>
                    <a:pt x="0" y="65"/>
                  </a:cubicBezTo>
                  <a:cubicBezTo>
                    <a:pt x="39" y="49"/>
                    <a:pt x="77" y="28"/>
                    <a:pt x="1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39"/>
            <p:cNvSpPr/>
            <p:nvPr/>
          </p:nvSpPr>
          <p:spPr>
            <a:xfrm>
              <a:off x="2571194" y="3819102"/>
              <a:ext cx="2831" cy="13693"/>
            </a:xfrm>
            <a:custGeom>
              <a:avLst/>
              <a:gdLst/>
              <a:ahLst/>
              <a:cxnLst/>
              <a:rect l="l" t="t" r="r" b="b"/>
              <a:pathLst>
                <a:path w="86" h="416" extrusionOk="0">
                  <a:moveTo>
                    <a:pt x="43" y="0"/>
                  </a:moveTo>
                  <a:lnTo>
                    <a:pt x="43" y="0"/>
                  </a:lnTo>
                  <a:cubicBezTo>
                    <a:pt x="1" y="136"/>
                    <a:pt x="55" y="280"/>
                    <a:pt x="9" y="415"/>
                  </a:cubicBezTo>
                  <a:cubicBezTo>
                    <a:pt x="86" y="282"/>
                    <a:pt x="56" y="142"/>
                    <a:pt x="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39"/>
            <p:cNvSpPr/>
            <p:nvPr/>
          </p:nvSpPr>
          <p:spPr>
            <a:xfrm>
              <a:off x="2570568" y="3819102"/>
              <a:ext cx="2502" cy="13693"/>
            </a:xfrm>
            <a:custGeom>
              <a:avLst/>
              <a:gdLst/>
              <a:ahLst/>
              <a:cxnLst/>
              <a:rect l="l" t="t" r="r" b="b"/>
              <a:pathLst>
                <a:path w="76" h="416" extrusionOk="0">
                  <a:moveTo>
                    <a:pt x="62" y="0"/>
                  </a:moveTo>
                  <a:cubicBezTo>
                    <a:pt x="1" y="134"/>
                    <a:pt x="27" y="276"/>
                    <a:pt x="28" y="415"/>
                  </a:cubicBezTo>
                  <a:cubicBezTo>
                    <a:pt x="75" y="280"/>
                    <a:pt x="20" y="136"/>
                    <a:pt x="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39"/>
            <p:cNvSpPr/>
            <p:nvPr/>
          </p:nvSpPr>
          <p:spPr>
            <a:xfrm>
              <a:off x="2100082" y="4688516"/>
              <a:ext cx="33606" cy="35581"/>
            </a:xfrm>
            <a:custGeom>
              <a:avLst/>
              <a:gdLst/>
              <a:ahLst/>
              <a:cxnLst/>
              <a:rect l="l" t="t" r="r" b="b"/>
              <a:pathLst>
                <a:path w="1021" h="1081" extrusionOk="0">
                  <a:moveTo>
                    <a:pt x="597" y="1"/>
                  </a:moveTo>
                  <a:cubicBezTo>
                    <a:pt x="551" y="1"/>
                    <a:pt x="504" y="9"/>
                    <a:pt x="459" y="28"/>
                  </a:cubicBezTo>
                  <a:cubicBezTo>
                    <a:pt x="124" y="166"/>
                    <a:pt x="1" y="691"/>
                    <a:pt x="239" y="962"/>
                  </a:cubicBezTo>
                  <a:cubicBezTo>
                    <a:pt x="303" y="1036"/>
                    <a:pt x="415" y="1081"/>
                    <a:pt x="519" y="1081"/>
                  </a:cubicBezTo>
                  <a:cubicBezTo>
                    <a:pt x="580" y="1081"/>
                    <a:pt x="638" y="1065"/>
                    <a:pt x="682" y="1030"/>
                  </a:cubicBezTo>
                  <a:cubicBezTo>
                    <a:pt x="858" y="891"/>
                    <a:pt x="1021" y="736"/>
                    <a:pt x="982" y="496"/>
                  </a:cubicBezTo>
                  <a:cubicBezTo>
                    <a:pt x="982" y="432"/>
                    <a:pt x="985" y="390"/>
                    <a:pt x="982" y="348"/>
                  </a:cubicBezTo>
                  <a:cubicBezTo>
                    <a:pt x="967" y="148"/>
                    <a:pt x="786" y="1"/>
                    <a:pt x="5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39"/>
            <p:cNvSpPr/>
            <p:nvPr/>
          </p:nvSpPr>
          <p:spPr>
            <a:xfrm>
              <a:off x="1495271" y="4613766"/>
              <a:ext cx="29755" cy="33902"/>
            </a:xfrm>
            <a:custGeom>
              <a:avLst/>
              <a:gdLst/>
              <a:ahLst/>
              <a:cxnLst/>
              <a:rect l="l" t="t" r="r" b="b"/>
              <a:pathLst>
                <a:path w="904" h="1030" extrusionOk="0">
                  <a:moveTo>
                    <a:pt x="366" y="1"/>
                  </a:moveTo>
                  <a:cubicBezTo>
                    <a:pt x="155" y="1"/>
                    <a:pt x="7" y="181"/>
                    <a:pt x="3" y="449"/>
                  </a:cubicBezTo>
                  <a:cubicBezTo>
                    <a:pt x="1" y="604"/>
                    <a:pt x="54" y="768"/>
                    <a:pt x="141" y="877"/>
                  </a:cubicBezTo>
                  <a:cubicBezTo>
                    <a:pt x="223" y="979"/>
                    <a:pt x="335" y="1029"/>
                    <a:pt x="444" y="1029"/>
                  </a:cubicBezTo>
                  <a:cubicBezTo>
                    <a:pt x="567" y="1029"/>
                    <a:pt x="688" y="967"/>
                    <a:pt x="763" y="844"/>
                  </a:cubicBezTo>
                  <a:cubicBezTo>
                    <a:pt x="904" y="616"/>
                    <a:pt x="789" y="174"/>
                    <a:pt x="555" y="49"/>
                  </a:cubicBezTo>
                  <a:cubicBezTo>
                    <a:pt x="511" y="25"/>
                    <a:pt x="459" y="9"/>
                    <a:pt x="410" y="3"/>
                  </a:cubicBezTo>
                  <a:cubicBezTo>
                    <a:pt x="395" y="1"/>
                    <a:pt x="381" y="1"/>
                    <a:pt x="3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39"/>
            <p:cNvSpPr/>
            <p:nvPr/>
          </p:nvSpPr>
          <p:spPr>
            <a:xfrm>
              <a:off x="2598085" y="4395474"/>
              <a:ext cx="80576" cy="58029"/>
            </a:xfrm>
            <a:custGeom>
              <a:avLst/>
              <a:gdLst/>
              <a:ahLst/>
              <a:cxnLst/>
              <a:rect l="l" t="t" r="r" b="b"/>
              <a:pathLst>
                <a:path w="2448" h="1763" extrusionOk="0">
                  <a:moveTo>
                    <a:pt x="1622" y="0"/>
                  </a:moveTo>
                  <a:cubicBezTo>
                    <a:pt x="1607" y="258"/>
                    <a:pt x="1530" y="505"/>
                    <a:pt x="1447" y="744"/>
                  </a:cubicBezTo>
                  <a:cubicBezTo>
                    <a:pt x="1409" y="854"/>
                    <a:pt x="1349" y="909"/>
                    <a:pt x="1281" y="909"/>
                  </a:cubicBezTo>
                  <a:cubicBezTo>
                    <a:pt x="1220" y="909"/>
                    <a:pt x="1153" y="865"/>
                    <a:pt x="1089" y="777"/>
                  </a:cubicBezTo>
                  <a:cubicBezTo>
                    <a:pt x="950" y="581"/>
                    <a:pt x="831" y="372"/>
                    <a:pt x="650" y="209"/>
                  </a:cubicBezTo>
                  <a:cubicBezTo>
                    <a:pt x="620" y="181"/>
                    <a:pt x="594" y="144"/>
                    <a:pt x="525" y="144"/>
                  </a:cubicBezTo>
                  <a:cubicBezTo>
                    <a:pt x="548" y="405"/>
                    <a:pt x="551" y="665"/>
                    <a:pt x="597" y="926"/>
                  </a:cubicBezTo>
                  <a:cubicBezTo>
                    <a:pt x="643" y="1178"/>
                    <a:pt x="593" y="1274"/>
                    <a:pt x="402" y="1274"/>
                  </a:cubicBezTo>
                  <a:cubicBezTo>
                    <a:pt x="365" y="1274"/>
                    <a:pt x="321" y="1270"/>
                    <a:pt x="272" y="1263"/>
                  </a:cubicBezTo>
                  <a:cubicBezTo>
                    <a:pt x="213" y="1256"/>
                    <a:pt x="153" y="1238"/>
                    <a:pt x="84" y="1238"/>
                  </a:cubicBezTo>
                  <a:cubicBezTo>
                    <a:pt x="58" y="1238"/>
                    <a:pt x="30" y="1240"/>
                    <a:pt x="1" y="1247"/>
                  </a:cubicBezTo>
                  <a:cubicBezTo>
                    <a:pt x="42" y="1412"/>
                    <a:pt x="165" y="1512"/>
                    <a:pt x="251" y="1633"/>
                  </a:cubicBezTo>
                  <a:cubicBezTo>
                    <a:pt x="283" y="1678"/>
                    <a:pt x="338" y="1712"/>
                    <a:pt x="360" y="1762"/>
                  </a:cubicBezTo>
                  <a:cubicBezTo>
                    <a:pt x="365" y="1762"/>
                    <a:pt x="368" y="1761"/>
                    <a:pt x="372" y="1760"/>
                  </a:cubicBezTo>
                  <a:cubicBezTo>
                    <a:pt x="386" y="1760"/>
                    <a:pt x="400" y="1761"/>
                    <a:pt x="413" y="1761"/>
                  </a:cubicBezTo>
                  <a:cubicBezTo>
                    <a:pt x="655" y="1761"/>
                    <a:pt x="886" y="1716"/>
                    <a:pt x="1120" y="1640"/>
                  </a:cubicBezTo>
                  <a:cubicBezTo>
                    <a:pt x="1335" y="1568"/>
                    <a:pt x="1556" y="1544"/>
                    <a:pt x="1778" y="1544"/>
                  </a:cubicBezTo>
                  <a:cubicBezTo>
                    <a:pt x="1919" y="1544"/>
                    <a:pt x="2061" y="1553"/>
                    <a:pt x="2203" y="1566"/>
                  </a:cubicBezTo>
                  <a:cubicBezTo>
                    <a:pt x="2228" y="1574"/>
                    <a:pt x="2251" y="1579"/>
                    <a:pt x="2275" y="1583"/>
                  </a:cubicBezTo>
                  <a:cubicBezTo>
                    <a:pt x="2298" y="1332"/>
                    <a:pt x="2448" y="1108"/>
                    <a:pt x="2447" y="848"/>
                  </a:cubicBezTo>
                  <a:cubicBezTo>
                    <a:pt x="2427" y="837"/>
                    <a:pt x="2410" y="833"/>
                    <a:pt x="2395" y="833"/>
                  </a:cubicBezTo>
                  <a:cubicBezTo>
                    <a:pt x="2342" y="833"/>
                    <a:pt x="2307" y="884"/>
                    <a:pt x="2266" y="907"/>
                  </a:cubicBezTo>
                  <a:cubicBezTo>
                    <a:pt x="2179" y="958"/>
                    <a:pt x="2103" y="983"/>
                    <a:pt x="2040" y="983"/>
                  </a:cubicBezTo>
                  <a:cubicBezTo>
                    <a:pt x="1923" y="983"/>
                    <a:pt x="1852" y="893"/>
                    <a:pt x="1845" y="710"/>
                  </a:cubicBezTo>
                  <a:cubicBezTo>
                    <a:pt x="1834" y="447"/>
                    <a:pt x="1740" y="223"/>
                    <a:pt x="16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39"/>
            <p:cNvSpPr/>
            <p:nvPr/>
          </p:nvSpPr>
          <p:spPr>
            <a:xfrm>
              <a:off x="2650255" y="4394586"/>
              <a:ext cx="987" cy="428"/>
            </a:xfrm>
            <a:custGeom>
              <a:avLst/>
              <a:gdLst/>
              <a:ahLst/>
              <a:cxnLst/>
              <a:rect l="l" t="t" r="r" b="b"/>
              <a:pathLst>
                <a:path w="30" h="13" extrusionOk="0">
                  <a:moveTo>
                    <a:pt x="21" y="0"/>
                  </a:moveTo>
                  <a:cubicBezTo>
                    <a:pt x="12" y="0"/>
                    <a:pt x="1" y="13"/>
                    <a:pt x="8" y="13"/>
                  </a:cubicBezTo>
                  <a:cubicBezTo>
                    <a:pt x="10" y="13"/>
                    <a:pt x="13" y="12"/>
                    <a:pt x="17" y="10"/>
                  </a:cubicBezTo>
                  <a:cubicBezTo>
                    <a:pt x="20" y="8"/>
                    <a:pt x="23" y="8"/>
                    <a:pt x="25" y="8"/>
                  </a:cubicBezTo>
                  <a:cubicBezTo>
                    <a:pt x="27" y="8"/>
                    <a:pt x="28" y="8"/>
                    <a:pt x="30" y="8"/>
                  </a:cubicBezTo>
                  <a:cubicBezTo>
                    <a:pt x="28" y="2"/>
                    <a:pt x="25" y="0"/>
                    <a:pt x="2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39"/>
            <p:cNvSpPr/>
            <p:nvPr/>
          </p:nvSpPr>
          <p:spPr>
            <a:xfrm>
              <a:off x="2651210" y="4394915"/>
              <a:ext cx="329" cy="592"/>
            </a:xfrm>
            <a:custGeom>
              <a:avLst/>
              <a:gdLst/>
              <a:ahLst/>
              <a:cxnLst/>
              <a:rect l="l" t="t" r="r" b="b"/>
              <a:pathLst>
                <a:path w="10" h="18" extrusionOk="0">
                  <a:moveTo>
                    <a:pt x="1" y="0"/>
                  </a:moveTo>
                  <a:cubicBezTo>
                    <a:pt x="1" y="1"/>
                    <a:pt x="1" y="2"/>
                    <a:pt x="2" y="4"/>
                  </a:cubicBezTo>
                  <a:cubicBezTo>
                    <a:pt x="4" y="8"/>
                    <a:pt x="6" y="13"/>
                    <a:pt x="8" y="17"/>
                  </a:cubicBezTo>
                  <a:lnTo>
                    <a:pt x="8" y="16"/>
                  </a:lnTo>
                  <a:cubicBezTo>
                    <a:pt x="9" y="6"/>
                    <a:pt x="6" y="1"/>
                    <a:pt x="1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39"/>
            <p:cNvSpPr/>
            <p:nvPr/>
          </p:nvSpPr>
          <p:spPr>
            <a:xfrm>
              <a:off x="2609902" y="4446229"/>
              <a:ext cx="63065" cy="10237"/>
            </a:xfrm>
            <a:custGeom>
              <a:avLst/>
              <a:gdLst/>
              <a:ahLst/>
              <a:cxnLst/>
              <a:rect l="l" t="t" r="r" b="b"/>
              <a:pathLst>
                <a:path w="1916" h="311" extrusionOk="0">
                  <a:moveTo>
                    <a:pt x="1418" y="0"/>
                  </a:moveTo>
                  <a:cubicBezTo>
                    <a:pt x="1195" y="0"/>
                    <a:pt x="974" y="25"/>
                    <a:pt x="759" y="97"/>
                  </a:cubicBezTo>
                  <a:cubicBezTo>
                    <a:pt x="531" y="173"/>
                    <a:pt x="304" y="217"/>
                    <a:pt x="67" y="217"/>
                  </a:cubicBezTo>
                  <a:cubicBezTo>
                    <a:pt x="49" y="217"/>
                    <a:pt x="31" y="217"/>
                    <a:pt x="12" y="216"/>
                  </a:cubicBezTo>
                  <a:cubicBezTo>
                    <a:pt x="8" y="218"/>
                    <a:pt x="4" y="218"/>
                    <a:pt x="0" y="219"/>
                  </a:cubicBezTo>
                  <a:cubicBezTo>
                    <a:pt x="11" y="243"/>
                    <a:pt x="14" y="268"/>
                    <a:pt x="7" y="301"/>
                  </a:cubicBezTo>
                  <a:cubicBezTo>
                    <a:pt x="76" y="307"/>
                    <a:pt x="145" y="311"/>
                    <a:pt x="213" y="311"/>
                  </a:cubicBezTo>
                  <a:cubicBezTo>
                    <a:pt x="380" y="311"/>
                    <a:pt x="544" y="286"/>
                    <a:pt x="703" y="203"/>
                  </a:cubicBezTo>
                  <a:cubicBezTo>
                    <a:pt x="759" y="172"/>
                    <a:pt x="831" y="166"/>
                    <a:pt x="896" y="150"/>
                  </a:cubicBezTo>
                  <a:cubicBezTo>
                    <a:pt x="1077" y="104"/>
                    <a:pt x="1259" y="92"/>
                    <a:pt x="1443" y="92"/>
                  </a:cubicBezTo>
                  <a:cubicBezTo>
                    <a:pt x="1598" y="92"/>
                    <a:pt x="1754" y="101"/>
                    <a:pt x="1910" y="103"/>
                  </a:cubicBezTo>
                  <a:cubicBezTo>
                    <a:pt x="1910" y="82"/>
                    <a:pt x="1912" y="62"/>
                    <a:pt x="1915" y="40"/>
                  </a:cubicBezTo>
                  <a:cubicBezTo>
                    <a:pt x="1891" y="35"/>
                    <a:pt x="1868" y="30"/>
                    <a:pt x="1843" y="23"/>
                  </a:cubicBezTo>
                  <a:cubicBezTo>
                    <a:pt x="1702" y="10"/>
                    <a:pt x="1560" y="0"/>
                    <a:pt x="14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39"/>
            <p:cNvSpPr/>
            <p:nvPr/>
          </p:nvSpPr>
          <p:spPr>
            <a:xfrm>
              <a:off x="2592983" y="4392183"/>
              <a:ext cx="89924" cy="61617"/>
            </a:xfrm>
            <a:custGeom>
              <a:avLst/>
              <a:gdLst/>
              <a:ahLst/>
              <a:cxnLst/>
              <a:rect l="l" t="t" r="r" b="b"/>
              <a:pathLst>
                <a:path w="2732" h="1872" extrusionOk="0">
                  <a:moveTo>
                    <a:pt x="1759" y="73"/>
                  </a:moveTo>
                  <a:cubicBezTo>
                    <a:pt x="1763" y="73"/>
                    <a:pt x="1766" y="75"/>
                    <a:pt x="1768" y="81"/>
                  </a:cubicBezTo>
                  <a:cubicBezTo>
                    <a:pt x="1766" y="81"/>
                    <a:pt x="1765" y="81"/>
                    <a:pt x="1764" y="81"/>
                  </a:cubicBezTo>
                  <a:cubicBezTo>
                    <a:pt x="1762" y="81"/>
                    <a:pt x="1759" y="81"/>
                    <a:pt x="1756" y="83"/>
                  </a:cubicBezTo>
                  <a:cubicBezTo>
                    <a:pt x="1752" y="85"/>
                    <a:pt x="1749" y="86"/>
                    <a:pt x="1747" y="86"/>
                  </a:cubicBezTo>
                  <a:cubicBezTo>
                    <a:pt x="1740" y="86"/>
                    <a:pt x="1750" y="73"/>
                    <a:pt x="1759" y="73"/>
                  </a:cubicBezTo>
                  <a:close/>
                  <a:moveTo>
                    <a:pt x="1795" y="0"/>
                  </a:moveTo>
                  <a:cubicBezTo>
                    <a:pt x="1703" y="113"/>
                    <a:pt x="1689" y="228"/>
                    <a:pt x="1660" y="333"/>
                  </a:cubicBezTo>
                  <a:cubicBezTo>
                    <a:pt x="1617" y="490"/>
                    <a:pt x="1585" y="649"/>
                    <a:pt x="1544" y="807"/>
                  </a:cubicBezTo>
                  <a:cubicBezTo>
                    <a:pt x="1528" y="871"/>
                    <a:pt x="1518" y="950"/>
                    <a:pt x="1433" y="959"/>
                  </a:cubicBezTo>
                  <a:cubicBezTo>
                    <a:pt x="1428" y="959"/>
                    <a:pt x="1425" y="960"/>
                    <a:pt x="1421" y="960"/>
                  </a:cubicBezTo>
                  <a:cubicBezTo>
                    <a:pt x="1356" y="960"/>
                    <a:pt x="1338" y="892"/>
                    <a:pt x="1309" y="846"/>
                  </a:cubicBezTo>
                  <a:cubicBezTo>
                    <a:pt x="1230" y="724"/>
                    <a:pt x="1160" y="596"/>
                    <a:pt x="1072" y="480"/>
                  </a:cubicBezTo>
                  <a:cubicBezTo>
                    <a:pt x="944" y="313"/>
                    <a:pt x="797" y="165"/>
                    <a:pt x="618" y="52"/>
                  </a:cubicBezTo>
                  <a:cubicBezTo>
                    <a:pt x="559" y="126"/>
                    <a:pt x="570" y="191"/>
                    <a:pt x="583" y="244"/>
                  </a:cubicBezTo>
                  <a:cubicBezTo>
                    <a:pt x="656" y="544"/>
                    <a:pt x="606" y="860"/>
                    <a:pt x="696" y="1159"/>
                  </a:cubicBezTo>
                  <a:cubicBezTo>
                    <a:pt x="729" y="1267"/>
                    <a:pt x="696" y="1317"/>
                    <a:pt x="606" y="1317"/>
                  </a:cubicBezTo>
                  <a:cubicBezTo>
                    <a:pt x="590" y="1317"/>
                    <a:pt x="572" y="1315"/>
                    <a:pt x="552" y="1312"/>
                  </a:cubicBezTo>
                  <a:cubicBezTo>
                    <a:pt x="416" y="1289"/>
                    <a:pt x="283" y="1256"/>
                    <a:pt x="149" y="1233"/>
                  </a:cubicBezTo>
                  <a:cubicBezTo>
                    <a:pt x="135" y="1231"/>
                    <a:pt x="121" y="1229"/>
                    <a:pt x="106" y="1229"/>
                  </a:cubicBezTo>
                  <a:cubicBezTo>
                    <a:pt x="70" y="1229"/>
                    <a:pt x="35" y="1240"/>
                    <a:pt x="17" y="1283"/>
                  </a:cubicBezTo>
                  <a:cubicBezTo>
                    <a:pt x="0" y="1328"/>
                    <a:pt x="28" y="1365"/>
                    <a:pt x="54" y="1400"/>
                  </a:cubicBezTo>
                  <a:cubicBezTo>
                    <a:pt x="172" y="1569"/>
                    <a:pt x="293" y="1730"/>
                    <a:pt x="442" y="1872"/>
                  </a:cubicBezTo>
                  <a:cubicBezTo>
                    <a:pt x="465" y="1869"/>
                    <a:pt x="491" y="1866"/>
                    <a:pt x="513" y="1861"/>
                  </a:cubicBezTo>
                  <a:cubicBezTo>
                    <a:pt x="491" y="1810"/>
                    <a:pt x="438" y="1777"/>
                    <a:pt x="405" y="1732"/>
                  </a:cubicBezTo>
                  <a:cubicBezTo>
                    <a:pt x="319" y="1611"/>
                    <a:pt x="196" y="1511"/>
                    <a:pt x="155" y="1346"/>
                  </a:cubicBezTo>
                  <a:cubicBezTo>
                    <a:pt x="184" y="1339"/>
                    <a:pt x="212" y="1336"/>
                    <a:pt x="238" y="1336"/>
                  </a:cubicBezTo>
                  <a:cubicBezTo>
                    <a:pt x="306" y="1336"/>
                    <a:pt x="365" y="1355"/>
                    <a:pt x="426" y="1362"/>
                  </a:cubicBezTo>
                  <a:cubicBezTo>
                    <a:pt x="475" y="1369"/>
                    <a:pt x="518" y="1373"/>
                    <a:pt x="556" y="1373"/>
                  </a:cubicBezTo>
                  <a:cubicBezTo>
                    <a:pt x="747" y="1373"/>
                    <a:pt x="796" y="1277"/>
                    <a:pt x="751" y="1025"/>
                  </a:cubicBezTo>
                  <a:cubicBezTo>
                    <a:pt x="704" y="765"/>
                    <a:pt x="702" y="505"/>
                    <a:pt x="679" y="243"/>
                  </a:cubicBezTo>
                  <a:cubicBezTo>
                    <a:pt x="746" y="243"/>
                    <a:pt x="773" y="280"/>
                    <a:pt x="804" y="308"/>
                  </a:cubicBezTo>
                  <a:cubicBezTo>
                    <a:pt x="985" y="472"/>
                    <a:pt x="1103" y="681"/>
                    <a:pt x="1243" y="876"/>
                  </a:cubicBezTo>
                  <a:cubicBezTo>
                    <a:pt x="1306" y="964"/>
                    <a:pt x="1373" y="1009"/>
                    <a:pt x="1434" y="1009"/>
                  </a:cubicBezTo>
                  <a:cubicBezTo>
                    <a:pt x="1502" y="1009"/>
                    <a:pt x="1562" y="953"/>
                    <a:pt x="1601" y="842"/>
                  </a:cubicBezTo>
                  <a:cubicBezTo>
                    <a:pt x="1683" y="601"/>
                    <a:pt x="1761" y="357"/>
                    <a:pt x="1776" y="99"/>
                  </a:cubicBezTo>
                  <a:cubicBezTo>
                    <a:pt x="1773" y="95"/>
                    <a:pt x="1772" y="90"/>
                    <a:pt x="1770" y="85"/>
                  </a:cubicBezTo>
                  <a:cubicBezTo>
                    <a:pt x="1770" y="84"/>
                    <a:pt x="1770" y="83"/>
                    <a:pt x="1768" y="81"/>
                  </a:cubicBezTo>
                  <a:lnTo>
                    <a:pt x="1768" y="81"/>
                  </a:lnTo>
                  <a:cubicBezTo>
                    <a:pt x="1773" y="83"/>
                    <a:pt x="1777" y="87"/>
                    <a:pt x="1776" y="96"/>
                  </a:cubicBezTo>
                  <a:lnTo>
                    <a:pt x="1776" y="97"/>
                  </a:lnTo>
                  <a:cubicBezTo>
                    <a:pt x="1894" y="320"/>
                    <a:pt x="1988" y="544"/>
                    <a:pt x="1999" y="808"/>
                  </a:cubicBezTo>
                  <a:cubicBezTo>
                    <a:pt x="2006" y="991"/>
                    <a:pt x="2077" y="1081"/>
                    <a:pt x="2194" y="1081"/>
                  </a:cubicBezTo>
                  <a:cubicBezTo>
                    <a:pt x="2257" y="1081"/>
                    <a:pt x="2333" y="1055"/>
                    <a:pt x="2420" y="1005"/>
                  </a:cubicBezTo>
                  <a:cubicBezTo>
                    <a:pt x="2461" y="981"/>
                    <a:pt x="2495" y="930"/>
                    <a:pt x="2547" y="930"/>
                  </a:cubicBezTo>
                  <a:cubicBezTo>
                    <a:pt x="2562" y="930"/>
                    <a:pt x="2578" y="935"/>
                    <a:pt x="2598" y="945"/>
                  </a:cubicBezTo>
                  <a:cubicBezTo>
                    <a:pt x="2600" y="1204"/>
                    <a:pt x="2449" y="1429"/>
                    <a:pt x="2426" y="1680"/>
                  </a:cubicBezTo>
                  <a:cubicBezTo>
                    <a:pt x="2437" y="1682"/>
                    <a:pt x="2446" y="1685"/>
                    <a:pt x="2457" y="1687"/>
                  </a:cubicBezTo>
                  <a:cubicBezTo>
                    <a:pt x="2617" y="1432"/>
                    <a:pt x="2650" y="1134"/>
                    <a:pt x="2718" y="850"/>
                  </a:cubicBezTo>
                  <a:cubicBezTo>
                    <a:pt x="2731" y="795"/>
                    <a:pt x="2703" y="768"/>
                    <a:pt x="2664" y="768"/>
                  </a:cubicBezTo>
                  <a:cubicBezTo>
                    <a:pt x="2644" y="768"/>
                    <a:pt x="2622" y="775"/>
                    <a:pt x="2601" y="788"/>
                  </a:cubicBezTo>
                  <a:cubicBezTo>
                    <a:pt x="2500" y="853"/>
                    <a:pt x="2407" y="930"/>
                    <a:pt x="2308" y="996"/>
                  </a:cubicBezTo>
                  <a:cubicBezTo>
                    <a:pt x="2268" y="1023"/>
                    <a:pt x="2230" y="1036"/>
                    <a:pt x="2197" y="1036"/>
                  </a:cubicBezTo>
                  <a:cubicBezTo>
                    <a:pt x="2130" y="1036"/>
                    <a:pt x="2082" y="984"/>
                    <a:pt x="2071" y="890"/>
                  </a:cubicBezTo>
                  <a:cubicBezTo>
                    <a:pt x="2063" y="823"/>
                    <a:pt x="2069" y="754"/>
                    <a:pt x="2069" y="686"/>
                  </a:cubicBezTo>
                  <a:cubicBezTo>
                    <a:pt x="2069" y="424"/>
                    <a:pt x="1935" y="222"/>
                    <a:pt x="17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39"/>
            <p:cNvSpPr/>
            <p:nvPr/>
          </p:nvSpPr>
          <p:spPr>
            <a:xfrm>
              <a:off x="2607565" y="4453438"/>
              <a:ext cx="2897" cy="2732"/>
            </a:xfrm>
            <a:custGeom>
              <a:avLst/>
              <a:gdLst/>
              <a:ahLst/>
              <a:cxnLst/>
              <a:rect l="l" t="t" r="r" b="b"/>
              <a:pathLst>
                <a:path w="88" h="83" extrusionOk="0">
                  <a:moveTo>
                    <a:pt x="72" y="0"/>
                  </a:moveTo>
                  <a:cubicBezTo>
                    <a:pt x="50" y="5"/>
                    <a:pt x="25" y="8"/>
                    <a:pt x="0" y="11"/>
                  </a:cubicBezTo>
                  <a:cubicBezTo>
                    <a:pt x="26" y="34"/>
                    <a:pt x="51" y="60"/>
                    <a:pt x="79" y="82"/>
                  </a:cubicBezTo>
                  <a:cubicBezTo>
                    <a:pt x="87" y="50"/>
                    <a:pt x="82" y="24"/>
                    <a:pt x="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39"/>
            <p:cNvSpPr/>
            <p:nvPr/>
          </p:nvSpPr>
          <p:spPr>
            <a:xfrm>
              <a:off x="2672769" y="4447546"/>
              <a:ext cx="1185" cy="2107"/>
            </a:xfrm>
            <a:custGeom>
              <a:avLst/>
              <a:gdLst/>
              <a:ahLst/>
              <a:cxnLst/>
              <a:rect l="l" t="t" r="r" b="b"/>
              <a:pathLst>
                <a:path w="36" h="64" extrusionOk="0">
                  <a:moveTo>
                    <a:pt x="5" y="0"/>
                  </a:moveTo>
                  <a:cubicBezTo>
                    <a:pt x="2" y="21"/>
                    <a:pt x="0" y="42"/>
                    <a:pt x="0" y="63"/>
                  </a:cubicBezTo>
                  <a:cubicBezTo>
                    <a:pt x="13" y="46"/>
                    <a:pt x="23" y="26"/>
                    <a:pt x="35" y="8"/>
                  </a:cubicBezTo>
                  <a:cubicBezTo>
                    <a:pt x="25" y="6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CEEF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39"/>
            <p:cNvSpPr/>
            <p:nvPr/>
          </p:nvSpPr>
          <p:spPr>
            <a:xfrm>
              <a:off x="2624318" y="4521473"/>
              <a:ext cx="25476" cy="17017"/>
            </a:xfrm>
            <a:custGeom>
              <a:avLst/>
              <a:gdLst/>
              <a:ahLst/>
              <a:cxnLst/>
              <a:rect l="l" t="t" r="r" b="b"/>
              <a:pathLst>
                <a:path w="774" h="517" extrusionOk="0">
                  <a:moveTo>
                    <a:pt x="707" y="0"/>
                  </a:moveTo>
                  <a:cubicBezTo>
                    <a:pt x="694" y="0"/>
                    <a:pt x="681" y="5"/>
                    <a:pt x="670" y="14"/>
                  </a:cubicBezTo>
                  <a:cubicBezTo>
                    <a:pt x="612" y="65"/>
                    <a:pt x="558" y="120"/>
                    <a:pt x="501" y="172"/>
                  </a:cubicBezTo>
                  <a:cubicBezTo>
                    <a:pt x="466" y="203"/>
                    <a:pt x="432" y="222"/>
                    <a:pt x="397" y="222"/>
                  </a:cubicBezTo>
                  <a:cubicBezTo>
                    <a:pt x="366" y="222"/>
                    <a:pt x="334" y="206"/>
                    <a:pt x="303" y="168"/>
                  </a:cubicBezTo>
                  <a:cubicBezTo>
                    <a:pt x="261" y="118"/>
                    <a:pt x="221" y="25"/>
                    <a:pt x="162" y="25"/>
                  </a:cubicBezTo>
                  <a:cubicBezTo>
                    <a:pt x="148" y="25"/>
                    <a:pt x="132" y="31"/>
                    <a:pt x="116" y="43"/>
                  </a:cubicBezTo>
                  <a:cubicBezTo>
                    <a:pt x="1" y="126"/>
                    <a:pt x="132" y="221"/>
                    <a:pt x="160" y="309"/>
                  </a:cubicBezTo>
                  <a:cubicBezTo>
                    <a:pt x="166" y="326"/>
                    <a:pt x="176" y="340"/>
                    <a:pt x="186" y="354"/>
                  </a:cubicBezTo>
                  <a:cubicBezTo>
                    <a:pt x="260" y="463"/>
                    <a:pt x="311" y="516"/>
                    <a:pt x="367" y="516"/>
                  </a:cubicBezTo>
                  <a:cubicBezTo>
                    <a:pt x="418" y="516"/>
                    <a:pt x="473" y="473"/>
                    <a:pt x="553" y="388"/>
                  </a:cubicBezTo>
                  <a:cubicBezTo>
                    <a:pt x="639" y="295"/>
                    <a:pt x="741" y="212"/>
                    <a:pt x="773" y="73"/>
                  </a:cubicBezTo>
                  <a:cubicBezTo>
                    <a:pt x="765" y="56"/>
                    <a:pt x="755" y="30"/>
                    <a:pt x="739" y="13"/>
                  </a:cubicBezTo>
                  <a:cubicBezTo>
                    <a:pt x="730" y="4"/>
                    <a:pt x="718" y="0"/>
                    <a:pt x="7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39"/>
            <p:cNvSpPr/>
            <p:nvPr/>
          </p:nvSpPr>
          <p:spPr>
            <a:xfrm>
              <a:off x="2651210" y="4501362"/>
              <a:ext cx="16754" cy="20177"/>
            </a:xfrm>
            <a:custGeom>
              <a:avLst/>
              <a:gdLst/>
              <a:ahLst/>
              <a:cxnLst/>
              <a:rect l="l" t="t" r="r" b="b"/>
              <a:pathLst>
                <a:path w="509" h="613" extrusionOk="0">
                  <a:moveTo>
                    <a:pt x="387" y="1"/>
                  </a:moveTo>
                  <a:cubicBezTo>
                    <a:pt x="333" y="1"/>
                    <a:pt x="277" y="62"/>
                    <a:pt x="222" y="80"/>
                  </a:cubicBezTo>
                  <a:cubicBezTo>
                    <a:pt x="209" y="86"/>
                    <a:pt x="195" y="93"/>
                    <a:pt x="184" y="102"/>
                  </a:cubicBezTo>
                  <a:cubicBezTo>
                    <a:pt x="6" y="225"/>
                    <a:pt x="1" y="274"/>
                    <a:pt x="156" y="421"/>
                  </a:cubicBezTo>
                  <a:cubicBezTo>
                    <a:pt x="236" y="495"/>
                    <a:pt x="307" y="584"/>
                    <a:pt x="428" y="612"/>
                  </a:cubicBezTo>
                  <a:cubicBezTo>
                    <a:pt x="443" y="603"/>
                    <a:pt x="466" y="596"/>
                    <a:pt x="480" y="582"/>
                  </a:cubicBezTo>
                  <a:cubicBezTo>
                    <a:pt x="496" y="565"/>
                    <a:pt x="493" y="539"/>
                    <a:pt x="477" y="522"/>
                  </a:cubicBezTo>
                  <a:cubicBezTo>
                    <a:pt x="434" y="471"/>
                    <a:pt x="387" y="424"/>
                    <a:pt x="342" y="375"/>
                  </a:cubicBezTo>
                  <a:cubicBezTo>
                    <a:pt x="289" y="318"/>
                    <a:pt x="277" y="261"/>
                    <a:pt x="344" y="204"/>
                  </a:cubicBezTo>
                  <a:cubicBezTo>
                    <a:pt x="400" y="160"/>
                    <a:pt x="508" y="118"/>
                    <a:pt x="453" y="40"/>
                  </a:cubicBezTo>
                  <a:cubicBezTo>
                    <a:pt x="432" y="11"/>
                    <a:pt x="410" y="1"/>
                    <a:pt x="3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39"/>
            <p:cNvSpPr/>
            <p:nvPr/>
          </p:nvSpPr>
          <p:spPr>
            <a:xfrm>
              <a:off x="2608750" y="4507550"/>
              <a:ext cx="12244" cy="12146"/>
            </a:xfrm>
            <a:custGeom>
              <a:avLst/>
              <a:gdLst/>
              <a:ahLst/>
              <a:cxnLst/>
              <a:rect l="l" t="t" r="r" b="b"/>
              <a:pathLst>
                <a:path w="372" h="369" extrusionOk="0">
                  <a:moveTo>
                    <a:pt x="188" y="1"/>
                  </a:moveTo>
                  <a:cubicBezTo>
                    <a:pt x="187" y="1"/>
                    <a:pt x="186" y="1"/>
                    <a:pt x="185" y="1"/>
                  </a:cubicBezTo>
                  <a:cubicBezTo>
                    <a:pt x="64" y="2"/>
                    <a:pt x="0" y="69"/>
                    <a:pt x="6" y="193"/>
                  </a:cubicBezTo>
                  <a:cubicBezTo>
                    <a:pt x="10" y="304"/>
                    <a:pt x="67" y="363"/>
                    <a:pt x="179" y="368"/>
                  </a:cubicBezTo>
                  <a:cubicBezTo>
                    <a:pt x="184" y="368"/>
                    <a:pt x="188" y="368"/>
                    <a:pt x="193" y="368"/>
                  </a:cubicBezTo>
                  <a:cubicBezTo>
                    <a:pt x="307" y="368"/>
                    <a:pt x="371" y="306"/>
                    <a:pt x="372" y="188"/>
                  </a:cubicBezTo>
                  <a:cubicBezTo>
                    <a:pt x="372" y="67"/>
                    <a:pt x="309" y="1"/>
                    <a:pt x="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39"/>
            <p:cNvSpPr/>
            <p:nvPr/>
          </p:nvSpPr>
          <p:spPr>
            <a:xfrm>
              <a:off x="1512485" y="4033345"/>
              <a:ext cx="215165" cy="117474"/>
            </a:xfrm>
            <a:custGeom>
              <a:avLst/>
              <a:gdLst/>
              <a:ahLst/>
              <a:cxnLst/>
              <a:rect l="l" t="t" r="r" b="b"/>
              <a:pathLst>
                <a:path w="6537" h="3569" extrusionOk="0">
                  <a:moveTo>
                    <a:pt x="2955" y="0"/>
                  </a:moveTo>
                  <a:cubicBezTo>
                    <a:pt x="2039" y="0"/>
                    <a:pt x="1129" y="271"/>
                    <a:pt x="565" y="902"/>
                  </a:cubicBezTo>
                  <a:cubicBezTo>
                    <a:pt x="1" y="1534"/>
                    <a:pt x="166" y="2496"/>
                    <a:pt x="1262" y="3092"/>
                  </a:cubicBezTo>
                  <a:cubicBezTo>
                    <a:pt x="1876" y="3426"/>
                    <a:pt x="2567" y="3568"/>
                    <a:pt x="3225" y="3568"/>
                  </a:cubicBezTo>
                  <a:cubicBezTo>
                    <a:pt x="4440" y="3568"/>
                    <a:pt x="5545" y="3083"/>
                    <a:pt x="5865" y="2417"/>
                  </a:cubicBezTo>
                  <a:cubicBezTo>
                    <a:pt x="6536" y="1023"/>
                    <a:pt x="4734" y="0"/>
                    <a:pt x="29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39"/>
            <p:cNvSpPr/>
            <p:nvPr/>
          </p:nvSpPr>
          <p:spPr>
            <a:xfrm>
              <a:off x="1965790" y="4068827"/>
              <a:ext cx="207825" cy="118395"/>
            </a:xfrm>
            <a:custGeom>
              <a:avLst/>
              <a:gdLst/>
              <a:ahLst/>
              <a:cxnLst/>
              <a:rect l="l" t="t" r="r" b="b"/>
              <a:pathLst>
                <a:path w="6314" h="3597" extrusionOk="0">
                  <a:moveTo>
                    <a:pt x="2890" y="1"/>
                  </a:moveTo>
                  <a:cubicBezTo>
                    <a:pt x="1379" y="1"/>
                    <a:pt x="1" y="718"/>
                    <a:pt x="383" y="1992"/>
                  </a:cubicBezTo>
                  <a:cubicBezTo>
                    <a:pt x="635" y="2833"/>
                    <a:pt x="2024" y="3596"/>
                    <a:pt x="3507" y="3596"/>
                  </a:cubicBezTo>
                  <a:cubicBezTo>
                    <a:pt x="3947" y="3596"/>
                    <a:pt x="4395" y="3529"/>
                    <a:pt x="4824" y="3377"/>
                  </a:cubicBezTo>
                  <a:cubicBezTo>
                    <a:pt x="6000" y="2960"/>
                    <a:pt x="6314" y="2036"/>
                    <a:pt x="5855" y="1324"/>
                  </a:cubicBezTo>
                  <a:cubicBezTo>
                    <a:pt x="5272" y="418"/>
                    <a:pt x="4042" y="1"/>
                    <a:pt x="28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39"/>
            <p:cNvSpPr/>
            <p:nvPr/>
          </p:nvSpPr>
          <p:spPr>
            <a:xfrm>
              <a:off x="1747465" y="3964520"/>
              <a:ext cx="207727" cy="139889"/>
            </a:xfrm>
            <a:custGeom>
              <a:avLst/>
              <a:gdLst/>
              <a:ahLst/>
              <a:cxnLst/>
              <a:rect l="l" t="t" r="r" b="b"/>
              <a:pathLst>
                <a:path w="6311" h="4250" extrusionOk="0">
                  <a:moveTo>
                    <a:pt x="509" y="1"/>
                  </a:moveTo>
                  <a:cubicBezTo>
                    <a:pt x="312" y="1"/>
                    <a:pt x="140" y="149"/>
                    <a:pt x="117" y="350"/>
                  </a:cubicBezTo>
                  <a:cubicBezTo>
                    <a:pt x="1" y="1433"/>
                    <a:pt x="362" y="2576"/>
                    <a:pt x="1057" y="3334"/>
                  </a:cubicBezTo>
                  <a:cubicBezTo>
                    <a:pt x="1608" y="3934"/>
                    <a:pt x="2314" y="4249"/>
                    <a:pt x="3101" y="4249"/>
                  </a:cubicBezTo>
                  <a:cubicBezTo>
                    <a:pt x="3121" y="4249"/>
                    <a:pt x="3140" y="4249"/>
                    <a:pt x="3160" y="4249"/>
                  </a:cubicBezTo>
                  <a:cubicBezTo>
                    <a:pt x="3429" y="4244"/>
                    <a:pt x="3681" y="4202"/>
                    <a:pt x="3919" y="4133"/>
                  </a:cubicBezTo>
                  <a:cubicBezTo>
                    <a:pt x="5347" y="3715"/>
                    <a:pt x="6197" y="2234"/>
                    <a:pt x="6296" y="844"/>
                  </a:cubicBezTo>
                  <a:cubicBezTo>
                    <a:pt x="6310" y="628"/>
                    <a:pt x="6148" y="440"/>
                    <a:pt x="5932" y="426"/>
                  </a:cubicBezTo>
                  <a:cubicBezTo>
                    <a:pt x="5923" y="426"/>
                    <a:pt x="5914" y="425"/>
                    <a:pt x="5905" y="425"/>
                  </a:cubicBezTo>
                  <a:cubicBezTo>
                    <a:pt x="5702" y="425"/>
                    <a:pt x="5530" y="582"/>
                    <a:pt x="5515" y="789"/>
                  </a:cubicBezTo>
                  <a:cubicBezTo>
                    <a:pt x="5426" y="2065"/>
                    <a:pt x="4565" y="3438"/>
                    <a:pt x="3144" y="3466"/>
                  </a:cubicBezTo>
                  <a:cubicBezTo>
                    <a:pt x="3128" y="3466"/>
                    <a:pt x="3113" y="3466"/>
                    <a:pt x="3098" y="3466"/>
                  </a:cubicBezTo>
                  <a:cubicBezTo>
                    <a:pt x="2389" y="3466"/>
                    <a:pt x="1912" y="3108"/>
                    <a:pt x="1633" y="2806"/>
                  </a:cubicBezTo>
                  <a:cubicBezTo>
                    <a:pt x="1094" y="2218"/>
                    <a:pt x="803" y="1286"/>
                    <a:pt x="895" y="434"/>
                  </a:cubicBezTo>
                  <a:cubicBezTo>
                    <a:pt x="918" y="220"/>
                    <a:pt x="762" y="26"/>
                    <a:pt x="548" y="3"/>
                  </a:cubicBezTo>
                  <a:cubicBezTo>
                    <a:pt x="535" y="1"/>
                    <a:pt x="522" y="1"/>
                    <a:pt x="5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39"/>
            <p:cNvSpPr/>
            <p:nvPr/>
          </p:nvSpPr>
          <p:spPr>
            <a:xfrm>
              <a:off x="1989982" y="3903594"/>
              <a:ext cx="152791" cy="114445"/>
            </a:xfrm>
            <a:custGeom>
              <a:avLst/>
              <a:gdLst/>
              <a:ahLst/>
              <a:cxnLst/>
              <a:rect l="l" t="t" r="r" b="b"/>
              <a:pathLst>
                <a:path w="4642" h="3477" extrusionOk="0">
                  <a:moveTo>
                    <a:pt x="485" y="0"/>
                  </a:moveTo>
                  <a:cubicBezTo>
                    <a:pt x="288" y="0"/>
                    <a:pt x="118" y="149"/>
                    <a:pt x="96" y="351"/>
                  </a:cubicBezTo>
                  <a:cubicBezTo>
                    <a:pt x="1" y="1274"/>
                    <a:pt x="297" y="2254"/>
                    <a:pt x="852" y="2849"/>
                  </a:cubicBezTo>
                  <a:cubicBezTo>
                    <a:pt x="1237" y="3261"/>
                    <a:pt x="1719" y="3476"/>
                    <a:pt x="2250" y="3476"/>
                  </a:cubicBezTo>
                  <a:cubicBezTo>
                    <a:pt x="2272" y="3476"/>
                    <a:pt x="2293" y="3476"/>
                    <a:pt x="2315" y="3475"/>
                  </a:cubicBezTo>
                  <a:cubicBezTo>
                    <a:pt x="2488" y="3470"/>
                    <a:pt x="2650" y="3443"/>
                    <a:pt x="2806" y="3396"/>
                  </a:cubicBezTo>
                  <a:cubicBezTo>
                    <a:pt x="3891" y="3078"/>
                    <a:pt x="4547" y="1854"/>
                    <a:pt x="4628" y="711"/>
                  </a:cubicBezTo>
                  <a:cubicBezTo>
                    <a:pt x="4642" y="500"/>
                    <a:pt x="4479" y="312"/>
                    <a:pt x="4264" y="296"/>
                  </a:cubicBezTo>
                  <a:cubicBezTo>
                    <a:pt x="4255" y="296"/>
                    <a:pt x="4247" y="295"/>
                    <a:pt x="4238" y="295"/>
                  </a:cubicBezTo>
                  <a:cubicBezTo>
                    <a:pt x="4033" y="295"/>
                    <a:pt x="3860" y="453"/>
                    <a:pt x="3846" y="660"/>
                  </a:cubicBezTo>
                  <a:cubicBezTo>
                    <a:pt x="3778" y="1624"/>
                    <a:pt x="3209" y="2667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70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8" y="216"/>
                    <a:pt x="740" y="25"/>
                    <a:pt x="526" y="2"/>
                  </a:cubicBezTo>
                  <a:cubicBezTo>
                    <a:pt x="512" y="1"/>
                    <a:pt x="499" y="0"/>
                    <a:pt x="4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39"/>
            <p:cNvSpPr/>
            <p:nvPr/>
          </p:nvSpPr>
          <p:spPr>
            <a:xfrm>
              <a:off x="1573082" y="3870811"/>
              <a:ext cx="152791" cy="114478"/>
            </a:xfrm>
            <a:custGeom>
              <a:avLst/>
              <a:gdLst/>
              <a:ahLst/>
              <a:cxnLst/>
              <a:rect l="l" t="t" r="r" b="b"/>
              <a:pathLst>
                <a:path w="4642" h="3478" extrusionOk="0">
                  <a:moveTo>
                    <a:pt x="482" y="0"/>
                  </a:moveTo>
                  <a:cubicBezTo>
                    <a:pt x="287" y="0"/>
                    <a:pt x="118" y="150"/>
                    <a:pt x="96" y="351"/>
                  </a:cubicBezTo>
                  <a:cubicBezTo>
                    <a:pt x="1" y="1274"/>
                    <a:pt x="297" y="2254"/>
                    <a:pt x="852" y="2850"/>
                  </a:cubicBezTo>
                  <a:cubicBezTo>
                    <a:pt x="1236" y="3262"/>
                    <a:pt x="1718" y="3477"/>
                    <a:pt x="2250" y="3477"/>
                  </a:cubicBezTo>
                  <a:cubicBezTo>
                    <a:pt x="2272" y="3477"/>
                    <a:pt x="2293" y="3477"/>
                    <a:pt x="2315" y="3476"/>
                  </a:cubicBezTo>
                  <a:cubicBezTo>
                    <a:pt x="2488" y="3471"/>
                    <a:pt x="2650" y="3444"/>
                    <a:pt x="2806" y="3398"/>
                  </a:cubicBezTo>
                  <a:cubicBezTo>
                    <a:pt x="3891" y="3080"/>
                    <a:pt x="4547" y="1855"/>
                    <a:pt x="4628" y="712"/>
                  </a:cubicBezTo>
                  <a:cubicBezTo>
                    <a:pt x="4641" y="499"/>
                    <a:pt x="4479" y="312"/>
                    <a:pt x="4264" y="296"/>
                  </a:cubicBezTo>
                  <a:cubicBezTo>
                    <a:pt x="4255" y="296"/>
                    <a:pt x="4245" y="295"/>
                    <a:pt x="4236" y="295"/>
                  </a:cubicBezTo>
                  <a:cubicBezTo>
                    <a:pt x="4032" y="295"/>
                    <a:pt x="3860" y="453"/>
                    <a:pt x="3846" y="659"/>
                  </a:cubicBezTo>
                  <a:cubicBezTo>
                    <a:pt x="3778" y="1624"/>
                    <a:pt x="3211" y="2669"/>
                    <a:pt x="2288" y="2695"/>
                  </a:cubicBezTo>
                  <a:cubicBezTo>
                    <a:pt x="2275" y="2696"/>
                    <a:pt x="2263" y="2696"/>
                    <a:pt x="2250" y="2696"/>
                  </a:cubicBezTo>
                  <a:cubicBezTo>
                    <a:pt x="1938" y="2696"/>
                    <a:pt x="1659" y="2569"/>
                    <a:pt x="1424" y="2317"/>
                  </a:cubicBezTo>
                  <a:cubicBezTo>
                    <a:pt x="1024" y="1887"/>
                    <a:pt x="802" y="1129"/>
                    <a:pt x="875" y="432"/>
                  </a:cubicBezTo>
                  <a:cubicBezTo>
                    <a:pt x="897" y="216"/>
                    <a:pt x="740" y="25"/>
                    <a:pt x="526" y="3"/>
                  </a:cubicBezTo>
                  <a:cubicBezTo>
                    <a:pt x="511" y="1"/>
                    <a:pt x="497" y="0"/>
                    <a:pt x="4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39"/>
            <p:cNvSpPr/>
            <p:nvPr/>
          </p:nvSpPr>
          <p:spPr>
            <a:xfrm>
              <a:off x="1296300" y="3053732"/>
              <a:ext cx="1825499" cy="1849724"/>
            </a:xfrm>
            <a:custGeom>
              <a:avLst/>
              <a:gdLst/>
              <a:ahLst/>
              <a:cxnLst/>
              <a:rect l="l" t="t" r="r" b="b"/>
              <a:pathLst>
                <a:path w="55461" h="56197" extrusionOk="0">
                  <a:moveTo>
                    <a:pt x="27895" y="308"/>
                  </a:moveTo>
                  <a:cubicBezTo>
                    <a:pt x="28110" y="308"/>
                    <a:pt x="28314" y="361"/>
                    <a:pt x="28520" y="422"/>
                  </a:cubicBezTo>
                  <a:cubicBezTo>
                    <a:pt x="28630" y="456"/>
                    <a:pt x="28700" y="549"/>
                    <a:pt x="28768" y="638"/>
                  </a:cubicBezTo>
                  <a:cubicBezTo>
                    <a:pt x="28929" y="851"/>
                    <a:pt x="29056" y="1085"/>
                    <a:pt x="29147" y="1335"/>
                  </a:cubicBezTo>
                  <a:cubicBezTo>
                    <a:pt x="29338" y="1866"/>
                    <a:pt x="29519" y="2399"/>
                    <a:pt x="29709" y="2943"/>
                  </a:cubicBezTo>
                  <a:cubicBezTo>
                    <a:pt x="29590" y="3018"/>
                    <a:pt x="29453" y="3037"/>
                    <a:pt x="29324" y="3075"/>
                  </a:cubicBezTo>
                  <a:cubicBezTo>
                    <a:pt x="28977" y="3175"/>
                    <a:pt x="28641" y="3299"/>
                    <a:pt x="28321" y="3467"/>
                  </a:cubicBezTo>
                  <a:cubicBezTo>
                    <a:pt x="27836" y="3720"/>
                    <a:pt x="27328" y="3929"/>
                    <a:pt x="26872" y="4240"/>
                  </a:cubicBezTo>
                  <a:cubicBezTo>
                    <a:pt x="26106" y="4758"/>
                    <a:pt x="25432" y="5372"/>
                    <a:pt x="24889" y="6123"/>
                  </a:cubicBezTo>
                  <a:cubicBezTo>
                    <a:pt x="24874" y="6143"/>
                    <a:pt x="24850" y="6156"/>
                    <a:pt x="24831" y="6173"/>
                  </a:cubicBezTo>
                  <a:cubicBezTo>
                    <a:pt x="24796" y="6253"/>
                    <a:pt x="24739" y="6273"/>
                    <a:pt x="24675" y="6273"/>
                  </a:cubicBezTo>
                  <a:cubicBezTo>
                    <a:pt x="24643" y="6273"/>
                    <a:pt x="24610" y="6268"/>
                    <a:pt x="24576" y="6263"/>
                  </a:cubicBezTo>
                  <a:cubicBezTo>
                    <a:pt x="24519" y="6265"/>
                    <a:pt x="24463" y="6266"/>
                    <a:pt x="24406" y="6266"/>
                  </a:cubicBezTo>
                  <a:cubicBezTo>
                    <a:pt x="23908" y="6266"/>
                    <a:pt x="23412" y="6205"/>
                    <a:pt x="22915" y="6205"/>
                  </a:cubicBezTo>
                  <a:cubicBezTo>
                    <a:pt x="22853" y="6205"/>
                    <a:pt x="22790" y="6206"/>
                    <a:pt x="22728" y="6208"/>
                  </a:cubicBezTo>
                  <a:cubicBezTo>
                    <a:pt x="22725" y="6208"/>
                    <a:pt x="22722" y="6208"/>
                    <a:pt x="22719" y="6208"/>
                  </a:cubicBezTo>
                  <a:cubicBezTo>
                    <a:pt x="22601" y="6208"/>
                    <a:pt x="22573" y="6147"/>
                    <a:pt x="22565" y="6035"/>
                  </a:cubicBezTo>
                  <a:cubicBezTo>
                    <a:pt x="22533" y="5511"/>
                    <a:pt x="22419" y="5002"/>
                    <a:pt x="22262" y="4502"/>
                  </a:cubicBezTo>
                  <a:cubicBezTo>
                    <a:pt x="22120" y="4053"/>
                    <a:pt x="21994" y="3601"/>
                    <a:pt x="21929" y="3133"/>
                  </a:cubicBezTo>
                  <a:cubicBezTo>
                    <a:pt x="21895" y="2885"/>
                    <a:pt x="21884" y="2637"/>
                    <a:pt x="21898" y="2389"/>
                  </a:cubicBezTo>
                  <a:cubicBezTo>
                    <a:pt x="21915" y="2058"/>
                    <a:pt x="22094" y="1814"/>
                    <a:pt x="22356" y="1623"/>
                  </a:cubicBezTo>
                  <a:cubicBezTo>
                    <a:pt x="22394" y="1557"/>
                    <a:pt x="22450" y="1511"/>
                    <a:pt x="22520" y="1484"/>
                  </a:cubicBezTo>
                  <a:cubicBezTo>
                    <a:pt x="22727" y="1336"/>
                    <a:pt x="22973" y="1292"/>
                    <a:pt x="23211" y="1234"/>
                  </a:cubicBezTo>
                  <a:cubicBezTo>
                    <a:pt x="24149" y="1002"/>
                    <a:pt x="25100" y="823"/>
                    <a:pt x="26052" y="645"/>
                  </a:cubicBezTo>
                  <a:cubicBezTo>
                    <a:pt x="26597" y="542"/>
                    <a:pt x="27139" y="416"/>
                    <a:pt x="27688" y="325"/>
                  </a:cubicBezTo>
                  <a:cubicBezTo>
                    <a:pt x="27758" y="314"/>
                    <a:pt x="27827" y="308"/>
                    <a:pt x="27895" y="308"/>
                  </a:cubicBezTo>
                  <a:close/>
                  <a:moveTo>
                    <a:pt x="30338" y="4822"/>
                  </a:moveTo>
                  <a:cubicBezTo>
                    <a:pt x="30396" y="4822"/>
                    <a:pt x="30438" y="4853"/>
                    <a:pt x="30453" y="4936"/>
                  </a:cubicBezTo>
                  <a:cubicBezTo>
                    <a:pt x="30465" y="5002"/>
                    <a:pt x="30482" y="5069"/>
                    <a:pt x="30497" y="5135"/>
                  </a:cubicBezTo>
                  <a:cubicBezTo>
                    <a:pt x="30670" y="5580"/>
                    <a:pt x="30840" y="6024"/>
                    <a:pt x="31021" y="6497"/>
                  </a:cubicBezTo>
                  <a:cubicBezTo>
                    <a:pt x="30958" y="6510"/>
                    <a:pt x="30895" y="6514"/>
                    <a:pt x="30833" y="6514"/>
                  </a:cubicBezTo>
                  <a:cubicBezTo>
                    <a:pt x="30664" y="6514"/>
                    <a:pt x="30501" y="6480"/>
                    <a:pt x="30340" y="6480"/>
                  </a:cubicBezTo>
                  <a:cubicBezTo>
                    <a:pt x="30339" y="6480"/>
                    <a:pt x="30337" y="6480"/>
                    <a:pt x="30335" y="6480"/>
                  </a:cubicBezTo>
                  <a:cubicBezTo>
                    <a:pt x="30307" y="6481"/>
                    <a:pt x="30278" y="6481"/>
                    <a:pt x="30250" y="6481"/>
                  </a:cubicBezTo>
                  <a:cubicBezTo>
                    <a:pt x="30048" y="6481"/>
                    <a:pt x="29846" y="6471"/>
                    <a:pt x="29645" y="6462"/>
                  </a:cubicBezTo>
                  <a:cubicBezTo>
                    <a:pt x="29415" y="6451"/>
                    <a:pt x="29186" y="6431"/>
                    <a:pt x="28955" y="6415"/>
                  </a:cubicBezTo>
                  <a:lnTo>
                    <a:pt x="28225" y="6415"/>
                  </a:lnTo>
                  <a:cubicBezTo>
                    <a:pt x="28192" y="6318"/>
                    <a:pt x="28248" y="6279"/>
                    <a:pt x="28282" y="6235"/>
                  </a:cubicBezTo>
                  <a:cubicBezTo>
                    <a:pt x="28755" y="5613"/>
                    <a:pt x="29369" y="5178"/>
                    <a:pt x="30091" y="4890"/>
                  </a:cubicBezTo>
                  <a:cubicBezTo>
                    <a:pt x="30147" y="4867"/>
                    <a:pt x="30205" y="4852"/>
                    <a:pt x="30263" y="4835"/>
                  </a:cubicBezTo>
                  <a:cubicBezTo>
                    <a:pt x="30290" y="4827"/>
                    <a:pt x="30315" y="4822"/>
                    <a:pt x="30338" y="4822"/>
                  </a:cubicBezTo>
                  <a:close/>
                  <a:moveTo>
                    <a:pt x="31568" y="4666"/>
                  </a:moveTo>
                  <a:cubicBezTo>
                    <a:pt x="32271" y="4666"/>
                    <a:pt x="32945" y="4801"/>
                    <a:pt x="33606" y="5072"/>
                  </a:cubicBezTo>
                  <a:cubicBezTo>
                    <a:pt x="33835" y="5166"/>
                    <a:pt x="34059" y="5274"/>
                    <a:pt x="34268" y="5406"/>
                  </a:cubicBezTo>
                  <a:cubicBezTo>
                    <a:pt x="34398" y="5485"/>
                    <a:pt x="34399" y="5507"/>
                    <a:pt x="34283" y="5613"/>
                  </a:cubicBezTo>
                  <a:cubicBezTo>
                    <a:pt x="34018" y="5857"/>
                    <a:pt x="33730" y="6076"/>
                    <a:pt x="33486" y="6338"/>
                  </a:cubicBezTo>
                  <a:cubicBezTo>
                    <a:pt x="33317" y="6522"/>
                    <a:pt x="33137" y="6590"/>
                    <a:pt x="32909" y="6590"/>
                  </a:cubicBezTo>
                  <a:cubicBezTo>
                    <a:pt x="32884" y="6590"/>
                    <a:pt x="32858" y="6589"/>
                    <a:pt x="32832" y="6588"/>
                  </a:cubicBezTo>
                  <a:cubicBezTo>
                    <a:pt x="32538" y="6571"/>
                    <a:pt x="32242" y="6563"/>
                    <a:pt x="31948" y="6563"/>
                  </a:cubicBezTo>
                  <a:cubicBezTo>
                    <a:pt x="31849" y="6563"/>
                    <a:pt x="31751" y="6563"/>
                    <a:pt x="31653" y="6565"/>
                  </a:cubicBezTo>
                  <a:cubicBezTo>
                    <a:pt x="31649" y="6565"/>
                    <a:pt x="31644" y="6565"/>
                    <a:pt x="31640" y="6565"/>
                  </a:cubicBezTo>
                  <a:cubicBezTo>
                    <a:pt x="31411" y="6565"/>
                    <a:pt x="31298" y="6460"/>
                    <a:pt x="31230" y="6251"/>
                  </a:cubicBezTo>
                  <a:cubicBezTo>
                    <a:pt x="31133" y="5950"/>
                    <a:pt x="31022" y="5655"/>
                    <a:pt x="30911" y="5358"/>
                  </a:cubicBezTo>
                  <a:cubicBezTo>
                    <a:pt x="30836" y="5160"/>
                    <a:pt x="30750" y="4964"/>
                    <a:pt x="30655" y="4740"/>
                  </a:cubicBezTo>
                  <a:cubicBezTo>
                    <a:pt x="30965" y="4690"/>
                    <a:pt x="31269" y="4666"/>
                    <a:pt x="31568" y="4666"/>
                  </a:cubicBezTo>
                  <a:close/>
                  <a:moveTo>
                    <a:pt x="34640" y="5686"/>
                  </a:moveTo>
                  <a:cubicBezTo>
                    <a:pt x="34663" y="5686"/>
                    <a:pt x="34687" y="5695"/>
                    <a:pt x="34715" y="5716"/>
                  </a:cubicBezTo>
                  <a:cubicBezTo>
                    <a:pt x="35042" y="5965"/>
                    <a:pt x="35331" y="6247"/>
                    <a:pt x="35592" y="6638"/>
                  </a:cubicBezTo>
                  <a:cubicBezTo>
                    <a:pt x="34907" y="6628"/>
                    <a:pt x="34284" y="6640"/>
                    <a:pt x="33670" y="6594"/>
                  </a:cubicBezTo>
                  <a:cubicBezTo>
                    <a:pt x="33649" y="6496"/>
                    <a:pt x="33715" y="6473"/>
                    <a:pt x="33756" y="6437"/>
                  </a:cubicBezTo>
                  <a:cubicBezTo>
                    <a:pt x="34016" y="6203"/>
                    <a:pt x="34279" y="5973"/>
                    <a:pt x="34539" y="5738"/>
                  </a:cubicBezTo>
                  <a:cubicBezTo>
                    <a:pt x="34574" y="5707"/>
                    <a:pt x="34605" y="5686"/>
                    <a:pt x="34640" y="5686"/>
                  </a:cubicBezTo>
                  <a:close/>
                  <a:moveTo>
                    <a:pt x="31610" y="3000"/>
                  </a:moveTo>
                  <a:cubicBezTo>
                    <a:pt x="32230" y="3000"/>
                    <a:pt x="32854" y="3081"/>
                    <a:pt x="33479" y="3249"/>
                  </a:cubicBezTo>
                  <a:cubicBezTo>
                    <a:pt x="34513" y="3527"/>
                    <a:pt x="35428" y="4040"/>
                    <a:pt x="36202" y="4792"/>
                  </a:cubicBezTo>
                  <a:cubicBezTo>
                    <a:pt x="36651" y="5228"/>
                    <a:pt x="37076" y="5685"/>
                    <a:pt x="37422" y="6210"/>
                  </a:cubicBezTo>
                  <a:cubicBezTo>
                    <a:pt x="37517" y="6354"/>
                    <a:pt x="37603" y="6497"/>
                    <a:pt x="37656" y="6705"/>
                  </a:cubicBezTo>
                  <a:cubicBezTo>
                    <a:pt x="37228" y="6691"/>
                    <a:pt x="36814" y="6676"/>
                    <a:pt x="36400" y="6661"/>
                  </a:cubicBezTo>
                  <a:cubicBezTo>
                    <a:pt x="36366" y="6668"/>
                    <a:pt x="36332" y="6671"/>
                    <a:pt x="36299" y="6671"/>
                  </a:cubicBezTo>
                  <a:cubicBezTo>
                    <a:pt x="36247" y="6671"/>
                    <a:pt x="36195" y="6663"/>
                    <a:pt x="36144" y="6644"/>
                  </a:cubicBezTo>
                  <a:cubicBezTo>
                    <a:pt x="36106" y="6652"/>
                    <a:pt x="36071" y="6656"/>
                    <a:pt x="36038" y="6656"/>
                  </a:cubicBezTo>
                  <a:cubicBezTo>
                    <a:pt x="35896" y="6656"/>
                    <a:pt x="35793" y="6582"/>
                    <a:pt x="35704" y="6437"/>
                  </a:cubicBezTo>
                  <a:cubicBezTo>
                    <a:pt x="35390" y="5930"/>
                    <a:pt x="34934" y="5566"/>
                    <a:pt x="34427" y="5268"/>
                  </a:cubicBezTo>
                  <a:cubicBezTo>
                    <a:pt x="33508" y="4731"/>
                    <a:pt x="32522" y="4416"/>
                    <a:pt x="31450" y="4415"/>
                  </a:cubicBezTo>
                  <a:cubicBezTo>
                    <a:pt x="31449" y="4415"/>
                    <a:pt x="31447" y="4415"/>
                    <a:pt x="31445" y="4415"/>
                  </a:cubicBezTo>
                  <a:cubicBezTo>
                    <a:pt x="30403" y="4415"/>
                    <a:pt x="29489" y="4779"/>
                    <a:pt x="28704" y="5460"/>
                  </a:cubicBezTo>
                  <a:cubicBezTo>
                    <a:pt x="28426" y="5701"/>
                    <a:pt x="28159" y="5959"/>
                    <a:pt x="27949" y="6263"/>
                  </a:cubicBezTo>
                  <a:cubicBezTo>
                    <a:pt x="27875" y="6370"/>
                    <a:pt x="27784" y="6384"/>
                    <a:pt x="27674" y="6384"/>
                  </a:cubicBezTo>
                  <a:cubicBezTo>
                    <a:pt x="27670" y="6384"/>
                    <a:pt x="27666" y="6384"/>
                    <a:pt x="27661" y="6384"/>
                  </a:cubicBezTo>
                  <a:cubicBezTo>
                    <a:pt x="27146" y="6380"/>
                    <a:pt x="26635" y="6345"/>
                    <a:pt x="26122" y="6316"/>
                  </a:cubicBezTo>
                  <a:cubicBezTo>
                    <a:pt x="26082" y="6322"/>
                    <a:pt x="26042" y="6326"/>
                    <a:pt x="26003" y="6326"/>
                  </a:cubicBezTo>
                  <a:cubicBezTo>
                    <a:pt x="25957" y="6326"/>
                    <a:pt x="25912" y="6321"/>
                    <a:pt x="25867" y="6311"/>
                  </a:cubicBezTo>
                  <a:cubicBezTo>
                    <a:pt x="25773" y="6313"/>
                    <a:pt x="25680" y="6315"/>
                    <a:pt x="25585" y="6315"/>
                  </a:cubicBezTo>
                  <a:cubicBezTo>
                    <a:pt x="25412" y="6315"/>
                    <a:pt x="25233" y="6307"/>
                    <a:pt x="25037" y="6273"/>
                  </a:cubicBezTo>
                  <a:cubicBezTo>
                    <a:pt x="25152" y="6144"/>
                    <a:pt x="25245" y="6045"/>
                    <a:pt x="25331" y="5943"/>
                  </a:cubicBezTo>
                  <a:cubicBezTo>
                    <a:pt x="26292" y="4808"/>
                    <a:pt x="27508" y="4031"/>
                    <a:pt x="28880" y="3515"/>
                  </a:cubicBezTo>
                  <a:cubicBezTo>
                    <a:pt x="29774" y="3179"/>
                    <a:pt x="30688" y="3000"/>
                    <a:pt x="31610" y="3000"/>
                  </a:cubicBezTo>
                  <a:close/>
                  <a:moveTo>
                    <a:pt x="44634" y="543"/>
                  </a:moveTo>
                  <a:cubicBezTo>
                    <a:pt x="44906" y="543"/>
                    <a:pt x="45181" y="559"/>
                    <a:pt x="45458" y="588"/>
                  </a:cubicBezTo>
                  <a:cubicBezTo>
                    <a:pt x="46614" y="713"/>
                    <a:pt x="47732" y="992"/>
                    <a:pt x="48827" y="1379"/>
                  </a:cubicBezTo>
                  <a:cubicBezTo>
                    <a:pt x="49492" y="1613"/>
                    <a:pt x="50134" y="1897"/>
                    <a:pt x="50726" y="2280"/>
                  </a:cubicBezTo>
                  <a:cubicBezTo>
                    <a:pt x="50961" y="2432"/>
                    <a:pt x="51194" y="2593"/>
                    <a:pt x="51396" y="2870"/>
                  </a:cubicBezTo>
                  <a:cubicBezTo>
                    <a:pt x="51104" y="2787"/>
                    <a:pt x="50870" y="2687"/>
                    <a:pt x="50618" y="2645"/>
                  </a:cubicBezTo>
                  <a:cubicBezTo>
                    <a:pt x="50229" y="2581"/>
                    <a:pt x="49839" y="2553"/>
                    <a:pt x="49450" y="2553"/>
                  </a:cubicBezTo>
                  <a:cubicBezTo>
                    <a:pt x="49198" y="2553"/>
                    <a:pt x="48946" y="2565"/>
                    <a:pt x="48694" y="2585"/>
                  </a:cubicBezTo>
                  <a:cubicBezTo>
                    <a:pt x="47263" y="2700"/>
                    <a:pt x="45931" y="3162"/>
                    <a:pt x="44658" y="3795"/>
                  </a:cubicBezTo>
                  <a:cubicBezTo>
                    <a:pt x="43953" y="4146"/>
                    <a:pt x="43309" y="4608"/>
                    <a:pt x="42638" y="5024"/>
                  </a:cubicBezTo>
                  <a:cubicBezTo>
                    <a:pt x="41814" y="5534"/>
                    <a:pt x="41019" y="6088"/>
                    <a:pt x="40280" y="6719"/>
                  </a:cubicBezTo>
                  <a:cubicBezTo>
                    <a:pt x="40218" y="6770"/>
                    <a:pt x="40156" y="6789"/>
                    <a:pt x="40082" y="6789"/>
                  </a:cubicBezTo>
                  <a:cubicBezTo>
                    <a:pt x="40078" y="6789"/>
                    <a:pt x="40074" y="6789"/>
                    <a:pt x="40070" y="6789"/>
                  </a:cubicBezTo>
                  <a:cubicBezTo>
                    <a:pt x="39418" y="6769"/>
                    <a:pt x="38768" y="6748"/>
                    <a:pt x="38116" y="6731"/>
                  </a:cubicBezTo>
                  <a:cubicBezTo>
                    <a:pt x="38030" y="6729"/>
                    <a:pt x="37974" y="6704"/>
                    <a:pt x="37934" y="6621"/>
                  </a:cubicBezTo>
                  <a:cubicBezTo>
                    <a:pt x="37545" y="5811"/>
                    <a:pt x="36954" y="5158"/>
                    <a:pt x="36311" y="4548"/>
                  </a:cubicBezTo>
                  <a:cubicBezTo>
                    <a:pt x="36256" y="4495"/>
                    <a:pt x="36188" y="4456"/>
                    <a:pt x="36107" y="4396"/>
                  </a:cubicBezTo>
                  <a:cubicBezTo>
                    <a:pt x="36252" y="4248"/>
                    <a:pt x="36399" y="4194"/>
                    <a:pt x="36518" y="4103"/>
                  </a:cubicBezTo>
                  <a:cubicBezTo>
                    <a:pt x="36640" y="4011"/>
                    <a:pt x="36766" y="3920"/>
                    <a:pt x="36899" y="3843"/>
                  </a:cubicBezTo>
                  <a:cubicBezTo>
                    <a:pt x="37776" y="3337"/>
                    <a:pt x="38646" y="2825"/>
                    <a:pt x="39533" y="2337"/>
                  </a:cubicBezTo>
                  <a:cubicBezTo>
                    <a:pt x="40501" y="1804"/>
                    <a:pt x="41490" y="1311"/>
                    <a:pt x="42524" y="916"/>
                  </a:cubicBezTo>
                  <a:cubicBezTo>
                    <a:pt x="43214" y="653"/>
                    <a:pt x="43917" y="543"/>
                    <a:pt x="44634" y="543"/>
                  </a:cubicBezTo>
                  <a:close/>
                  <a:moveTo>
                    <a:pt x="49243" y="2807"/>
                  </a:moveTo>
                  <a:cubicBezTo>
                    <a:pt x="49732" y="2807"/>
                    <a:pt x="50220" y="2854"/>
                    <a:pt x="50708" y="2951"/>
                  </a:cubicBezTo>
                  <a:cubicBezTo>
                    <a:pt x="50950" y="2999"/>
                    <a:pt x="51184" y="3092"/>
                    <a:pt x="51417" y="3177"/>
                  </a:cubicBezTo>
                  <a:cubicBezTo>
                    <a:pt x="51591" y="3241"/>
                    <a:pt x="51719" y="3368"/>
                    <a:pt x="51813" y="3528"/>
                  </a:cubicBezTo>
                  <a:cubicBezTo>
                    <a:pt x="52050" y="3927"/>
                    <a:pt x="52280" y="4329"/>
                    <a:pt x="52448" y="4762"/>
                  </a:cubicBezTo>
                  <a:cubicBezTo>
                    <a:pt x="52809" y="5688"/>
                    <a:pt x="53201" y="6603"/>
                    <a:pt x="53483" y="7559"/>
                  </a:cubicBezTo>
                  <a:cubicBezTo>
                    <a:pt x="53709" y="8324"/>
                    <a:pt x="53900" y="9097"/>
                    <a:pt x="54140" y="9857"/>
                  </a:cubicBezTo>
                  <a:cubicBezTo>
                    <a:pt x="54411" y="10709"/>
                    <a:pt x="54594" y="11581"/>
                    <a:pt x="54725" y="12463"/>
                  </a:cubicBezTo>
                  <a:cubicBezTo>
                    <a:pt x="54800" y="12979"/>
                    <a:pt x="54839" y="13501"/>
                    <a:pt x="54891" y="14021"/>
                  </a:cubicBezTo>
                  <a:cubicBezTo>
                    <a:pt x="55190" y="17081"/>
                    <a:pt x="55143" y="20152"/>
                    <a:pt x="55084" y="23221"/>
                  </a:cubicBezTo>
                  <a:cubicBezTo>
                    <a:pt x="55063" y="24323"/>
                    <a:pt x="54960" y="25428"/>
                    <a:pt x="54865" y="26529"/>
                  </a:cubicBezTo>
                  <a:cubicBezTo>
                    <a:pt x="54780" y="27528"/>
                    <a:pt x="54646" y="28521"/>
                    <a:pt x="54526" y="29515"/>
                  </a:cubicBezTo>
                  <a:cubicBezTo>
                    <a:pt x="54417" y="30425"/>
                    <a:pt x="54270" y="31329"/>
                    <a:pt x="54146" y="32238"/>
                  </a:cubicBezTo>
                  <a:cubicBezTo>
                    <a:pt x="54068" y="32798"/>
                    <a:pt x="53998" y="33359"/>
                    <a:pt x="53934" y="33920"/>
                  </a:cubicBezTo>
                  <a:cubicBezTo>
                    <a:pt x="53836" y="34798"/>
                    <a:pt x="53657" y="35663"/>
                    <a:pt x="53496" y="36530"/>
                  </a:cubicBezTo>
                  <a:cubicBezTo>
                    <a:pt x="53179" y="38224"/>
                    <a:pt x="52780" y="39898"/>
                    <a:pt x="52280" y="41547"/>
                  </a:cubicBezTo>
                  <a:cubicBezTo>
                    <a:pt x="52160" y="41942"/>
                    <a:pt x="51985" y="42314"/>
                    <a:pt x="51816" y="42691"/>
                  </a:cubicBezTo>
                  <a:cubicBezTo>
                    <a:pt x="51769" y="42795"/>
                    <a:pt x="51710" y="42859"/>
                    <a:pt x="51594" y="42859"/>
                  </a:cubicBezTo>
                  <a:cubicBezTo>
                    <a:pt x="51584" y="42859"/>
                    <a:pt x="51573" y="42858"/>
                    <a:pt x="51562" y="42857"/>
                  </a:cubicBezTo>
                  <a:cubicBezTo>
                    <a:pt x="51076" y="42818"/>
                    <a:pt x="50591" y="42777"/>
                    <a:pt x="50093" y="42702"/>
                  </a:cubicBezTo>
                  <a:cubicBezTo>
                    <a:pt x="50112" y="42430"/>
                    <a:pt x="50182" y="42176"/>
                    <a:pt x="50252" y="41924"/>
                  </a:cubicBezTo>
                  <a:cubicBezTo>
                    <a:pt x="50567" y="40782"/>
                    <a:pt x="50781" y="39621"/>
                    <a:pt x="50987" y="38457"/>
                  </a:cubicBezTo>
                  <a:cubicBezTo>
                    <a:pt x="51098" y="37833"/>
                    <a:pt x="51220" y="37211"/>
                    <a:pt x="51316" y="36584"/>
                  </a:cubicBezTo>
                  <a:cubicBezTo>
                    <a:pt x="51480" y="35500"/>
                    <a:pt x="51709" y="34425"/>
                    <a:pt x="51767" y="33327"/>
                  </a:cubicBezTo>
                  <a:cubicBezTo>
                    <a:pt x="51809" y="32514"/>
                    <a:pt x="51932" y="31709"/>
                    <a:pt x="52039" y="30902"/>
                  </a:cubicBezTo>
                  <a:cubicBezTo>
                    <a:pt x="52103" y="30418"/>
                    <a:pt x="52139" y="29930"/>
                    <a:pt x="52180" y="29444"/>
                  </a:cubicBezTo>
                  <a:cubicBezTo>
                    <a:pt x="52247" y="28658"/>
                    <a:pt x="52268" y="27869"/>
                    <a:pt x="52358" y="27086"/>
                  </a:cubicBezTo>
                  <a:cubicBezTo>
                    <a:pt x="52395" y="26770"/>
                    <a:pt x="52412" y="26453"/>
                    <a:pt x="52413" y="26136"/>
                  </a:cubicBezTo>
                  <a:cubicBezTo>
                    <a:pt x="52418" y="25132"/>
                    <a:pt x="52428" y="24129"/>
                    <a:pt x="52405" y="23125"/>
                  </a:cubicBezTo>
                  <a:cubicBezTo>
                    <a:pt x="52390" y="22482"/>
                    <a:pt x="52406" y="21838"/>
                    <a:pt x="52373" y="21198"/>
                  </a:cubicBezTo>
                  <a:cubicBezTo>
                    <a:pt x="52315" y="20060"/>
                    <a:pt x="52291" y="18919"/>
                    <a:pt x="52134" y="17789"/>
                  </a:cubicBezTo>
                  <a:cubicBezTo>
                    <a:pt x="52107" y="17594"/>
                    <a:pt x="52087" y="17396"/>
                    <a:pt x="52084" y="17199"/>
                  </a:cubicBezTo>
                  <a:cubicBezTo>
                    <a:pt x="52073" y="16554"/>
                    <a:pt x="51946" y="15923"/>
                    <a:pt x="51857" y="15287"/>
                  </a:cubicBezTo>
                  <a:cubicBezTo>
                    <a:pt x="51741" y="14464"/>
                    <a:pt x="51621" y="13642"/>
                    <a:pt x="51448" y="12830"/>
                  </a:cubicBezTo>
                  <a:cubicBezTo>
                    <a:pt x="51007" y="10772"/>
                    <a:pt x="50424" y="8757"/>
                    <a:pt x="49597" y="6820"/>
                  </a:cubicBezTo>
                  <a:cubicBezTo>
                    <a:pt x="49364" y="6274"/>
                    <a:pt x="49044" y="5774"/>
                    <a:pt x="48745" y="5265"/>
                  </a:cubicBezTo>
                  <a:cubicBezTo>
                    <a:pt x="48514" y="4873"/>
                    <a:pt x="48264" y="4494"/>
                    <a:pt x="48019" y="4111"/>
                  </a:cubicBezTo>
                  <a:cubicBezTo>
                    <a:pt x="47820" y="3799"/>
                    <a:pt x="47597" y="3505"/>
                    <a:pt x="47326" y="3251"/>
                  </a:cubicBezTo>
                  <a:cubicBezTo>
                    <a:pt x="47290" y="3218"/>
                    <a:pt x="47241" y="3191"/>
                    <a:pt x="47247" y="3114"/>
                  </a:cubicBezTo>
                  <a:cubicBezTo>
                    <a:pt x="47422" y="3015"/>
                    <a:pt x="47624" y="2976"/>
                    <a:pt x="47821" y="2940"/>
                  </a:cubicBezTo>
                  <a:cubicBezTo>
                    <a:pt x="48295" y="2851"/>
                    <a:pt x="48769" y="2807"/>
                    <a:pt x="49243" y="2807"/>
                  </a:cubicBezTo>
                  <a:close/>
                  <a:moveTo>
                    <a:pt x="46861" y="3214"/>
                  </a:moveTo>
                  <a:cubicBezTo>
                    <a:pt x="46953" y="3214"/>
                    <a:pt x="47029" y="3260"/>
                    <a:pt x="47110" y="3353"/>
                  </a:cubicBezTo>
                  <a:cubicBezTo>
                    <a:pt x="47422" y="3712"/>
                    <a:pt x="47688" y="4100"/>
                    <a:pt x="47931" y="4504"/>
                  </a:cubicBezTo>
                  <a:cubicBezTo>
                    <a:pt x="48224" y="4989"/>
                    <a:pt x="48508" y="5478"/>
                    <a:pt x="48798" y="5964"/>
                  </a:cubicBezTo>
                  <a:cubicBezTo>
                    <a:pt x="49408" y="6990"/>
                    <a:pt x="49790" y="8109"/>
                    <a:pt x="50156" y="9236"/>
                  </a:cubicBezTo>
                  <a:cubicBezTo>
                    <a:pt x="50650" y="10755"/>
                    <a:pt x="51050" y="12298"/>
                    <a:pt x="51313" y="13872"/>
                  </a:cubicBezTo>
                  <a:cubicBezTo>
                    <a:pt x="51520" y="15114"/>
                    <a:pt x="51747" y="16353"/>
                    <a:pt x="51810" y="17615"/>
                  </a:cubicBezTo>
                  <a:cubicBezTo>
                    <a:pt x="51830" y="18017"/>
                    <a:pt x="51897" y="18418"/>
                    <a:pt x="51922" y="18820"/>
                  </a:cubicBezTo>
                  <a:cubicBezTo>
                    <a:pt x="51962" y="19443"/>
                    <a:pt x="52000" y="20070"/>
                    <a:pt x="52014" y="20694"/>
                  </a:cubicBezTo>
                  <a:cubicBezTo>
                    <a:pt x="52051" y="22520"/>
                    <a:pt x="52119" y="24348"/>
                    <a:pt x="52057" y="26174"/>
                  </a:cubicBezTo>
                  <a:cubicBezTo>
                    <a:pt x="52024" y="27200"/>
                    <a:pt x="51917" y="28226"/>
                    <a:pt x="51843" y="29252"/>
                  </a:cubicBezTo>
                  <a:cubicBezTo>
                    <a:pt x="51795" y="29953"/>
                    <a:pt x="51723" y="30653"/>
                    <a:pt x="51603" y="31344"/>
                  </a:cubicBezTo>
                  <a:cubicBezTo>
                    <a:pt x="51456" y="32175"/>
                    <a:pt x="51418" y="33014"/>
                    <a:pt x="51344" y="33850"/>
                  </a:cubicBezTo>
                  <a:cubicBezTo>
                    <a:pt x="51290" y="34473"/>
                    <a:pt x="51188" y="35090"/>
                    <a:pt x="51085" y="35709"/>
                  </a:cubicBezTo>
                  <a:cubicBezTo>
                    <a:pt x="50875" y="36977"/>
                    <a:pt x="50665" y="38245"/>
                    <a:pt x="50425" y="39509"/>
                  </a:cubicBezTo>
                  <a:cubicBezTo>
                    <a:pt x="50377" y="39761"/>
                    <a:pt x="50319" y="40011"/>
                    <a:pt x="50271" y="40264"/>
                  </a:cubicBezTo>
                  <a:cubicBezTo>
                    <a:pt x="50257" y="40342"/>
                    <a:pt x="50227" y="40404"/>
                    <a:pt x="50169" y="40462"/>
                  </a:cubicBezTo>
                  <a:cubicBezTo>
                    <a:pt x="49523" y="41102"/>
                    <a:pt x="49028" y="41851"/>
                    <a:pt x="48620" y="42658"/>
                  </a:cubicBezTo>
                  <a:cubicBezTo>
                    <a:pt x="48348" y="43193"/>
                    <a:pt x="48087" y="43733"/>
                    <a:pt x="47779" y="44249"/>
                  </a:cubicBezTo>
                  <a:cubicBezTo>
                    <a:pt x="47541" y="44649"/>
                    <a:pt x="47263" y="45017"/>
                    <a:pt x="46940" y="45350"/>
                  </a:cubicBezTo>
                  <a:cubicBezTo>
                    <a:pt x="46903" y="45387"/>
                    <a:pt x="46876" y="45447"/>
                    <a:pt x="46802" y="45447"/>
                  </a:cubicBezTo>
                  <a:cubicBezTo>
                    <a:pt x="46799" y="45447"/>
                    <a:pt x="46795" y="45447"/>
                    <a:pt x="46791" y="45447"/>
                  </a:cubicBezTo>
                  <a:cubicBezTo>
                    <a:pt x="46791" y="45116"/>
                    <a:pt x="46783" y="44784"/>
                    <a:pt x="46792" y="44454"/>
                  </a:cubicBezTo>
                  <a:cubicBezTo>
                    <a:pt x="46821" y="43477"/>
                    <a:pt x="46880" y="42501"/>
                    <a:pt x="46884" y="41523"/>
                  </a:cubicBezTo>
                  <a:cubicBezTo>
                    <a:pt x="46896" y="38701"/>
                    <a:pt x="46923" y="35879"/>
                    <a:pt x="46934" y="33058"/>
                  </a:cubicBezTo>
                  <a:cubicBezTo>
                    <a:pt x="46939" y="32046"/>
                    <a:pt x="46949" y="31035"/>
                    <a:pt x="46961" y="30022"/>
                  </a:cubicBezTo>
                  <a:cubicBezTo>
                    <a:pt x="46966" y="29189"/>
                    <a:pt x="46929" y="28356"/>
                    <a:pt x="46937" y="27525"/>
                  </a:cubicBezTo>
                  <a:cubicBezTo>
                    <a:pt x="46948" y="26248"/>
                    <a:pt x="46995" y="24969"/>
                    <a:pt x="46960" y="23692"/>
                  </a:cubicBezTo>
                  <a:cubicBezTo>
                    <a:pt x="46927" y="22483"/>
                    <a:pt x="46984" y="21274"/>
                    <a:pt x="46953" y="20066"/>
                  </a:cubicBezTo>
                  <a:cubicBezTo>
                    <a:pt x="46905" y="18264"/>
                    <a:pt x="46944" y="16463"/>
                    <a:pt x="46853" y="14663"/>
                  </a:cubicBezTo>
                  <a:cubicBezTo>
                    <a:pt x="46814" y="13892"/>
                    <a:pt x="46838" y="13119"/>
                    <a:pt x="46812" y="12348"/>
                  </a:cubicBezTo>
                  <a:cubicBezTo>
                    <a:pt x="46783" y="11416"/>
                    <a:pt x="46811" y="10477"/>
                    <a:pt x="46662" y="9551"/>
                  </a:cubicBezTo>
                  <a:cubicBezTo>
                    <a:pt x="46591" y="9107"/>
                    <a:pt x="46471" y="8679"/>
                    <a:pt x="46267" y="8279"/>
                  </a:cubicBezTo>
                  <a:cubicBezTo>
                    <a:pt x="45955" y="7666"/>
                    <a:pt x="45433" y="7315"/>
                    <a:pt x="44783" y="7145"/>
                  </a:cubicBezTo>
                  <a:cubicBezTo>
                    <a:pt x="44176" y="6986"/>
                    <a:pt x="43550" y="6926"/>
                    <a:pt x="42927" y="6897"/>
                  </a:cubicBezTo>
                  <a:cubicBezTo>
                    <a:pt x="42253" y="6869"/>
                    <a:pt x="41583" y="6792"/>
                    <a:pt x="40896" y="6792"/>
                  </a:cubicBezTo>
                  <a:cubicBezTo>
                    <a:pt x="40789" y="6792"/>
                    <a:pt x="40682" y="6794"/>
                    <a:pt x="40574" y="6798"/>
                  </a:cubicBezTo>
                  <a:cubicBezTo>
                    <a:pt x="40609" y="6703"/>
                    <a:pt x="40677" y="6678"/>
                    <a:pt x="40729" y="6641"/>
                  </a:cubicBezTo>
                  <a:cubicBezTo>
                    <a:pt x="41885" y="5780"/>
                    <a:pt x="43110" y="5022"/>
                    <a:pt x="44326" y="4248"/>
                  </a:cubicBezTo>
                  <a:cubicBezTo>
                    <a:pt x="44756" y="3976"/>
                    <a:pt x="45225" y="3786"/>
                    <a:pt x="45694" y="3598"/>
                  </a:cubicBezTo>
                  <a:cubicBezTo>
                    <a:pt x="46028" y="3464"/>
                    <a:pt x="46378" y="3369"/>
                    <a:pt x="46714" y="3245"/>
                  </a:cubicBezTo>
                  <a:cubicBezTo>
                    <a:pt x="46769" y="3225"/>
                    <a:pt x="46817" y="3214"/>
                    <a:pt x="46861" y="3214"/>
                  </a:cubicBezTo>
                  <a:close/>
                  <a:moveTo>
                    <a:pt x="52921" y="40594"/>
                  </a:moveTo>
                  <a:cubicBezTo>
                    <a:pt x="53129" y="40686"/>
                    <a:pt x="53275" y="40829"/>
                    <a:pt x="53317" y="41056"/>
                  </a:cubicBezTo>
                  <a:cubicBezTo>
                    <a:pt x="53369" y="41335"/>
                    <a:pt x="53384" y="41617"/>
                    <a:pt x="53312" y="41897"/>
                  </a:cubicBezTo>
                  <a:cubicBezTo>
                    <a:pt x="53091" y="42754"/>
                    <a:pt x="52837" y="43600"/>
                    <a:pt x="52426" y="44387"/>
                  </a:cubicBezTo>
                  <a:cubicBezTo>
                    <a:pt x="52200" y="44820"/>
                    <a:pt x="51935" y="45232"/>
                    <a:pt x="51619" y="45607"/>
                  </a:cubicBezTo>
                  <a:cubicBezTo>
                    <a:pt x="50370" y="47089"/>
                    <a:pt x="49174" y="48615"/>
                    <a:pt x="47907" y="50080"/>
                  </a:cubicBezTo>
                  <a:cubicBezTo>
                    <a:pt x="47374" y="50696"/>
                    <a:pt x="46820" y="51293"/>
                    <a:pt x="46218" y="51845"/>
                  </a:cubicBezTo>
                  <a:cubicBezTo>
                    <a:pt x="46008" y="52038"/>
                    <a:pt x="45780" y="52202"/>
                    <a:pt x="45529" y="52337"/>
                  </a:cubicBezTo>
                  <a:cubicBezTo>
                    <a:pt x="45264" y="52481"/>
                    <a:pt x="44992" y="52588"/>
                    <a:pt x="44691" y="52588"/>
                  </a:cubicBezTo>
                  <a:cubicBezTo>
                    <a:pt x="44634" y="52588"/>
                    <a:pt x="44576" y="52584"/>
                    <a:pt x="44517" y="52576"/>
                  </a:cubicBezTo>
                  <a:cubicBezTo>
                    <a:pt x="44521" y="52498"/>
                    <a:pt x="44594" y="52473"/>
                    <a:pt x="44641" y="52431"/>
                  </a:cubicBezTo>
                  <a:cubicBezTo>
                    <a:pt x="45290" y="51847"/>
                    <a:pt x="45702" y="51112"/>
                    <a:pt x="45987" y="50300"/>
                  </a:cubicBezTo>
                  <a:cubicBezTo>
                    <a:pt x="46311" y="49375"/>
                    <a:pt x="46506" y="48419"/>
                    <a:pt x="46620" y="47446"/>
                  </a:cubicBezTo>
                  <a:cubicBezTo>
                    <a:pt x="46673" y="46995"/>
                    <a:pt x="46720" y="46543"/>
                    <a:pt x="46746" y="46089"/>
                  </a:cubicBezTo>
                  <a:cubicBezTo>
                    <a:pt x="46754" y="45943"/>
                    <a:pt x="46799" y="45834"/>
                    <a:pt x="46903" y="45729"/>
                  </a:cubicBezTo>
                  <a:cubicBezTo>
                    <a:pt x="47355" y="45270"/>
                    <a:pt x="47769" y="44779"/>
                    <a:pt x="48092" y="44217"/>
                  </a:cubicBezTo>
                  <a:cubicBezTo>
                    <a:pt x="48336" y="43791"/>
                    <a:pt x="48543" y="43350"/>
                    <a:pt x="48763" y="42913"/>
                  </a:cubicBezTo>
                  <a:cubicBezTo>
                    <a:pt x="49107" y="42236"/>
                    <a:pt x="49540" y="41622"/>
                    <a:pt x="49995" y="41018"/>
                  </a:cubicBezTo>
                  <a:cubicBezTo>
                    <a:pt x="50015" y="40990"/>
                    <a:pt x="50031" y="40959"/>
                    <a:pt x="50050" y="40931"/>
                  </a:cubicBezTo>
                  <a:cubicBezTo>
                    <a:pt x="50067" y="40940"/>
                    <a:pt x="50083" y="40947"/>
                    <a:pt x="50100" y="40956"/>
                  </a:cubicBezTo>
                  <a:cubicBezTo>
                    <a:pt x="50009" y="41356"/>
                    <a:pt x="49913" y="41755"/>
                    <a:pt x="49833" y="42156"/>
                  </a:cubicBezTo>
                  <a:cubicBezTo>
                    <a:pt x="49794" y="42347"/>
                    <a:pt x="49741" y="42541"/>
                    <a:pt x="49745" y="42740"/>
                  </a:cubicBezTo>
                  <a:cubicBezTo>
                    <a:pt x="49747" y="42937"/>
                    <a:pt x="49804" y="43009"/>
                    <a:pt x="49996" y="43028"/>
                  </a:cubicBezTo>
                  <a:cubicBezTo>
                    <a:pt x="50533" y="43085"/>
                    <a:pt x="51070" y="43129"/>
                    <a:pt x="51610" y="43142"/>
                  </a:cubicBezTo>
                  <a:cubicBezTo>
                    <a:pt x="51617" y="43142"/>
                    <a:pt x="51623" y="43142"/>
                    <a:pt x="51629" y="43142"/>
                  </a:cubicBezTo>
                  <a:cubicBezTo>
                    <a:pt x="51836" y="43142"/>
                    <a:pt x="51962" y="43053"/>
                    <a:pt x="52054" y="42867"/>
                  </a:cubicBezTo>
                  <a:cubicBezTo>
                    <a:pt x="52359" y="42250"/>
                    <a:pt x="52613" y="41613"/>
                    <a:pt x="52790" y="40948"/>
                  </a:cubicBezTo>
                  <a:cubicBezTo>
                    <a:pt x="52821" y="40835"/>
                    <a:pt x="52836" y="40712"/>
                    <a:pt x="52921" y="40594"/>
                  </a:cubicBezTo>
                  <a:close/>
                  <a:moveTo>
                    <a:pt x="43107" y="8226"/>
                  </a:moveTo>
                  <a:cubicBezTo>
                    <a:pt x="43265" y="8226"/>
                    <a:pt x="43424" y="8239"/>
                    <a:pt x="43582" y="8273"/>
                  </a:cubicBezTo>
                  <a:cubicBezTo>
                    <a:pt x="44146" y="8391"/>
                    <a:pt x="44585" y="8684"/>
                    <a:pt x="44894" y="9182"/>
                  </a:cubicBezTo>
                  <a:cubicBezTo>
                    <a:pt x="45186" y="9654"/>
                    <a:pt x="45250" y="10175"/>
                    <a:pt x="45275" y="10708"/>
                  </a:cubicBezTo>
                  <a:cubicBezTo>
                    <a:pt x="45330" y="11847"/>
                    <a:pt x="45290" y="12986"/>
                    <a:pt x="45338" y="14125"/>
                  </a:cubicBezTo>
                  <a:cubicBezTo>
                    <a:pt x="45374" y="14965"/>
                    <a:pt x="45352" y="15806"/>
                    <a:pt x="45383" y="16645"/>
                  </a:cubicBezTo>
                  <a:cubicBezTo>
                    <a:pt x="45429" y="17913"/>
                    <a:pt x="45438" y="19184"/>
                    <a:pt x="45402" y="20452"/>
                  </a:cubicBezTo>
                  <a:cubicBezTo>
                    <a:pt x="45384" y="21138"/>
                    <a:pt x="45427" y="21822"/>
                    <a:pt x="45415" y="22508"/>
                  </a:cubicBezTo>
                  <a:cubicBezTo>
                    <a:pt x="45394" y="23665"/>
                    <a:pt x="45390" y="24822"/>
                    <a:pt x="45369" y="25978"/>
                  </a:cubicBezTo>
                  <a:cubicBezTo>
                    <a:pt x="45362" y="26460"/>
                    <a:pt x="45396" y="26939"/>
                    <a:pt x="45411" y="27417"/>
                  </a:cubicBezTo>
                  <a:cubicBezTo>
                    <a:pt x="45436" y="28265"/>
                    <a:pt x="45395" y="29115"/>
                    <a:pt x="45383" y="29963"/>
                  </a:cubicBezTo>
                  <a:cubicBezTo>
                    <a:pt x="45374" y="30580"/>
                    <a:pt x="45392" y="31197"/>
                    <a:pt x="45400" y="31815"/>
                  </a:cubicBezTo>
                  <a:cubicBezTo>
                    <a:pt x="45411" y="32664"/>
                    <a:pt x="45365" y="33513"/>
                    <a:pt x="45342" y="34361"/>
                  </a:cubicBezTo>
                  <a:cubicBezTo>
                    <a:pt x="45326" y="34908"/>
                    <a:pt x="45311" y="35457"/>
                    <a:pt x="45320" y="36006"/>
                  </a:cubicBezTo>
                  <a:cubicBezTo>
                    <a:pt x="45333" y="36745"/>
                    <a:pt x="45349" y="37483"/>
                    <a:pt x="45307" y="38219"/>
                  </a:cubicBezTo>
                  <a:cubicBezTo>
                    <a:pt x="45259" y="39052"/>
                    <a:pt x="45277" y="39883"/>
                    <a:pt x="45290" y="40714"/>
                  </a:cubicBezTo>
                  <a:cubicBezTo>
                    <a:pt x="45296" y="41160"/>
                    <a:pt x="45315" y="41606"/>
                    <a:pt x="45309" y="42052"/>
                  </a:cubicBezTo>
                  <a:cubicBezTo>
                    <a:pt x="45295" y="43004"/>
                    <a:pt x="45285" y="43956"/>
                    <a:pt x="45253" y="44906"/>
                  </a:cubicBezTo>
                  <a:cubicBezTo>
                    <a:pt x="45224" y="45797"/>
                    <a:pt x="45189" y="46688"/>
                    <a:pt x="45057" y="47571"/>
                  </a:cubicBezTo>
                  <a:cubicBezTo>
                    <a:pt x="44970" y="48155"/>
                    <a:pt x="44906" y="48745"/>
                    <a:pt x="44756" y="49318"/>
                  </a:cubicBezTo>
                  <a:cubicBezTo>
                    <a:pt x="44614" y="49856"/>
                    <a:pt x="44392" y="50350"/>
                    <a:pt x="44025" y="50774"/>
                  </a:cubicBezTo>
                  <a:cubicBezTo>
                    <a:pt x="43836" y="50994"/>
                    <a:pt x="43609" y="51156"/>
                    <a:pt x="43362" y="51295"/>
                  </a:cubicBezTo>
                  <a:cubicBezTo>
                    <a:pt x="43018" y="51491"/>
                    <a:pt x="42665" y="51662"/>
                    <a:pt x="42284" y="51773"/>
                  </a:cubicBezTo>
                  <a:cubicBezTo>
                    <a:pt x="41666" y="52074"/>
                    <a:pt x="41023" y="52310"/>
                    <a:pt x="40375" y="52537"/>
                  </a:cubicBezTo>
                  <a:cubicBezTo>
                    <a:pt x="39056" y="52996"/>
                    <a:pt x="37702" y="53336"/>
                    <a:pt x="36345" y="53666"/>
                  </a:cubicBezTo>
                  <a:cubicBezTo>
                    <a:pt x="35487" y="53876"/>
                    <a:pt x="34627" y="54071"/>
                    <a:pt x="33766" y="54260"/>
                  </a:cubicBezTo>
                  <a:cubicBezTo>
                    <a:pt x="33357" y="54350"/>
                    <a:pt x="32941" y="54410"/>
                    <a:pt x="32526" y="54478"/>
                  </a:cubicBezTo>
                  <a:cubicBezTo>
                    <a:pt x="32430" y="54494"/>
                    <a:pt x="32333" y="54503"/>
                    <a:pt x="32235" y="54503"/>
                  </a:cubicBezTo>
                  <a:cubicBezTo>
                    <a:pt x="32144" y="54503"/>
                    <a:pt x="32053" y="54495"/>
                    <a:pt x="31963" y="54477"/>
                  </a:cubicBezTo>
                  <a:cubicBezTo>
                    <a:pt x="31783" y="54441"/>
                    <a:pt x="31782" y="54431"/>
                    <a:pt x="31861" y="54240"/>
                  </a:cubicBezTo>
                  <a:cubicBezTo>
                    <a:pt x="31875" y="54165"/>
                    <a:pt x="31905" y="54095"/>
                    <a:pt x="31951" y="54032"/>
                  </a:cubicBezTo>
                  <a:cubicBezTo>
                    <a:pt x="31976" y="53868"/>
                    <a:pt x="32050" y="53720"/>
                    <a:pt x="32108" y="53568"/>
                  </a:cubicBezTo>
                  <a:cubicBezTo>
                    <a:pt x="32130" y="53467"/>
                    <a:pt x="32153" y="53363"/>
                    <a:pt x="32176" y="53261"/>
                  </a:cubicBezTo>
                  <a:cubicBezTo>
                    <a:pt x="32228" y="52784"/>
                    <a:pt x="32292" y="52303"/>
                    <a:pt x="32245" y="51826"/>
                  </a:cubicBezTo>
                  <a:cubicBezTo>
                    <a:pt x="32196" y="51323"/>
                    <a:pt x="32214" y="50817"/>
                    <a:pt x="32178" y="50313"/>
                  </a:cubicBezTo>
                  <a:cubicBezTo>
                    <a:pt x="32164" y="50099"/>
                    <a:pt x="32156" y="49884"/>
                    <a:pt x="32149" y="49671"/>
                  </a:cubicBezTo>
                  <a:cubicBezTo>
                    <a:pt x="32084" y="47897"/>
                    <a:pt x="32048" y="46122"/>
                    <a:pt x="32022" y="44347"/>
                  </a:cubicBezTo>
                  <a:cubicBezTo>
                    <a:pt x="32004" y="43001"/>
                    <a:pt x="31996" y="41654"/>
                    <a:pt x="32008" y="40308"/>
                  </a:cubicBezTo>
                  <a:cubicBezTo>
                    <a:pt x="32016" y="39306"/>
                    <a:pt x="32058" y="38302"/>
                    <a:pt x="32109" y="37301"/>
                  </a:cubicBezTo>
                  <a:cubicBezTo>
                    <a:pt x="32151" y="36497"/>
                    <a:pt x="32202" y="35692"/>
                    <a:pt x="32261" y="34890"/>
                  </a:cubicBezTo>
                  <a:cubicBezTo>
                    <a:pt x="32337" y="33822"/>
                    <a:pt x="32458" y="32758"/>
                    <a:pt x="32545" y="31691"/>
                  </a:cubicBezTo>
                  <a:cubicBezTo>
                    <a:pt x="32646" y="30454"/>
                    <a:pt x="32818" y="29223"/>
                    <a:pt x="32980" y="27993"/>
                  </a:cubicBezTo>
                  <a:cubicBezTo>
                    <a:pt x="33061" y="27374"/>
                    <a:pt x="33208" y="26764"/>
                    <a:pt x="33326" y="26150"/>
                  </a:cubicBezTo>
                  <a:cubicBezTo>
                    <a:pt x="33476" y="25368"/>
                    <a:pt x="33600" y="24581"/>
                    <a:pt x="33798" y="23807"/>
                  </a:cubicBezTo>
                  <a:cubicBezTo>
                    <a:pt x="33887" y="23461"/>
                    <a:pt x="33965" y="23109"/>
                    <a:pt x="34096" y="22773"/>
                  </a:cubicBezTo>
                  <a:cubicBezTo>
                    <a:pt x="34123" y="22563"/>
                    <a:pt x="34169" y="22359"/>
                    <a:pt x="34251" y="22164"/>
                  </a:cubicBezTo>
                  <a:cubicBezTo>
                    <a:pt x="34298" y="21822"/>
                    <a:pt x="34410" y="21498"/>
                    <a:pt x="34508" y="21171"/>
                  </a:cubicBezTo>
                  <a:cubicBezTo>
                    <a:pt x="34848" y="20039"/>
                    <a:pt x="35113" y="18885"/>
                    <a:pt x="35489" y="17763"/>
                  </a:cubicBezTo>
                  <a:cubicBezTo>
                    <a:pt x="35692" y="17155"/>
                    <a:pt x="35894" y="16544"/>
                    <a:pt x="36129" y="15947"/>
                  </a:cubicBezTo>
                  <a:cubicBezTo>
                    <a:pt x="36230" y="15699"/>
                    <a:pt x="36325" y="15448"/>
                    <a:pt x="36459" y="15215"/>
                  </a:cubicBezTo>
                  <a:cubicBezTo>
                    <a:pt x="36518" y="15000"/>
                    <a:pt x="36606" y="14796"/>
                    <a:pt x="36699" y="14596"/>
                  </a:cubicBezTo>
                  <a:cubicBezTo>
                    <a:pt x="37246" y="13436"/>
                    <a:pt x="37859" y="12314"/>
                    <a:pt x="38587" y="11256"/>
                  </a:cubicBezTo>
                  <a:cubicBezTo>
                    <a:pt x="38625" y="11200"/>
                    <a:pt x="38675" y="11152"/>
                    <a:pt x="38719" y="11101"/>
                  </a:cubicBezTo>
                  <a:lnTo>
                    <a:pt x="38719" y="11099"/>
                  </a:lnTo>
                  <a:cubicBezTo>
                    <a:pt x="39102" y="10570"/>
                    <a:pt x="39533" y="10085"/>
                    <a:pt x="40021" y="9651"/>
                  </a:cubicBezTo>
                  <a:cubicBezTo>
                    <a:pt x="40232" y="9463"/>
                    <a:pt x="40450" y="9283"/>
                    <a:pt x="40656" y="9088"/>
                  </a:cubicBezTo>
                  <a:cubicBezTo>
                    <a:pt x="41178" y="8596"/>
                    <a:pt x="41817" y="8377"/>
                    <a:pt x="42509" y="8276"/>
                  </a:cubicBezTo>
                  <a:cubicBezTo>
                    <a:pt x="42708" y="8247"/>
                    <a:pt x="42908" y="8226"/>
                    <a:pt x="43107" y="8226"/>
                  </a:cubicBezTo>
                  <a:close/>
                  <a:moveTo>
                    <a:pt x="18755" y="6437"/>
                  </a:moveTo>
                  <a:cubicBezTo>
                    <a:pt x="19550" y="6437"/>
                    <a:pt x="20344" y="6457"/>
                    <a:pt x="21138" y="6480"/>
                  </a:cubicBezTo>
                  <a:cubicBezTo>
                    <a:pt x="22141" y="6508"/>
                    <a:pt x="23144" y="6543"/>
                    <a:pt x="24145" y="6611"/>
                  </a:cubicBezTo>
                  <a:cubicBezTo>
                    <a:pt x="24624" y="6643"/>
                    <a:pt x="25104" y="6656"/>
                    <a:pt x="25585" y="6672"/>
                  </a:cubicBezTo>
                  <a:cubicBezTo>
                    <a:pt x="26870" y="6714"/>
                    <a:pt x="28156" y="6744"/>
                    <a:pt x="29442" y="6799"/>
                  </a:cubicBezTo>
                  <a:cubicBezTo>
                    <a:pt x="31473" y="6888"/>
                    <a:pt x="33507" y="6912"/>
                    <a:pt x="35539" y="6962"/>
                  </a:cubicBezTo>
                  <a:cubicBezTo>
                    <a:pt x="37160" y="7000"/>
                    <a:pt x="38778" y="7085"/>
                    <a:pt x="40400" y="7119"/>
                  </a:cubicBezTo>
                  <a:cubicBezTo>
                    <a:pt x="41301" y="7138"/>
                    <a:pt x="42199" y="7198"/>
                    <a:pt x="43098" y="7247"/>
                  </a:cubicBezTo>
                  <a:cubicBezTo>
                    <a:pt x="43619" y="7276"/>
                    <a:pt x="44140" y="7340"/>
                    <a:pt x="44650" y="7458"/>
                  </a:cubicBezTo>
                  <a:cubicBezTo>
                    <a:pt x="45289" y="7606"/>
                    <a:pt x="45727" y="7962"/>
                    <a:pt x="45989" y="8577"/>
                  </a:cubicBezTo>
                  <a:cubicBezTo>
                    <a:pt x="46300" y="9311"/>
                    <a:pt x="46417" y="10076"/>
                    <a:pt x="46439" y="10859"/>
                  </a:cubicBezTo>
                  <a:cubicBezTo>
                    <a:pt x="46476" y="12292"/>
                    <a:pt x="46476" y="13725"/>
                    <a:pt x="46521" y="15157"/>
                  </a:cubicBezTo>
                  <a:cubicBezTo>
                    <a:pt x="46560" y="16375"/>
                    <a:pt x="46558" y="17592"/>
                    <a:pt x="46573" y="18810"/>
                  </a:cubicBezTo>
                  <a:cubicBezTo>
                    <a:pt x="46609" y="21838"/>
                    <a:pt x="46626" y="24866"/>
                    <a:pt x="46604" y="27893"/>
                  </a:cubicBezTo>
                  <a:cubicBezTo>
                    <a:pt x="46593" y="29291"/>
                    <a:pt x="46599" y="30690"/>
                    <a:pt x="46583" y="32088"/>
                  </a:cubicBezTo>
                  <a:cubicBezTo>
                    <a:pt x="46557" y="34413"/>
                    <a:pt x="46567" y="36737"/>
                    <a:pt x="46537" y="39061"/>
                  </a:cubicBezTo>
                  <a:cubicBezTo>
                    <a:pt x="46523" y="40159"/>
                    <a:pt x="46539" y="41258"/>
                    <a:pt x="46491" y="42354"/>
                  </a:cubicBezTo>
                  <a:cubicBezTo>
                    <a:pt x="46430" y="43724"/>
                    <a:pt x="46435" y="45099"/>
                    <a:pt x="46352" y="46468"/>
                  </a:cubicBezTo>
                  <a:cubicBezTo>
                    <a:pt x="46274" y="47722"/>
                    <a:pt x="46067" y="48953"/>
                    <a:pt x="45631" y="50140"/>
                  </a:cubicBezTo>
                  <a:cubicBezTo>
                    <a:pt x="45432" y="50682"/>
                    <a:pt x="45182" y="51202"/>
                    <a:pt x="44845" y="51669"/>
                  </a:cubicBezTo>
                  <a:cubicBezTo>
                    <a:pt x="44278" y="52456"/>
                    <a:pt x="43516" y="52916"/>
                    <a:pt x="42524" y="52951"/>
                  </a:cubicBezTo>
                  <a:cubicBezTo>
                    <a:pt x="42317" y="52958"/>
                    <a:pt x="42109" y="52963"/>
                    <a:pt x="41902" y="52963"/>
                  </a:cubicBezTo>
                  <a:cubicBezTo>
                    <a:pt x="41604" y="52963"/>
                    <a:pt x="41306" y="52952"/>
                    <a:pt x="41008" y="52919"/>
                  </a:cubicBezTo>
                  <a:cubicBezTo>
                    <a:pt x="40918" y="52909"/>
                    <a:pt x="40827" y="52906"/>
                    <a:pt x="40736" y="52906"/>
                  </a:cubicBezTo>
                  <a:cubicBezTo>
                    <a:pt x="40582" y="52906"/>
                    <a:pt x="40428" y="52914"/>
                    <a:pt x="40274" y="52914"/>
                  </a:cubicBezTo>
                  <a:cubicBezTo>
                    <a:pt x="40272" y="52898"/>
                    <a:pt x="40268" y="52883"/>
                    <a:pt x="40266" y="52867"/>
                  </a:cubicBezTo>
                  <a:cubicBezTo>
                    <a:pt x="40335" y="52842"/>
                    <a:pt x="40402" y="52818"/>
                    <a:pt x="40471" y="52794"/>
                  </a:cubicBezTo>
                  <a:cubicBezTo>
                    <a:pt x="41245" y="52536"/>
                    <a:pt x="41995" y="52217"/>
                    <a:pt x="42755" y="51926"/>
                  </a:cubicBezTo>
                  <a:cubicBezTo>
                    <a:pt x="43126" y="51786"/>
                    <a:pt x="43479" y="51602"/>
                    <a:pt x="43801" y="51381"/>
                  </a:cubicBezTo>
                  <a:cubicBezTo>
                    <a:pt x="44225" y="51092"/>
                    <a:pt x="44542" y="50701"/>
                    <a:pt x="44767" y="50233"/>
                  </a:cubicBezTo>
                  <a:cubicBezTo>
                    <a:pt x="45073" y="49599"/>
                    <a:pt x="45214" y="48920"/>
                    <a:pt x="45322" y="48234"/>
                  </a:cubicBezTo>
                  <a:cubicBezTo>
                    <a:pt x="45585" y="46552"/>
                    <a:pt x="45605" y="44852"/>
                    <a:pt x="45636" y="43155"/>
                  </a:cubicBezTo>
                  <a:cubicBezTo>
                    <a:pt x="45661" y="41886"/>
                    <a:pt x="45642" y="40616"/>
                    <a:pt x="45626" y="39346"/>
                  </a:cubicBezTo>
                  <a:cubicBezTo>
                    <a:pt x="45619" y="38832"/>
                    <a:pt x="45650" y="38317"/>
                    <a:pt x="45673" y="37803"/>
                  </a:cubicBezTo>
                  <a:cubicBezTo>
                    <a:pt x="45719" y="36749"/>
                    <a:pt x="45653" y="35695"/>
                    <a:pt x="45679" y="34638"/>
                  </a:cubicBezTo>
                  <a:cubicBezTo>
                    <a:pt x="45696" y="33885"/>
                    <a:pt x="45709" y="33130"/>
                    <a:pt x="45711" y="32374"/>
                  </a:cubicBezTo>
                  <a:cubicBezTo>
                    <a:pt x="45714" y="31525"/>
                    <a:pt x="45698" y="30675"/>
                    <a:pt x="45700" y="29827"/>
                  </a:cubicBezTo>
                  <a:cubicBezTo>
                    <a:pt x="45707" y="27932"/>
                    <a:pt x="45726" y="26035"/>
                    <a:pt x="45730" y="24140"/>
                  </a:cubicBezTo>
                  <a:cubicBezTo>
                    <a:pt x="45733" y="21731"/>
                    <a:pt x="45742" y="19320"/>
                    <a:pt x="45717" y="16910"/>
                  </a:cubicBezTo>
                  <a:cubicBezTo>
                    <a:pt x="45707" y="15864"/>
                    <a:pt x="45699" y="14817"/>
                    <a:pt x="45645" y="13772"/>
                  </a:cubicBezTo>
                  <a:cubicBezTo>
                    <a:pt x="45622" y="13336"/>
                    <a:pt x="45650" y="12896"/>
                    <a:pt x="45619" y="12461"/>
                  </a:cubicBezTo>
                  <a:cubicBezTo>
                    <a:pt x="45572" y="11758"/>
                    <a:pt x="45625" y="11054"/>
                    <a:pt x="45571" y="10353"/>
                  </a:cubicBezTo>
                  <a:cubicBezTo>
                    <a:pt x="45542" y="9995"/>
                    <a:pt x="45482" y="9644"/>
                    <a:pt x="45329" y="9308"/>
                  </a:cubicBezTo>
                  <a:cubicBezTo>
                    <a:pt x="45070" y="8739"/>
                    <a:pt x="44632" y="8394"/>
                    <a:pt x="44067" y="8167"/>
                  </a:cubicBezTo>
                  <a:cubicBezTo>
                    <a:pt x="43704" y="8020"/>
                    <a:pt x="43335" y="7970"/>
                    <a:pt x="42960" y="7970"/>
                  </a:cubicBezTo>
                  <a:cubicBezTo>
                    <a:pt x="42816" y="7970"/>
                    <a:pt x="42670" y="7978"/>
                    <a:pt x="42524" y="7990"/>
                  </a:cubicBezTo>
                  <a:cubicBezTo>
                    <a:pt x="41694" y="8059"/>
                    <a:pt x="40981" y="8394"/>
                    <a:pt x="40329" y="8907"/>
                  </a:cubicBezTo>
                  <a:cubicBezTo>
                    <a:pt x="39178" y="9815"/>
                    <a:pt x="38289" y="10931"/>
                    <a:pt x="37567" y="12195"/>
                  </a:cubicBezTo>
                  <a:cubicBezTo>
                    <a:pt x="36885" y="13389"/>
                    <a:pt x="36274" y="14617"/>
                    <a:pt x="35799" y="15906"/>
                  </a:cubicBezTo>
                  <a:cubicBezTo>
                    <a:pt x="35374" y="17064"/>
                    <a:pt x="34972" y="18230"/>
                    <a:pt x="34651" y="19424"/>
                  </a:cubicBezTo>
                  <a:cubicBezTo>
                    <a:pt x="34327" y="20634"/>
                    <a:pt x="33959" y="21828"/>
                    <a:pt x="33633" y="23038"/>
                  </a:cubicBezTo>
                  <a:cubicBezTo>
                    <a:pt x="33390" y="23940"/>
                    <a:pt x="33204" y="24855"/>
                    <a:pt x="33023" y="25772"/>
                  </a:cubicBezTo>
                  <a:cubicBezTo>
                    <a:pt x="32891" y="26435"/>
                    <a:pt x="32727" y="27094"/>
                    <a:pt x="32636" y="27765"/>
                  </a:cubicBezTo>
                  <a:cubicBezTo>
                    <a:pt x="32517" y="28648"/>
                    <a:pt x="32407" y="29533"/>
                    <a:pt x="32299" y="30418"/>
                  </a:cubicBezTo>
                  <a:cubicBezTo>
                    <a:pt x="32171" y="31455"/>
                    <a:pt x="32092" y="32499"/>
                    <a:pt x="32008" y="33541"/>
                  </a:cubicBezTo>
                  <a:cubicBezTo>
                    <a:pt x="31964" y="34088"/>
                    <a:pt x="31923" y="34636"/>
                    <a:pt x="31889" y="35183"/>
                  </a:cubicBezTo>
                  <a:cubicBezTo>
                    <a:pt x="31835" y="36030"/>
                    <a:pt x="31768" y="36877"/>
                    <a:pt x="31737" y="37726"/>
                  </a:cubicBezTo>
                  <a:cubicBezTo>
                    <a:pt x="31652" y="40126"/>
                    <a:pt x="31671" y="42527"/>
                    <a:pt x="31700" y="44930"/>
                  </a:cubicBezTo>
                  <a:cubicBezTo>
                    <a:pt x="31710" y="45727"/>
                    <a:pt x="31713" y="46524"/>
                    <a:pt x="31736" y="47322"/>
                  </a:cubicBezTo>
                  <a:cubicBezTo>
                    <a:pt x="31772" y="48514"/>
                    <a:pt x="31821" y="49706"/>
                    <a:pt x="31867" y="50895"/>
                  </a:cubicBezTo>
                  <a:cubicBezTo>
                    <a:pt x="31897" y="51709"/>
                    <a:pt x="31929" y="52526"/>
                    <a:pt x="31779" y="53334"/>
                  </a:cubicBezTo>
                  <a:cubicBezTo>
                    <a:pt x="31660" y="53975"/>
                    <a:pt x="31370" y="54520"/>
                    <a:pt x="30860" y="54952"/>
                  </a:cubicBezTo>
                  <a:cubicBezTo>
                    <a:pt x="30109" y="55586"/>
                    <a:pt x="29236" y="55858"/>
                    <a:pt x="28277" y="55884"/>
                  </a:cubicBezTo>
                  <a:cubicBezTo>
                    <a:pt x="27976" y="55892"/>
                    <a:pt x="27675" y="55897"/>
                    <a:pt x="27373" y="55897"/>
                  </a:cubicBezTo>
                  <a:cubicBezTo>
                    <a:pt x="26971" y="55897"/>
                    <a:pt x="26569" y="55888"/>
                    <a:pt x="26168" y="55869"/>
                  </a:cubicBezTo>
                  <a:cubicBezTo>
                    <a:pt x="25346" y="55831"/>
                    <a:pt x="24527" y="55749"/>
                    <a:pt x="23714" y="55610"/>
                  </a:cubicBezTo>
                  <a:cubicBezTo>
                    <a:pt x="23290" y="55538"/>
                    <a:pt x="22861" y="55536"/>
                    <a:pt x="22435" y="55484"/>
                  </a:cubicBezTo>
                  <a:cubicBezTo>
                    <a:pt x="21635" y="55385"/>
                    <a:pt x="20836" y="55286"/>
                    <a:pt x="20037" y="55190"/>
                  </a:cubicBezTo>
                  <a:cubicBezTo>
                    <a:pt x="19390" y="55113"/>
                    <a:pt x="18744" y="55041"/>
                    <a:pt x="18096" y="54969"/>
                  </a:cubicBezTo>
                  <a:cubicBezTo>
                    <a:pt x="16842" y="54831"/>
                    <a:pt x="15592" y="54665"/>
                    <a:pt x="14346" y="54480"/>
                  </a:cubicBezTo>
                  <a:cubicBezTo>
                    <a:pt x="13169" y="54304"/>
                    <a:pt x="11990" y="54134"/>
                    <a:pt x="10807" y="53986"/>
                  </a:cubicBezTo>
                  <a:cubicBezTo>
                    <a:pt x="9777" y="53858"/>
                    <a:pt x="8753" y="53699"/>
                    <a:pt x="7727" y="53550"/>
                  </a:cubicBezTo>
                  <a:cubicBezTo>
                    <a:pt x="6657" y="53394"/>
                    <a:pt x="5594" y="53201"/>
                    <a:pt x="4542" y="52957"/>
                  </a:cubicBezTo>
                  <a:cubicBezTo>
                    <a:pt x="4133" y="52862"/>
                    <a:pt x="3724" y="52759"/>
                    <a:pt x="3332" y="52608"/>
                  </a:cubicBezTo>
                  <a:cubicBezTo>
                    <a:pt x="2419" y="52259"/>
                    <a:pt x="1772" y="51631"/>
                    <a:pt x="1413" y="50717"/>
                  </a:cubicBezTo>
                  <a:cubicBezTo>
                    <a:pt x="1016" y="49708"/>
                    <a:pt x="754" y="48663"/>
                    <a:pt x="590" y="47591"/>
                  </a:cubicBezTo>
                  <a:cubicBezTo>
                    <a:pt x="451" y="46687"/>
                    <a:pt x="466" y="45777"/>
                    <a:pt x="449" y="44870"/>
                  </a:cubicBezTo>
                  <a:cubicBezTo>
                    <a:pt x="415" y="43171"/>
                    <a:pt x="423" y="41472"/>
                    <a:pt x="455" y="39775"/>
                  </a:cubicBezTo>
                  <a:cubicBezTo>
                    <a:pt x="482" y="38274"/>
                    <a:pt x="545" y="36774"/>
                    <a:pt x="652" y="35277"/>
                  </a:cubicBezTo>
                  <a:cubicBezTo>
                    <a:pt x="798" y="33233"/>
                    <a:pt x="1008" y="31195"/>
                    <a:pt x="1393" y="29179"/>
                  </a:cubicBezTo>
                  <a:cubicBezTo>
                    <a:pt x="1651" y="27832"/>
                    <a:pt x="1846" y="26475"/>
                    <a:pt x="2136" y="25132"/>
                  </a:cubicBezTo>
                  <a:cubicBezTo>
                    <a:pt x="2637" y="22802"/>
                    <a:pt x="3148" y="20475"/>
                    <a:pt x="3881" y="18204"/>
                  </a:cubicBezTo>
                  <a:cubicBezTo>
                    <a:pt x="4549" y="16139"/>
                    <a:pt x="5432" y="14173"/>
                    <a:pt x="6567" y="12321"/>
                  </a:cubicBezTo>
                  <a:cubicBezTo>
                    <a:pt x="7419" y="10928"/>
                    <a:pt x="8450" y="9684"/>
                    <a:pt x="9634" y="8567"/>
                  </a:cubicBezTo>
                  <a:cubicBezTo>
                    <a:pt x="10304" y="7934"/>
                    <a:pt x="11063" y="7416"/>
                    <a:pt x="11852" y="6946"/>
                  </a:cubicBezTo>
                  <a:cubicBezTo>
                    <a:pt x="12200" y="6739"/>
                    <a:pt x="12592" y="6678"/>
                    <a:pt x="12988" y="6644"/>
                  </a:cubicBezTo>
                  <a:cubicBezTo>
                    <a:pt x="14188" y="6538"/>
                    <a:pt x="15390" y="6466"/>
                    <a:pt x="16595" y="6466"/>
                  </a:cubicBezTo>
                  <a:cubicBezTo>
                    <a:pt x="16677" y="6466"/>
                    <a:pt x="16759" y="6467"/>
                    <a:pt x="16841" y="6467"/>
                  </a:cubicBezTo>
                  <a:cubicBezTo>
                    <a:pt x="16870" y="6468"/>
                    <a:pt x="16899" y="6468"/>
                    <a:pt x="16928" y="6468"/>
                  </a:cubicBezTo>
                  <a:cubicBezTo>
                    <a:pt x="17448" y="6468"/>
                    <a:pt x="17967" y="6442"/>
                    <a:pt x="18488" y="6438"/>
                  </a:cubicBezTo>
                  <a:cubicBezTo>
                    <a:pt x="18577" y="6437"/>
                    <a:pt x="18666" y="6437"/>
                    <a:pt x="18755" y="6437"/>
                  </a:cubicBezTo>
                  <a:close/>
                  <a:moveTo>
                    <a:pt x="27957" y="1"/>
                  </a:moveTo>
                  <a:cubicBezTo>
                    <a:pt x="27908" y="1"/>
                    <a:pt x="27855" y="13"/>
                    <a:pt x="27805" y="18"/>
                  </a:cubicBezTo>
                  <a:cubicBezTo>
                    <a:pt x="27386" y="59"/>
                    <a:pt x="26980" y="171"/>
                    <a:pt x="26567" y="249"/>
                  </a:cubicBezTo>
                  <a:cubicBezTo>
                    <a:pt x="25422" y="465"/>
                    <a:pt x="24281" y="703"/>
                    <a:pt x="23144" y="959"/>
                  </a:cubicBezTo>
                  <a:cubicBezTo>
                    <a:pt x="22568" y="1090"/>
                    <a:pt x="22079" y="1330"/>
                    <a:pt x="21777" y="1866"/>
                  </a:cubicBezTo>
                  <a:cubicBezTo>
                    <a:pt x="21661" y="2071"/>
                    <a:pt x="21597" y="2288"/>
                    <a:pt x="21592" y="2527"/>
                  </a:cubicBezTo>
                  <a:cubicBezTo>
                    <a:pt x="21575" y="3208"/>
                    <a:pt x="21740" y="3853"/>
                    <a:pt x="21957" y="4489"/>
                  </a:cubicBezTo>
                  <a:cubicBezTo>
                    <a:pt x="22121" y="4968"/>
                    <a:pt x="22260" y="5452"/>
                    <a:pt x="22337" y="5954"/>
                  </a:cubicBezTo>
                  <a:cubicBezTo>
                    <a:pt x="22369" y="6152"/>
                    <a:pt x="22373" y="6173"/>
                    <a:pt x="22205" y="6173"/>
                  </a:cubicBezTo>
                  <a:cubicBezTo>
                    <a:pt x="22185" y="6173"/>
                    <a:pt x="22163" y="6173"/>
                    <a:pt x="22137" y="6173"/>
                  </a:cubicBezTo>
                  <a:cubicBezTo>
                    <a:pt x="22095" y="6173"/>
                    <a:pt x="22050" y="6172"/>
                    <a:pt x="22008" y="6170"/>
                  </a:cubicBezTo>
                  <a:cubicBezTo>
                    <a:pt x="21194" y="6120"/>
                    <a:pt x="20379" y="6127"/>
                    <a:pt x="19565" y="6118"/>
                  </a:cubicBezTo>
                  <a:cubicBezTo>
                    <a:pt x="19417" y="6117"/>
                    <a:pt x="19270" y="6116"/>
                    <a:pt x="19123" y="6116"/>
                  </a:cubicBezTo>
                  <a:cubicBezTo>
                    <a:pt x="18069" y="6116"/>
                    <a:pt x="17016" y="6150"/>
                    <a:pt x="15963" y="6181"/>
                  </a:cubicBezTo>
                  <a:cubicBezTo>
                    <a:pt x="14927" y="6210"/>
                    <a:pt x="13894" y="6314"/>
                    <a:pt x="12856" y="6329"/>
                  </a:cubicBezTo>
                  <a:cubicBezTo>
                    <a:pt x="12494" y="6334"/>
                    <a:pt x="12147" y="6439"/>
                    <a:pt x="11826" y="6623"/>
                  </a:cubicBezTo>
                  <a:cubicBezTo>
                    <a:pt x="10959" y="7117"/>
                    <a:pt x="10158" y="7710"/>
                    <a:pt x="9418" y="8374"/>
                  </a:cubicBezTo>
                  <a:cubicBezTo>
                    <a:pt x="8626" y="9085"/>
                    <a:pt x="7911" y="9879"/>
                    <a:pt x="7293" y="10748"/>
                  </a:cubicBezTo>
                  <a:cubicBezTo>
                    <a:pt x="6308" y="12134"/>
                    <a:pt x="5441" y="13593"/>
                    <a:pt x="4717" y="15134"/>
                  </a:cubicBezTo>
                  <a:cubicBezTo>
                    <a:pt x="3877" y="16918"/>
                    <a:pt x="3274" y="18786"/>
                    <a:pt x="2811" y="20695"/>
                  </a:cubicBezTo>
                  <a:cubicBezTo>
                    <a:pt x="2227" y="23103"/>
                    <a:pt x="1663" y="25514"/>
                    <a:pt x="1242" y="27957"/>
                  </a:cubicBezTo>
                  <a:cubicBezTo>
                    <a:pt x="896" y="29960"/>
                    <a:pt x="525" y="31955"/>
                    <a:pt x="365" y="33984"/>
                  </a:cubicBezTo>
                  <a:cubicBezTo>
                    <a:pt x="240" y="35584"/>
                    <a:pt x="157" y="37185"/>
                    <a:pt x="96" y="38786"/>
                  </a:cubicBezTo>
                  <a:cubicBezTo>
                    <a:pt x="67" y="39558"/>
                    <a:pt x="91" y="40330"/>
                    <a:pt x="91" y="41102"/>
                  </a:cubicBezTo>
                  <a:cubicBezTo>
                    <a:pt x="25" y="42474"/>
                    <a:pt x="0" y="43847"/>
                    <a:pt x="31" y="45218"/>
                  </a:cubicBezTo>
                  <a:cubicBezTo>
                    <a:pt x="46" y="45913"/>
                    <a:pt x="58" y="46607"/>
                    <a:pt x="142" y="47298"/>
                  </a:cubicBezTo>
                  <a:cubicBezTo>
                    <a:pt x="275" y="48400"/>
                    <a:pt x="540" y="49475"/>
                    <a:pt x="914" y="50517"/>
                  </a:cubicBezTo>
                  <a:cubicBezTo>
                    <a:pt x="1338" y="51696"/>
                    <a:pt x="2132" y="52523"/>
                    <a:pt x="3327" y="52954"/>
                  </a:cubicBezTo>
                  <a:cubicBezTo>
                    <a:pt x="4120" y="53240"/>
                    <a:pt x="4932" y="53442"/>
                    <a:pt x="5764" y="53570"/>
                  </a:cubicBezTo>
                  <a:cubicBezTo>
                    <a:pt x="6653" y="53707"/>
                    <a:pt x="7540" y="53848"/>
                    <a:pt x="8431" y="53978"/>
                  </a:cubicBezTo>
                  <a:cubicBezTo>
                    <a:pt x="9228" y="54094"/>
                    <a:pt x="10027" y="54199"/>
                    <a:pt x="10825" y="54304"/>
                  </a:cubicBezTo>
                  <a:cubicBezTo>
                    <a:pt x="11292" y="54366"/>
                    <a:pt x="11761" y="54408"/>
                    <a:pt x="12228" y="54474"/>
                  </a:cubicBezTo>
                  <a:cubicBezTo>
                    <a:pt x="13195" y="54611"/>
                    <a:pt x="14159" y="54765"/>
                    <a:pt x="15126" y="54901"/>
                  </a:cubicBezTo>
                  <a:cubicBezTo>
                    <a:pt x="16085" y="55036"/>
                    <a:pt x="17048" y="55144"/>
                    <a:pt x="18004" y="55289"/>
                  </a:cubicBezTo>
                  <a:cubicBezTo>
                    <a:pt x="19462" y="55510"/>
                    <a:pt x="20935" y="55596"/>
                    <a:pt x="22395" y="55789"/>
                  </a:cubicBezTo>
                  <a:cubicBezTo>
                    <a:pt x="22819" y="55847"/>
                    <a:pt x="23249" y="55851"/>
                    <a:pt x="23675" y="55916"/>
                  </a:cubicBezTo>
                  <a:cubicBezTo>
                    <a:pt x="24651" y="56064"/>
                    <a:pt x="25630" y="56190"/>
                    <a:pt x="26621" y="56190"/>
                  </a:cubicBezTo>
                  <a:cubicBezTo>
                    <a:pt x="26696" y="56190"/>
                    <a:pt x="26771" y="56190"/>
                    <a:pt x="26846" y="56188"/>
                  </a:cubicBezTo>
                  <a:cubicBezTo>
                    <a:pt x="26868" y="56188"/>
                    <a:pt x="26889" y="56188"/>
                    <a:pt x="26911" y="56188"/>
                  </a:cubicBezTo>
                  <a:cubicBezTo>
                    <a:pt x="27081" y="56188"/>
                    <a:pt x="27250" y="56197"/>
                    <a:pt x="27419" y="56197"/>
                  </a:cubicBezTo>
                  <a:cubicBezTo>
                    <a:pt x="27434" y="56197"/>
                    <a:pt x="27449" y="56197"/>
                    <a:pt x="27463" y="56197"/>
                  </a:cubicBezTo>
                  <a:cubicBezTo>
                    <a:pt x="27547" y="56195"/>
                    <a:pt x="27631" y="56195"/>
                    <a:pt x="27715" y="56195"/>
                  </a:cubicBezTo>
                  <a:cubicBezTo>
                    <a:pt x="27841" y="56195"/>
                    <a:pt x="27968" y="56196"/>
                    <a:pt x="28094" y="56196"/>
                  </a:cubicBezTo>
                  <a:cubicBezTo>
                    <a:pt x="28423" y="56196"/>
                    <a:pt x="28751" y="56190"/>
                    <a:pt x="29081" y="56146"/>
                  </a:cubicBezTo>
                  <a:cubicBezTo>
                    <a:pt x="30114" y="56009"/>
                    <a:pt x="30944" y="55539"/>
                    <a:pt x="31570" y="54711"/>
                  </a:cubicBezTo>
                  <a:cubicBezTo>
                    <a:pt x="31610" y="54658"/>
                    <a:pt x="31647" y="54637"/>
                    <a:pt x="31688" y="54637"/>
                  </a:cubicBezTo>
                  <a:cubicBezTo>
                    <a:pt x="31718" y="54637"/>
                    <a:pt x="31750" y="54649"/>
                    <a:pt x="31787" y="54667"/>
                  </a:cubicBezTo>
                  <a:cubicBezTo>
                    <a:pt x="31969" y="54756"/>
                    <a:pt x="32158" y="54790"/>
                    <a:pt x="32354" y="54790"/>
                  </a:cubicBezTo>
                  <a:cubicBezTo>
                    <a:pt x="32423" y="54790"/>
                    <a:pt x="32493" y="54786"/>
                    <a:pt x="32564" y="54778"/>
                  </a:cubicBezTo>
                  <a:cubicBezTo>
                    <a:pt x="33067" y="54727"/>
                    <a:pt x="33564" y="54630"/>
                    <a:pt x="34057" y="54521"/>
                  </a:cubicBezTo>
                  <a:cubicBezTo>
                    <a:pt x="34709" y="54376"/>
                    <a:pt x="35357" y="54207"/>
                    <a:pt x="36007" y="54054"/>
                  </a:cubicBezTo>
                  <a:cubicBezTo>
                    <a:pt x="37158" y="53783"/>
                    <a:pt x="38306" y="53495"/>
                    <a:pt x="39432" y="53128"/>
                  </a:cubicBezTo>
                  <a:cubicBezTo>
                    <a:pt x="39585" y="53079"/>
                    <a:pt x="39735" y="53056"/>
                    <a:pt x="39887" y="53056"/>
                  </a:cubicBezTo>
                  <a:cubicBezTo>
                    <a:pt x="39953" y="53056"/>
                    <a:pt x="40020" y="53060"/>
                    <a:pt x="40088" y="53069"/>
                  </a:cubicBezTo>
                  <a:cubicBezTo>
                    <a:pt x="40754" y="53155"/>
                    <a:pt x="41422" y="53209"/>
                    <a:pt x="42093" y="53209"/>
                  </a:cubicBezTo>
                  <a:cubicBezTo>
                    <a:pt x="42211" y="53209"/>
                    <a:pt x="42329" y="53207"/>
                    <a:pt x="42448" y="53204"/>
                  </a:cubicBezTo>
                  <a:cubicBezTo>
                    <a:pt x="42969" y="53190"/>
                    <a:pt x="43469" y="53092"/>
                    <a:pt x="43940" y="52866"/>
                  </a:cubicBezTo>
                  <a:cubicBezTo>
                    <a:pt x="44000" y="52836"/>
                    <a:pt x="44057" y="52822"/>
                    <a:pt x="44120" y="52822"/>
                  </a:cubicBezTo>
                  <a:cubicBezTo>
                    <a:pt x="44140" y="52822"/>
                    <a:pt x="44161" y="52824"/>
                    <a:pt x="44183" y="52826"/>
                  </a:cubicBezTo>
                  <a:cubicBezTo>
                    <a:pt x="44308" y="52840"/>
                    <a:pt x="44431" y="52847"/>
                    <a:pt x="44553" y="52847"/>
                  </a:cubicBezTo>
                  <a:cubicBezTo>
                    <a:pt x="44975" y="52847"/>
                    <a:pt x="45379" y="52757"/>
                    <a:pt x="45763" y="52517"/>
                  </a:cubicBezTo>
                  <a:cubicBezTo>
                    <a:pt x="46220" y="52230"/>
                    <a:pt x="46620" y="51887"/>
                    <a:pt x="46979" y="51493"/>
                  </a:cubicBezTo>
                  <a:cubicBezTo>
                    <a:pt x="47426" y="51006"/>
                    <a:pt x="47865" y="50515"/>
                    <a:pt x="48296" y="50014"/>
                  </a:cubicBezTo>
                  <a:cubicBezTo>
                    <a:pt x="49476" y="48643"/>
                    <a:pt x="50661" y="47276"/>
                    <a:pt x="51813" y="45881"/>
                  </a:cubicBezTo>
                  <a:cubicBezTo>
                    <a:pt x="52180" y="45435"/>
                    <a:pt x="52486" y="44951"/>
                    <a:pt x="52749" y="44437"/>
                  </a:cubicBezTo>
                  <a:cubicBezTo>
                    <a:pt x="53131" y="43692"/>
                    <a:pt x="53353" y="42891"/>
                    <a:pt x="53579" y="42090"/>
                  </a:cubicBezTo>
                  <a:cubicBezTo>
                    <a:pt x="53668" y="41772"/>
                    <a:pt x="53664" y="41447"/>
                    <a:pt x="53644" y="41120"/>
                  </a:cubicBezTo>
                  <a:cubicBezTo>
                    <a:pt x="53621" y="40766"/>
                    <a:pt x="53423" y="40532"/>
                    <a:pt x="53158" y="40343"/>
                  </a:cubicBezTo>
                  <a:cubicBezTo>
                    <a:pt x="52989" y="40222"/>
                    <a:pt x="52981" y="40229"/>
                    <a:pt x="53030" y="40027"/>
                  </a:cubicBezTo>
                  <a:cubicBezTo>
                    <a:pt x="53333" y="38804"/>
                    <a:pt x="53610" y="37575"/>
                    <a:pt x="53840" y="36335"/>
                  </a:cubicBezTo>
                  <a:cubicBezTo>
                    <a:pt x="53984" y="35569"/>
                    <a:pt x="54147" y="34806"/>
                    <a:pt x="54232" y="34030"/>
                  </a:cubicBezTo>
                  <a:cubicBezTo>
                    <a:pt x="54337" y="33067"/>
                    <a:pt x="54481" y="32109"/>
                    <a:pt x="54617" y="31151"/>
                  </a:cubicBezTo>
                  <a:cubicBezTo>
                    <a:pt x="54787" y="29955"/>
                    <a:pt x="54957" y="28758"/>
                    <a:pt x="55093" y="27557"/>
                  </a:cubicBezTo>
                  <a:cubicBezTo>
                    <a:pt x="55250" y="26142"/>
                    <a:pt x="55313" y="24720"/>
                    <a:pt x="55402" y="23299"/>
                  </a:cubicBezTo>
                  <a:cubicBezTo>
                    <a:pt x="55461" y="22408"/>
                    <a:pt x="55450" y="21507"/>
                    <a:pt x="55447" y="20607"/>
                  </a:cubicBezTo>
                  <a:cubicBezTo>
                    <a:pt x="55445" y="19473"/>
                    <a:pt x="55435" y="18342"/>
                    <a:pt x="55393" y="17210"/>
                  </a:cubicBezTo>
                  <a:cubicBezTo>
                    <a:pt x="55344" y="15933"/>
                    <a:pt x="55250" y="14661"/>
                    <a:pt x="55114" y="13389"/>
                  </a:cubicBezTo>
                  <a:cubicBezTo>
                    <a:pt x="55010" y="12423"/>
                    <a:pt x="54869" y="11466"/>
                    <a:pt x="54620" y="10528"/>
                  </a:cubicBezTo>
                  <a:cubicBezTo>
                    <a:pt x="54360" y="9543"/>
                    <a:pt x="54066" y="8565"/>
                    <a:pt x="53787" y="7585"/>
                  </a:cubicBezTo>
                  <a:cubicBezTo>
                    <a:pt x="53553" y="6757"/>
                    <a:pt x="53206" y="5973"/>
                    <a:pt x="52913" y="5167"/>
                  </a:cubicBezTo>
                  <a:cubicBezTo>
                    <a:pt x="52637" y="4411"/>
                    <a:pt x="52271" y="3709"/>
                    <a:pt x="51818" y="3049"/>
                  </a:cubicBezTo>
                  <a:cubicBezTo>
                    <a:pt x="51532" y="2635"/>
                    <a:pt x="51190" y="2278"/>
                    <a:pt x="50754" y="2017"/>
                  </a:cubicBezTo>
                  <a:cubicBezTo>
                    <a:pt x="50149" y="1655"/>
                    <a:pt x="49516" y="1356"/>
                    <a:pt x="48850" y="1119"/>
                  </a:cubicBezTo>
                  <a:cubicBezTo>
                    <a:pt x="47779" y="739"/>
                    <a:pt x="46683" y="468"/>
                    <a:pt x="45558" y="318"/>
                  </a:cubicBezTo>
                  <a:cubicBezTo>
                    <a:pt x="45212" y="272"/>
                    <a:pt x="44866" y="244"/>
                    <a:pt x="44522" y="244"/>
                  </a:cubicBezTo>
                  <a:cubicBezTo>
                    <a:pt x="44050" y="244"/>
                    <a:pt x="43579" y="296"/>
                    <a:pt x="43109" y="422"/>
                  </a:cubicBezTo>
                  <a:cubicBezTo>
                    <a:pt x="42374" y="619"/>
                    <a:pt x="41685" y="922"/>
                    <a:pt x="41014" y="1267"/>
                  </a:cubicBezTo>
                  <a:cubicBezTo>
                    <a:pt x="39344" y="2124"/>
                    <a:pt x="37679" y="2994"/>
                    <a:pt x="36131" y="4065"/>
                  </a:cubicBezTo>
                  <a:cubicBezTo>
                    <a:pt x="36015" y="4146"/>
                    <a:pt x="35972" y="4189"/>
                    <a:pt x="35928" y="4189"/>
                  </a:cubicBezTo>
                  <a:cubicBezTo>
                    <a:pt x="35884" y="4189"/>
                    <a:pt x="35839" y="4146"/>
                    <a:pt x="35720" y="4053"/>
                  </a:cubicBezTo>
                  <a:cubicBezTo>
                    <a:pt x="34668" y="3236"/>
                    <a:pt x="33465" y="2846"/>
                    <a:pt x="32150" y="2752"/>
                  </a:cubicBezTo>
                  <a:cubicBezTo>
                    <a:pt x="31981" y="2740"/>
                    <a:pt x="31812" y="2734"/>
                    <a:pt x="31644" y="2734"/>
                  </a:cubicBezTo>
                  <a:cubicBezTo>
                    <a:pt x="31144" y="2734"/>
                    <a:pt x="30647" y="2784"/>
                    <a:pt x="30152" y="2864"/>
                  </a:cubicBezTo>
                  <a:cubicBezTo>
                    <a:pt x="30127" y="2868"/>
                    <a:pt x="30104" y="2871"/>
                    <a:pt x="30084" y="2871"/>
                  </a:cubicBezTo>
                  <a:cubicBezTo>
                    <a:pt x="29993" y="2871"/>
                    <a:pt x="29946" y="2826"/>
                    <a:pt x="29913" y="2715"/>
                  </a:cubicBezTo>
                  <a:cubicBezTo>
                    <a:pt x="29793" y="2304"/>
                    <a:pt x="29657" y="1898"/>
                    <a:pt x="29533" y="1486"/>
                  </a:cubicBezTo>
                  <a:cubicBezTo>
                    <a:pt x="29437" y="1171"/>
                    <a:pt x="29283" y="888"/>
                    <a:pt x="29101" y="616"/>
                  </a:cubicBezTo>
                  <a:cubicBezTo>
                    <a:pt x="28838" y="224"/>
                    <a:pt x="28431" y="105"/>
                    <a:pt x="28008" y="6"/>
                  </a:cubicBezTo>
                  <a:cubicBezTo>
                    <a:pt x="27992" y="2"/>
                    <a:pt x="27975" y="1"/>
                    <a:pt x="27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5" name="Google Shape;2865;p39"/>
          <p:cNvGrpSpPr/>
          <p:nvPr/>
        </p:nvGrpSpPr>
        <p:grpSpPr>
          <a:xfrm>
            <a:off x="7153291" y="4340301"/>
            <a:ext cx="201736" cy="526377"/>
            <a:chOff x="4641641" y="852713"/>
            <a:chExt cx="201736" cy="526377"/>
          </a:xfrm>
        </p:grpSpPr>
        <p:sp>
          <p:nvSpPr>
            <p:cNvPr id="2866" name="Google Shape;2866;p39"/>
            <p:cNvSpPr/>
            <p:nvPr/>
          </p:nvSpPr>
          <p:spPr>
            <a:xfrm>
              <a:off x="4645295" y="857091"/>
              <a:ext cx="194396" cy="517654"/>
            </a:xfrm>
            <a:custGeom>
              <a:avLst/>
              <a:gdLst/>
              <a:ahLst/>
              <a:cxnLst/>
              <a:rect l="l" t="t" r="r" b="b"/>
              <a:pathLst>
                <a:path w="5906" h="15727" extrusionOk="0">
                  <a:moveTo>
                    <a:pt x="1615" y="0"/>
                  </a:moveTo>
                  <a:cubicBezTo>
                    <a:pt x="1585" y="0"/>
                    <a:pt x="1555" y="4"/>
                    <a:pt x="1525" y="12"/>
                  </a:cubicBezTo>
                  <a:lnTo>
                    <a:pt x="294" y="339"/>
                  </a:lnTo>
                  <a:cubicBezTo>
                    <a:pt x="111" y="388"/>
                    <a:pt x="0" y="577"/>
                    <a:pt x="49" y="762"/>
                  </a:cubicBezTo>
                  <a:lnTo>
                    <a:pt x="3959" y="15470"/>
                  </a:lnTo>
                  <a:cubicBezTo>
                    <a:pt x="4001" y="15624"/>
                    <a:pt x="4140" y="15726"/>
                    <a:pt x="4294" y="15726"/>
                  </a:cubicBezTo>
                  <a:cubicBezTo>
                    <a:pt x="4323" y="15726"/>
                    <a:pt x="4353" y="15723"/>
                    <a:pt x="4382" y="15715"/>
                  </a:cubicBezTo>
                  <a:lnTo>
                    <a:pt x="5612" y="15387"/>
                  </a:lnTo>
                  <a:cubicBezTo>
                    <a:pt x="5796" y="15338"/>
                    <a:pt x="5906" y="15149"/>
                    <a:pt x="5857" y="14965"/>
                  </a:cubicBezTo>
                  <a:lnTo>
                    <a:pt x="1947" y="257"/>
                  </a:lnTo>
                  <a:cubicBezTo>
                    <a:pt x="1906" y="102"/>
                    <a:pt x="1767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39"/>
            <p:cNvSpPr/>
            <p:nvPr/>
          </p:nvSpPr>
          <p:spPr>
            <a:xfrm>
              <a:off x="4694930" y="890434"/>
              <a:ext cx="144760" cy="484245"/>
            </a:xfrm>
            <a:custGeom>
              <a:avLst/>
              <a:gdLst/>
              <a:ahLst/>
              <a:cxnLst/>
              <a:rect l="l" t="t" r="r" b="b"/>
              <a:pathLst>
                <a:path w="4398" h="14712" extrusionOk="0">
                  <a:moveTo>
                    <a:pt x="640" y="0"/>
                  </a:moveTo>
                  <a:cubicBezTo>
                    <a:pt x="592" y="122"/>
                    <a:pt x="555" y="246"/>
                    <a:pt x="528" y="372"/>
                  </a:cubicBezTo>
                  <a:cubicBezTo>
                    <a:pt x="1" y="2862"/>
                    <a:pt x="3104" y="10457"/>
                    <a:pt x="2997" y="12031"/>
                  </a:cubicBezTo>
                  <a:cubicBezTo>
                    <a:pt x="2960" y="12586"/>
                    <a:pt x="2706" y="13156"/>
                    <a:pt x="2225" y="13437"/>
                  </a:cubicBezTo>
                  <a:cubicBezTo>
                    <a:pt x="2214" y="13443"/>
                    <a:pt x="2200" y="13452"/>
                    <a:pt x="2187" y="13458"/>
                  </a:cubicBezTo>
                  <a:lnTo>
                    <a:pt x="2451" y="14455"/>
                  </a:lnTo>
                  <a:cubicBezTo>
                    <a:pt x="2493" y="14609"/>
                    <a:pt x="2632" y="14712"/>
                    <a:pt x="2784" y="14712"/>
                  </a:cubicBezTo>
                  <a:cubicBezTo>
                    <a:pt x="2814" y="14712"/>
                    <a:pt x="2844" y="14708"/>
                    <a:pt x="2874" y="14700"/>
                  </a:cubicBezTo>
                  <a:lnTo>
                    <a:pt x="4104" y="14373"/>
                  </a:lnTo>
                  <a:cubicBezTo>
                    <a:pt x="4288" y="14324"/>
                    <a:pt x="4398" y="14135"/>
                    <a:pt x="4349" y="13950"/>
                  </a:cubicBezTo>
                  <a:lnTo>
                    <a:pt x="640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39"/>
            <p:cNvSpPr/>
            <p:nvPr/>
          </p:nvSpPr>
          <p:spPr>
            <a:xfrm>
              <a:off x="4641641" y="852713"/>
              <a:ext cx="201736" cy="526377"/>
            </a:xfrm>
            <a:custGeom>
              <a:avLst/>
              <a:gdLst/>
              <a:ahLst/>
              <a:cxnLst/>
              <a:rect l="l" t="t" r="r" b="b"/>
              <a:pathLst>
                <a:path w="6129" h="15992" extrusionOk="0">
                  <a:moveTo>
                    <a:pt x="1696" y="258"/>
                  </a:moveTo>
                  <a:cubicBezTo>
                    <a:pt x="1734" y="258"/>
                    <a:pt x="1770" y="268"/>
                    <a:pt x="1803" y="288"/>
                  </a:cubicBezTo>
                  <a:cubicBezTo>
                    <a:pt x="1852" y="317"/>
                    <a:pt x="1887" y="362"/>
                    <a:pt x="1902" y="418"/>
                  </a:cubicBezTo>
                  <a:lnTo>
                    <a:pt x="5812" y="15125"/>
                  </a:lnTo>
                  <a:cubicBezTo>
                    <a:pt x="5855" y="15186"/>
                    <a:pt x="5847" y="15244"/>
                    <a:pt x="5819" y="15292"/>
                  </a:cubicBezTo>
                  <a:cubicBezTo>
                    <a:pt x="5789" y="15342"/>
                    <a:pt x="5745" y="15377"/>
                    <a:pt x="5689" y="15391"/>
                  </a:cubicBezTo>
                  <a:lnTo>
                    <a:pt x="4458" y="15718"/>
                  </a:lnTo>
                  <a:cubicBezTo>
                    <a:pt x="4440" y="15723"/>
                    <a:pt x="4421" y="15726"/>
                    <a:pt x="4403" y="15726"/>
                  </a:cubicBezTo>
                  <a:cubicBezTo>
                    <a:pt x="4366" y="15726"/>
                    <a:pt x="4329" y="15716"/>
                    <a:pt x="4297" y="15697"/>
                  </a:cubicBezTo>
                  <a:cubicBezTo>
                    <a:pt x="4247" y="15668"/>
                    <a:pt x="4213" y="15622"/>
                    <a:pt x="4198" y="15567"/>
                  </a:cubicBezTo>
                  <a:lnTo>
                    <a:pt x="4173" y="15473"/>
                  </a:lnTo>
                  <a:lnTo>
                    <a:pt x="5086" y="15231"/>
                  </a:lnTo>
                  <a:cubicBezTo>
                    <a:pt x="5157" y="15212"/>
                    <a:pt x="5198" y="15138"/>
                    <a:pt x="5180" y="15068"/>
                  </a:cubicBezTo>
                  <a:cubicBezTo>
                    <a:pt x="5164" y="15009"/>
                    <a:pt x="5111" y="14971"/>
                    <a:pt x="5052" y="14971"/>
                  </a:cubicBezTo>
                  <a:cubicBezTo>
                    <a:pt x="5041" y="14971"/>
                    <a:pt x="5029" y="14972"/>
                    <a:pt x="5017" y="14975"/>
                  </a:cubicBezTo>
                  <a:lnTo>
                    <a:pt x="4104" y="15218"/>
                  </a:lnTo>
                  <a:lnTo>
                    <a:pt x="3984" y="14770"/>
                  </a:lnTo>
                  <a:lnTo>
                    <a:pt x="4539" y="14622"/>
                  </a:lnTo>
                  <a:cubicBezTo>
                    <a:pt x="4610" y="14604"/>
                    <a:pt x="4651" y="14531"/>
                    <a:pt x="4633" y="14460"/>
                  </a:cubicBezTo>
                  <a:cubicBezTo>
                    <a:pt x="4618" y="14401"/>
                    <a:pt x="4564" y="14363"/>
                    <a:pt x="4504" y="14363"/>
                  </a:cubicBezTo>
                  <a:cubicBezTo>
                    <a:pt x="4493" y="14363"/>
                    <a:pt x="4481" y="14364"/>
                    <a:pt x="4470" y="14367"/>
                  </a:cubicBezTo>
                  <a:lnTo>
                    <a:pt x="3915" y="14515"/>
                  </a:lnTo>
                  <a:lnTo>
                    <a:pt x="3797" y="14067"/>
                  </a:lnTo>
                  <a:lnTo>
                    <a:pt x="4710" y="13823"/>
                  </a:lnTo>
                  <a:cubicBezTo>
                    <a:pt x="4781" y="13805"/>
                    <a:pt x="4822" y="13732"/>
                    <a:pt x="4803" y="13661"/>
                  </a:cubicBezTo>
                  <a:cubicBezTo>
                    <a:pt x="4788" y="13602"/>
                    <a:pt x="4734" y="13564"/>
                    <a:pt x="4676" y="13564"/>
                  </a:cubicBezTo>
                  <a:cubicBezTo>
                    <a:pt x="4664" y="13564"/>
                    <a:pt x="4653" y="13565"/>
                    <a:pt x="4641" y="13568"/>
                  </a:cubicBezTo>
                  <a:lnTo>
                    <a:pt x="3727" y="13811"/>
                  </a:lnTo>
                  <a:lnTo>
                    <a:pt x="3607" y="13364"/>
                  </a:lnTo>
                  <a:lnTo>
                    <a:pt x="4164" y="13216"/>
                  </a:lnTo>
                  <a:cubicBezTo>
                    <a:pt x="4234" y="13197"/>
                    <a:pt x="4275" y="13124"/>
                    <a:pt x="4256" y="13053"/>
                  </a:cubicBezTo>
                  <a:cubicBezTo>
                    <a:pt x="4241" y="12994"/>
                    <a:pt x="4188" y="12956"/>
                    <a:pt x="4130" y="12956"/>
                  </a:cubicBezTo>
                  <a:cubicBezTo>
                    <a:pt x="4118" y="12956"/>
                    <a:pt x="4106" y="12957"/>
                    <a:pt x="4094" y="12960"/>
                  </a:cubicBezTo>
                  <a:lnTo>
                    <a:pt x="3545" y="13110"/>
                  </a:lnTo>
                  <a:lnTo>
                    <a:pt x="3425" y="12662"/>
                  </a:lnTo>
                  <a:lnTo>
                    <a:pt x="4339" y="12419"/>
                  </a:lnTo>
                  <a:cubicBezTo>
                    <a:pt x="4409" y="12401"/>
                    <a:pt x="4451" y="12327"/>
                    <a:pt x="4432" y="12257"/>
                  </a:cubicBezTo>
                  <a:cubicBezTo>
                    <a:pt x="4417" y="12197"/>
                    <a:pt x="4363" y="12159"/>
                    <a:pt x="4304" y="12159"/>
                  </a:cubicBezTo>
                  <a:cubicBezTo>
                    <a:pt x="4293" y="12159"/>
                    <a:pt x="4281" y="12161"/>
                    <a:pt x="4270" y="12163"/>
                  </a:cubicBezTo>
                  <a:lnTo>
                    <a:pt x="3356" y="12407"/>
                  </a:lnTo>
                  <a:lnTo>
                    <a:pt x="3236" y="11959"/>
                  </a:lnTo>
                  <a:lnTo>
                    <a:pt x="3792" y="11811"/>
                  </a:lnTo>
                  <a:cubicBezTo>
                    <a:pt x="3863" y="11792"/>
                    <a:pt x="3904" y="11720"/>
                    <a:pt x="3885" y="11648"/>
                  </a:cubicBezTo>
                  <a:cubicBezTo>
                    <a:pt x="3870" y="11590"/>
                    <a:pt x="3816" y="11551"/>
                    <a:pt x="3758" y="11551"/>
                  </a:cubicBezTo>
                  <a:cubicBezTo>
                    <a:pt x="3746" y="11551"/>
                    <a:pt x="3735" y="11553"/>
                    <a:pt x="3723" y="11556"/>
                  </a:cubicBezTo>
                  <a:lnTo>
                    <a:pt x="3167" y="11704"/>
                  </a:lnTo>
                  <a:lnTo>
                    <a:pt x="3048" y="11255"/>
                  </a:lnTo>
                  <a:lnTo>
                    <a:pt x="3961" y="11012"/>
                  </a:lnTo>
                  <a:cubicBezTo>
                    <a:pt x="4032" y="10993"/>
                    <a:pt x="4073" y="10920"/>
                    <a:pt x="4054" y="10849"/>
                  </a:cubicBezTo>
                  <a:cubicBezTo>
                    <a:pt x="4039" y="10791"/>
                    <a:pt x="3985" y="10752"/>
                    <a:pt x="3927" y="10752"/>
                  </a:cubicBezTo>
                  <a:cubicBezTo>
                    <a:pt x="3916" y="10752"/>
                    <a:pt x="3904" y="10754"/>
                    <a:pt x="3892" y="10757"/>
                  </a:cubicBezTo>
                  <a:lnTo>
                    <a:pt x="2978" y="10999"/>
                  </a:lnTo>
                  <a:lnTo>
                    <a:pt x="2858" y="10552"/>
                  </a:lnTo>
                  <a:lnTo>
                    <a:pt x="3415" y="10404"/>
                  </a:lnTo>
                  <a:cubicBezTo>
                    <a:pt x="3485" y="10386"/>
                    <a:pt x="3526" y="10312"/>
                    <a:pt x="3507" y="10242"/>
                  </a:cubicBezTo>
                  <a:cubicBezTo>
                    <a:pt x="3492" y="10183"/>
                    <a:pt x="3438" y="10144"/>
                    <a:pt x="3379" y="10144"/>
                  </a:cubicBezTo>
                  <a:cubicBezTo>
                    <a:pt x="3368" y="10144"/>
                    <a:pt x="3357" y="10145"/>
                    <a:pt x="3345" y="10148"/>
                  </a:cubicBezTo>
                  <a:lnTo>
                    <a:pt x="2789" y="10296"/>
                  </a:lnTo>
                  <a:lnTo>
                    <a:pt x="2670" y="9848"/>
                  </a:lnTo>
                  <a:lnTo>
                    <a:pt x="3584" y="9605"/>
                  </a:lnTo>
                  <a:cubicBezTo>
                    <a:pt x="3654" y="9587"/>
                    <a:pt x="3695" y="9513"/>
                    <a:pt x="3676" y="9443"/>
                  </a:cubicBezTo>
                  <a:cubicBezTo>
                    <a:pt x="3661" y="9383"/>
                    <a:pt x="3608" y="9345"/>
                    <a:pt x="3549" y="9345"/>
                  </a:cubicBezTo>
                  <a:cubicBezTo>
                    <a:pt x="3538" y="9345"/>
                    <a:pt x="3526" y="9346"/>
                    <a:pt x="3515" y="9349"/>
                  </a:cubicBezTo>
                  <a:lnTo>
                    <a:pt x="2601" y="9593"/>
                  </a:lnTo>
                  <a:lnTo>
                    <a:pt x="2480" y="9145"/>
                  </a:lnTo>
                  <a:lnTo>
                    <a:pt x="3037" y="8997"/>
                  </a:lnTo>
                  <a:cubicBezTo>
                    <a:pt x="3107" y="8978"/>
                    <a:pt x="3149" y="8906"/>
                    <a:pt x="3129" y="8834"/>
                  </a:cubicBezTo>
                  <a:cubicBezTo>
                    <a:pt x="3114" y="8776"/>
                    <a:pt x="3061" y="8737"/>
                    <a:pt x="3003" y="8737"/>
                  </a:cubicBezTo>
                  <a:cubicBezTo>
                    <a:pt x="2991" y="8737"/>
                    <a:pt x="2980" y="8739"/>
                    <a:pt x="2968" y="8742"/>
                  </a:cubicBezTo>
                  <a:lnTo>
                    <a:pt x="2411" y="8890"/>
                  </a:lnTo>
                  <a:lnTo>
                    <a:pt x="2293" y="8441"/>
                  </a:lnTo>
                  <a:lnTo>
                    <a:pt x="3207" y="8198"/>
                  </a:lnTo>
                  <a:cubicBezTo>
                    <a:pt x="3277" y="8179"/>
                    <a:pt x="3319" y="8106"/>
                    <a:pt x="3300" y="8035"/>
                  </a:cubicBezTo>
                  <a:cubicBezTo>
                    <a:pt x="3285" y="7977"/>
                    <a:pt x="3232" y="7938"/>
                    <a:pt x="3173" y="7938"/>
                  </a:cubicBezTo>
                  <a:cubicBezTo>
                    <a:pt x="3162" y="7938"/>
                    <a:pt x="3150" y="7940"/>
                    <a:pt x="3138" y="7943"/>
                  </a:cubicBezTo>
                  <a:lnTo>
                    <a:pt x="2224" y="8185"/>
                  </a:lnTo>
                  <a:lnTo>
                    <a:pt x="2105" y="7737"/>
                  </a:lnTo>
                  <a:lnTo>
                    <a:pt x="2660" y="7590"/>
                  </a:lnTo>
                  <a:cubicBezTo>
                    <a:pt x="2730" y="7572"/>
                    <a:pt x="2772" y="7498"/>
                    <a:pt x="2754" y="7428"/>
                  </a:cubicBezTo>
                  <a:cubicBezTo>
                    <a:pt x="2738" y="7369"/>
                    <a:pt x="2685" y="7330"/>
                    <a:pt x="2625" y="7330"/>
                  </a:cubicBezTo>
                  <a:cubicBezTo>
                    <a:pt x="2614" y="7330"/>
                    <a:pt x="2603" y="7331"/>
                    <a:pt x="2591" y="7334"/>
                  </a:cubicBezTo>
                  <a:lnTo>
                    <a:pt x="2036" y="7482"/>
                  </a:lnTo>
                  <a:lnTo>
                    <a:pt x="1917" y="7034"/>
                  </a:lnTo>
                  <a:lnTo>
                    <a:pt x="2830" y="6791"/>
                  </a:lnTo>
                  <a:cubicBezTo>
                    <a:pt x="2901" y="6772"/>
                    <a:pt x="2942" y="6699"/>
                    <a:pt x="2924" y="6629"/>
                  </a:cubicBezTo>
                  <a:cubicBezTo>
                    <a:pt x="2908" y="6569"/>
                    <a:pt x="2855" y="6531"/>
                    <a:pt x="2796" y="6531"/>
                  </a:cubicBezTo>
                  <a:cubicBezTo>
                    <a:pt x="2785" y="6531"/>
                    <a:pt x="2773" y="6532"/>
                    <a:pt x="2761" y="6535"/>
                  </a:cubicBezTo>
                  <a:lnTo>
                    <a:pt x="1847" y="6779"/>
                  </a:lnTo>
                  <a:lnTo>
                    <a:pt x="1728" y="6331"/>
                  </a:lnTo>
                  <a:lnTo>
                    <a:pt x="2284" y="6183"/>
                  </a:lnTo>
                  <a:cubicBezTo>
                    <a:pt x="2355" y="6164"/>
                    <a:pt x="2395" y="6092"/>
                    <a:pt x="2377" y="6020"/>
                  </a:cubicBezTo>
                  <a:cubicBezTo>
                    <a:pt x="2361" y="5962"/>
                    <a:pt x="2308" y="5923"/>
                    <a:pt x="2250" y="5923"/>
                  </a:cubicBezTo>
                  <a:cubicBezTo>
                    <a:pt x="2238" y="5923"/>
                    <a:pt x="2226" y="5925"/>
                    <a:pt x="2214" y="5928"/>
                  </a:cubicBezTo>
                  <a:lnTo>
                    <a:pt x="1659" y="6076"/>
                  </a:lnTo>
                  <a:lnTo>
                    <a:pt x="1541" y="5627"/>
                  </a:lnTo>
                  <a:lnTo>
                    <a:pt x="2454" y="5384"/>
                  </a:lnTo>
                  <a:cubicBezTo>
                    <a:pt x="2525" y="5365"/>
                    <a:pt x="2566" y="5291"/>
                    <a:pt x="2547" y="5221"/>
                  </a:cubicBezTo>
                  <a:cubicBezTo>
                    <a:pt x="2532" y="5163"/>
                    <a:pt x="2479" y="5124"/>
                    <a:pt x="2420" y="5124"/>
                  </a:cubicBezTo>
                  <a:cubicBezTo>
                    <a:pt x="2408" y="5124"/>
                    <a:pt x="2396" y="5126"/>
                    <a:pt x="2385" y="5129"/>
                  </a:cubicBezTo>
                  <a:lnTo>
                    <a:pt x="1472" y="5371"/>
                  </a:lnTo>
                  <a:lnTo>
                    <a:pt x="1352" y="4923"/>
                  </a:lnTo>
                  <a:lnTo>
                    <a:pt x="1908" y="4775"/>
                  </a:lnTo>
                  <a:cubicBezTo>
                    <a:pt x="1978" y="4757"/>
                    <a:pt x="2020" y="4684"/>
                    <a:pt x="2001" y="4614"/>
                  </a:cubicBezTo>
                  <a:cubicBezTo>
                    <a:pt x="1985" y="4555"/>
                    <a:pt x="1931" y="4516"/>
                    <a:pt x="1872" y="4516"/>
                  </a:cubicBezTo>
                  <a:cubicBezTo>
                    <a:pt x="1861" y="4516"/>
                    <a:pt x="1850" y="4517"/>
                    <a:pt x="1839" y="4520"/>
                  </a:cubicBezTo>
                  <a:lnTo>
                    <a:pt x="1282" y="4668"/>
                  </a:lnTo>
                  <a:lnTo>
                    <a:pt x="1163" y="4220"/>
                  </a:lnTo>
                  <a:lnTo>
                    <a:pt x="2077" y="3976"/>
                  </a:lnTo>
                  <a:cubicBezTo>
                    <a:pt x="2147" y="3958"/>
                    <a:pt x="2188" y="3885"/>
                    <a:pt x="2170" y="3815"/>
                  </a:cubicBezTo>
                  <a:cubicBezTo>
                    <a:pt x="2155" y="3755"/>
                    <a:pt x="2101" y="3717"/>
                    <a:pt x="2042" y="3717"/>
                  </a:cubicBezTo>
                  <a:cubicBezTo>
                    <a:pt x="2031" y="3717"/>
                    <a:pt x="2020" y="3718"/>
                    <a:pt x="2008" y="3721"/>
                  </a:cubicBezTo>
                  <a:lnTo>
                    <a:pt x="1094" y="3965"/>
                  </a:lnTo>
                  <a:lnTo>
                    <a:pt x="974" y="3517"/>
                  </a:lnTo>
                  <a:lnTo>
                    <a:pt x="1530" y="3369"/>
                  </a:lnTo>
                  <a:cubicBezTo>
                    <a:pt x="1601" y="3350"/>
                    <a:pt x="1642" y="3277"/>
                    <a:pt x="1623" y="3206"/>
                  </a:cubicBezTo>
                  <a:cubicBezTo>
                    <a:pt x="1608" y="3148"/>
                    <a:pt x="1555" y="3109"/>
                    <a:pt x="1496" y="3109"/>
                  </a:cubicBezTo>
                  <a:cubicBezTo>
                    <a:pt x="1485" y="3109"/>
                    <a:pt x="1473" y="3110"/>
                    <a:pt x="1461" y="3114"/>
                  </a:cubicBezTo>
                  <a:lnTo>
                    <a:pt x="905" y="3262"/>
                  </a:lnTo>
                  <a:lnTo>
                    <a:pt x="786" y="2813"/>
                  </a:lnTo>
                  <a:lnTo>
                    <a:pt x="1700" y="2570"/>
                  </a:lnTo>
                  <a:cubicBezTo>
                    <a:pt x="1770" y="2551"/>
                    <a:pt x="1811" y="2477"/>
                    <a:pt x="1792" y="2407"/>
                  </a:cubicBezTo>
                  <a:cubicBezTo>
                    <a:pt x="1777" y="2349"/>
                    <a:pt x="1724" y="2310"/>
                    <a:pt x="1666" y="2310"/>
                  </a:cubicBezTo>
                  <a:cubicBezTo>
                    <a:pt x="1654" y="2310"/>
                    <a:pt x="1642" y="2311"/>
                    <a:pt x="1630" y="2315"/>
                  </a:cubicBezTo>
                  <a:lnTo>
                    <a:pt x="716" y="2557"/>
                  </a:lnTo>
                  <a:lnTo>
                    <a:pt x="596" y="2109"/>
                  </a:lnTo>
                  <a:lnTo>
                    <a:pt x="1153" y="1961"/>
                  </a:lnTo>
                  <a:cubicBezTo>
                    <a:pt x="1223" y="1943"/>
                    <a:pt x="1264" y="1870"/>
                    <a:pt x="1245" y="1800"/>
                  </a:cubicBezTo>
                  <a:cubicBezTo>
                    <a:pt x="1230" y="1741"/>
                    <a:pt x="1176" y="1702"/>
                    <a:pt x="1117" y="1702"/>
                  </a:cubicBezTo>
                  <a:cubicBezTo>
                    <a:pt x="1106" y="1702"/>
                    <a:pt x="1095" y="1703"/>
                    <a:pt x="1084" y="1706"/>
                  </a:cubicBezTo>
                  <a:lnTo>
                    <a:pt x="527" y="1854"/>
                  </a:lnTo>
                  <a:lnTo>
                    <a:pt x="408" y="1406"/>
                  </a:lnTo>
                  <a:lnTo>
                    <a:pt x="1322" y="1162"/>
                  </a:lnTo>
                  <a:cubicBezTo>
                    <a:pt x="1392" y="1144"/>
                    <a:pt x="1434" y="1071"/>
                    <a:pt x="1414" y="1001"/>
                  </a:cubicBezTo>
                  <a:cubicBezTo>
                    <a:pt x="1399" y="941"/>
                    <a:pt x="1346" y="903"/>
                    <a:pt x="1287" y="903"/>
                  </a:cubicBezTo>
                  <a:cubicBezTo>
                    <a:pt x="1276" y="903"/>
                    <a:pt x="1264" y="904"/>
                    <a:pt x="1253" y="907"/>
                  </a:cubicBezTo>
                  <a:lnTo>
                    <a:pt x="339" y="1151"/>
                  </a:lnTo>
                  <a:lnTo>
                    <a:pt x="260" y="854"/>
                  </a:lnTo>
                  <a:cubicBezTo>
                    <a:pt x="245" y="800"/>
                    <a:pt x="254" y="741"/>
                    <a:pt x="281" y="692"/>
                  </a:cubicBezTo>
                  <a:cubicBezTo>
                    <a:pt x="311" y="642"/>
                    <a:pt x="356" y="608"/>
                    <a:pt x="412" y="593"/>
                  </a:cubicBezTo>
                  <a:lnTo>
                    <a:pt x="1642" y="267"/>
                  </a:lnTo>
                  <a:cubicBezTo>
                    <a:pt x="1660" y="261"/>
                    <a:pt x="1679" y="258"/>
                    <a:pt x="1696" y="258"/>
                  </a:cubicBezTo>
                  <a:close/>
                  <a:moveTo>
                    <a:pt x="1725" y="1"/>
                  </a:moveTo>
                  <a:cubicBezTo>
                    <a:pt x="1684" y="1"/>
                    <a:pt x="1642" y="6"/>
                    <a:pt x="1602" y="18"/>
                  </a:cubicBezTo>
                  <a:lnTo>
                    <a:pt x="372" y="344"/>
                  </a:lnTo>
                  <a:cubicBezTo>
                    <a:pt x="248" y="377"/>
                    <a:pt x="146" y="456"/>
                    <a:pt x="82" y="567"/>
                  </a:cubicBezTo>
                  <a:cubicBezTo>
                    <a:pt x="17" y="677"/>
                    <a:pt x="0" y="806"/>
                    <a:pt x="33" y="928"/>
                  </a:cubicBezTo>
                  <a:lnTo>
                    <a:pt x="3944" y="15636"/>
                  </a:lnTo>
                  <a:cubicBezTo>
                    <a:pt x="3977" y="15760"/>
                    <a:pt x="4056" y="15862"/>
                    <a:pt x="4166" y="15925"/>
                  </a:cubicBezTo>
                  <a:cubicBezTo>
                    <a:pt x="4239" y="15968"/>
                    <a:pt x="4322" y="15991"/>
                    <a:pt x="4405" y="15991"/>
                  </a:cubicBezTo>
                  <a:cubicBezTo>
                    <a:pt x="4447" y="15991"/>
                    <a:pt x="4488" y="15986"/>
                    <a:pt x="4530" y="15976"/>
                  </a:cubicBezTo>
                  <a:lnTo>
                    <a:pt x="5759" y="15648"/>
                  </a:lnTo>
                  <a:cubicBezTo>
                    <a:pt x="5883" y="15615"/>
                    <a:pt x="5985" y="15536"/>
                    <a:pt x="6049" y="15425"/>
                  </a:cubicBezTo>
                  <a:cubicBezTo>
                    <a:pt x="6112" y="15316"/>
                    <a:pt x="6129" y="15186"/>
                    <a:pt x="6096" y="15063"/>
                  </a:cubicBezTo>
                  <a:lnTo>
                    <a:pt x="2186" y="355"/>
                  </a:lnTo>
                  <a:cubicBezTo>
                    <a:pt x="2153" y="231"/>
                    <a:pt x="2074" y="129"/>
                    <a:pt x="1963" y="65"/>
                  </a:cubicBezTo>
                  <a:cubicBezTo>
                    <a:pt x="1890" y="23"/>
                    <a:pt x="1808" y="1"/>
                    <a:pt x="17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69" name="Google Shape;2869;p39"/>
          <p:cNvGrpSpPr/>
          <p:nvPr/>
        </p:nvGrpSpPr>
        <p:grpSpPr>
          <a:xfrm rot="2887999">
            <a:off x="2876314" y="383502"/>
            <a:ext cx="245941" cy="414400"/>
            <a:chOff x="3801586" y="1135617"/>
            <a:chExt cx="245941" cy="414400"/>
          </a:xfrm>
        </p:grpSpPr>
        <p:sp>
          <p:nvSpPr>
            <p:cNvPr id="2870" name="Google Shape;2870;p39"/>
            <p:cNvSpPr/>
            <p:nvPr/>
          </p:nvSpPr>
          <p:spPr>
            <a:xfrm>
              <a:off x="3821599" y="1183903"/>
              <a:ext cx="221024" cy="361769"/>
            </a:xfrm>
            <a:custGeom>
              <a:avLst/>
              <a:gdLst/>
              <a:ahLst/>
              <a:cxnLst/>
              <a:rect l="l" t="t" r="r" b="b"/>
              <a:pathLst>
                <a:path w="6715" h="10991" extrusionOk="0">
                  <a:moveTo>
                    <a:pt x="2285" y="0"/>
                  </a:moveTo>
                  <a:lnTo>
                    <a:pt x="324" y="729"/>
                  </a:lnTo>
                  <a:lnTo>
                    <a:pt x="639" y="1578"/>
                  </a:lnTo>
                  <a:lnTo>
                    <a:pt x="399" y="1666"/>
                  </a:lnTo>
                  <a:cubicBezTo>
                    <a:pt x="325" y="1695"/>
                    <a:pt x="258" y="1738"/>
                    <a:pt x="207" y="1791"/>
                  </a:cubicBezTo>
                  <a:cubicBezTo>
                    <a:pt x="58" y="1935"/>
                    <a:pt x="0" y="2161"/>
                    <a:pt x="77" y="2368"/>
                  </a:cubicBezTo>
                  <a:lnTo>
                    <a:pt x="3146" y="10634"/>
                  </a:lnTo>
                  <a:cubicBezTo>
                    <a:pt x="3229" y="10854"/>
                    <a:pt x="3437" y="10990"/>
                    <a:pt x="3660" y="10990"/>
                  </a:cubicBezTo>
                  <a:cubicBezTo>
                    <a:pt x="3722" y="10990"/>
                    <a:pt x="3786" y="10980"/>
                    <a:pt x="3849" y="10957"/>
                  </a:cubicBezTo>
                  <a:lnTo>
                    <a:pt x="6287" y="10050"/>
                  </a:lnTo>
                  <a:cubicBezTo>
                    <a:pt x="6570" y="9946"/>
                    <a:pt x="6715" y="9630"/>
                    <a:pt x="6610" y="9348"/>
                  </a:cubicBezTo>
                  <a:lnTo>
                    <a:pt x="3540" y="1083"/>
                  </a:lnTo>
                  <a:cubicBezTo>
                    <a:pt x="3459" y="864"/>
                    <a:pt x="3249" y="727"/>
                    <a:pt x="3027" y="727"/>
                  </a:cubicBezTo>
                  <a:cubicBezTo>
                    <a:pt x="2964" y="727"/>
                    <a:pt x="2900" y="738"/>
                    <a:pt x="2838" y="761"/>
                  </a:cubicBezTo>
                  <a:lnTo>
                    <a:pt x="2601" y="849"/>
                  </a:lnTo>
                  <a:lnTo>
                    <a:pt x="228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1" name="Google Shape;2871;p39"/>
            <p:cNvSpPr/>
            <p:nvPr/>
          </p:nvSpPr>
          <p:spPr>
            <a:xfrm>
              <a:off x="3806557" y="1139961"/>
              <a:ext cx="106315" cy="70800"/>
            </a:xfrm>
            <a:custGeom>
              <a:avLst/>
              <a:gdLst/>
              <a:ahLst/>
              <a:cxnLst/>
              <a:rect l="l" t="t" r="r" b="b"/>
              <a:pathLst>
                <a:path w="3230" h="2151" extrusionOk="0">
                  <a:moveTo>
                    <a:pt x="1301" y="0"/>
                  </a:moveTo>
                  <a:cubicBezTo>
                    <a:pt x="1248" y="0"/>
                    <a:pt x="1193" y="10"/>
                    <a:pt x="1139" y="30"/>
                  </a:cubicBezTo>
                  <a:cubicBezTo>
                    <a:pt x="1020" y="74"/>
                    <a:pt x="930" y="163"/>
                    <a:pt x="880" y="270"/>
                  </a:cubicBezTo>
                  <a:cubicBezTo>
                    <a:pt x="831" y="379"/>
                    <a:pt x="821" y="505"/>
                    <a:pt x="867" y="626"/>
                  </a:cubicBezTo>
                  <a:lnTo>
                    <a:pt x="985" y="942"/>
                  </a:lnTo>
                  <a:cubicBezTo>
                    <a:pt x="1002" y="988"/>
                    <a:pt x="1028" y="1031"/>
                    <a:pt x="1055" y="1068"/>
                  </a:cubicBezTo>
                  <a:lnTo>
                    <a:pt x="329" y="1338"/>
                  </a:lnTo>
                  <a:cubicBezTo>
                    <a:pt x="112" y="1419"/>
                    <a:pt x="1" y="1660"/>
                    <a:pt x="81" y="1877"/>
                  </a:cubicBezTo>
                  <a:cubicBezTo>
                    <a:pt x="121" y="1985"/>
                    <a:pt x="202" y="2067"/>
                    <a:pt x="298" y="2112"/>
                  </a:cubicBezTo>
                  <a:cubicBezTo>
                    <a:pt x="352" y="2137"/>
                    <a:pt x="411" y="2150"/>
                    <a:pt x="472" y="2150"/>
                  </a:cubicBezTo>
                  <a:cubicBezTo>
                    <a:pt x="521" y="2150"/>
                    <a:pt x="571" y="2142"/>
                    <a:pt x="619" y="2124"/>
                  </a:cubicBezTo>
                  <a:lnTo>
                    <a:pt x="2904" y="1276"/>
                  </a:lnTo>
                  <a:cubicBezTo>
                    <a:pt x="3119" y="1196"/>
                    <a:pt x="3230" y="955"/>
                    <a:pt x="3149" y="737"/>
                  </a:cubicBezTo>
                  <a:cubicBezTo>
                    <a:pt x="3109" y="628"/>
                    <a:pt x="3028" y="547"/>
                    <a:pt x="2932" y="501"/>
                  </a:cubicBezTo>
                  <a:cubicBezTo>
                    <a:pt x="2878" y="476"/>
                    <a:pt x="2819" y="463"/>
                    <a:pt x="2758" y="463"/>
                  </a:cubicBezTo>
                  <a:cubicBezTo>
                    <a:pt x="2709" y="463"/>
                    <a:pt x="2659" y="472"/>
                    <a:pt x="2611" y="489"/>
                  </a:cubicBezTo>
                  <a:lnTo>
                    <a:pt x="1884" y="760"/>
                  </a:lnTo>
                  <a:cubicBezTo>
                    <a:pt x="1882" y="713"/>
                    <a:pt x="1872" y="665"/>
                    <a:pt x="1855" y="618"/>
                  </a:cubicBezTo>
                  <a:lnTo>
                    <a:pt x="1736" y="302"/>
                  </a:lnTo>
                  <a:cubicBezTo>
                    <a:pt x="1668" y="116"/>
                    <a:pt x="1490" y="0"/>
                    <a:pt x="13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2" name="Google Shape;2872;p39"/>
            <p:cNvSpPr/>
            <p:nvPr/>
          </p:nvSpPr>
          <p:spPr>
            <a:xfrm>
              <a:off x="3821599" y="1242820"/>
              <a:ext cx="221024" cy="302851"/>
            </a:xfrm>
            <a:custGeom>
              <a:avLst/>
              <a:gdLst/>
              <a:ahLst/>
              <a:cxnLst/>
              <a:rect l="l" t="t" r="r" b="b"/>
              <a:pathLst>
                <a:path w="6715" h="9201" extrusionOk="0">
                  <a:moveTo>
                    <a:pt x="207" y="1"/>
                  </a:moveTo>
                  <a:cubicBezTo>
                    <a:pt x="58" y="145"/>
                    <a:pt x="0" y="371"/>
                    <a:pt x="77" y="578"/>
                  </a:cubicBezTo>
                  <a:lnTo>
                    <a:pt x="3146" y="8844"/>
                  </a:lnTo>
                  <a:cubicBezTo>
                    <a:pt x="3229" y="9064"/>
                    <a:pt x="3437" y="9200"/>
                    <a:pt x="3660" y="9200"/>
                  </a:cubicBezTo>
                  <a:cubicBezTo>
                    <a:pt x="3722" y="9200"/>
                    <a:pt x="3786" y="9190"/>
                    <a:pt x="3849" y="9167"/>
                  </a:cubicBezTo>
                  <a:lnTo>
                    <a:pt x="6287" y="8260"/>
                  </a:lnTo>
                  <a:cubicBezTo>
                    <a:pt x="6570" y="8156"/>
                    <a:pt x="6715" y="7840"/>
                    <a:pt x="6610" y="7558"/>
                  </a:cubicBezTo>
                  <a:lnTo>
                    <a:pt x="6038" y="6018"/>
                  </a:lnTo>
                  <a:cubicBezTo>
                    <a:pt x="4673" y="5669"/>
                    <a:pt x="3457" y="4746"/>
                    <a:pt x="2771" y="3510"/>
                  </a:cubicBezTo>
                  <a:cubicBezTo>
                    <a:pt x="2207" y="2494"/>
                    <a:pt x="1965" y="1259"/>
                    <a:pt x="1119" y="465"/>
                  </a:cubicBezTo>
                  <a:cubicBezTo>
                    <a:pt x="867" y="226"/>
                    <a:pt x="545" y="35"/>
                    <a:pt x="20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39"/>
            <p:cNvSpPr/>
            <p:nvPr/>
          </p:nvSpPr>
          <p:spPr>
            <a:xfrm>
              <a:off x="3907573" y="1230082"/>
              <a:ext cx="35943" cy="81958"/>
            </a:xfrm>
            <a:custGeom>
              <a:avLst/>
              <a:gdLst/>
              <a:ahLst/>
              <a:cxnLst/>
              <a:rect l="l" t="t" r="r" b="b"/>
              <a:pathLst>
                <a:path w="1092" h="2490" extrusionOk="0">
                  <a:moveTo>
                    <a:pt x="123" y="1"/>
                  </a:moveTo>
                  <a:cubicBezTo>
                    <a:pt x="119" y="1"/>
                    <a:pt x="115" y="1"/>
                    <a:pt x="111" y="2"/>
                  </a:cubicBezTo>
                  <a:cubicBezTo>
                    <a:pt x="47" y="8"/>
                    <a:pt x="0" y="65"/>
                    <a:pt x="7" y="130"/>
                  </a:cubicBezTo>
                  <a:cubicBezTo>
                    <a:pt x="80" y="798"/>
                    <a:pt x="473" y="1875"/>
                    <a:pt x="856" y="2434"/>
                  </a:cubicBezTo>
                  <a:cubicBezTo>
                    <a:pt x="882" y="2472"/>
                    <a:pt x="920" y="2489"/>
                    <a:pt x="958" y="2489"/>
                  </a:cubicBezTo>
                  <a:cubicBezTo>
                    <a:pt x="1026" y="2489"/>
                    <a:pt x="1092" y="2434"/>
                    <a:pt x="1082" y="2351"/>
                  </a:cubicBezTo>
                  <a:cubicBezTo>
                    <a:pt x="1006" y="1667"/>
                    <a:pt x="597" y="597"/>
                    <a:pt x="221" y="53"/>
                  </a:cubicBezTo>
                  <a:cubicBezTo>
                    <a:pt x="199" y="21"/>
                    <a:pt x="163" y="1"/>
                    <a:pt x="12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39"/>
            <p:cNvSpPr/>
            <p:nvPr/>
          </p:nvSpPr>
          <p:spPr>
            <a:xfrm>
              <a:off x="3850268" y="1211979"/>
              <a:ext cx="48978" cy="22810"/>
            </a:xfrm>
            <a:custGeom>
              <a:avLst/>
              <a:gdLst/>
              <a:ahLst/>
              <a:cxnLst/>
              <a:rect l="l" t="t" r="r" b="b"/>
              <a:pathLst>
                <a:path w="1488" h="693" extrusionOk="0">
                  <a:moveTo>
                    <a:pt x="1300" y="0"/>
                  </a:moveTo>
                  <a:cubicBezTo>
                    <a:pt x="901" y="0"/>
                    <a:pt x="2" y="409"/>
                    <a:pt x="1" y="583"/>
                  </a:cubicBezTo>
                  <a:cubicBezTo>
                    <a:pt x="0" y="661"/>
                    <a:pt x="73" y="693"/>
                    <a:pt x="187" y="693"/>
                  </a:cubicBezTo>
                  <a:cubicBezTo>
                    <a:pt x="585" y="693"/>
                    <a:pt x="1486" y="302"/>
                    <a:pt x="1487" y="115"/>
                  </a:cubicBezTo>
                  <a:cubicBezTo>
                    <a:pt x="1487" y="34"/>
                    <a:pt x="1414" y="0"/>
                    <a:pt x="130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39"/>
            <p:cNvSpPr/>
            <p:nvPr/>
          </p:nvSpPr>
          <p:spPr>
            <a:xfrm>
              <a:off x="3801586" y="1135617"/>
              <a:ext cx="245941" cy="414400"/>
            </a:xfrm>
            <a:custGeom>
              <a:avLst/>
              <a:gdLst/>
              <a:ahLst/>
              <a:cxnLst/>
              <a:rect l="l" t="t" r="r" b="b"/>
              <a:pathLst>
                <a:path w="7472" h="12590" extrusionOk="0">
                  <a:moveTo>
                    <a:pt x="1454" y="265"/>
                  </a:moveTo>
                  <a:cubicBezTo>
                    <a:pt x="1501" y="265"/>
                    <a:pt x="1549" y="276"/>
                    <a:pt x="1593" y="296"/>
                  </a:cubicBezTo>
                  <a:cubicBezTo>
                    <a:pt x="1673" y="333"/>
                    <a:pt x="1734" y="398"/>
                    <a:pt x="1765" y="482"/>
                  </a:cubicBezTo>
                  <a:lnTo>
                    <a:pt x="1883" y="798"/>
                  </a:lnTo>
                  <a:cubicBezTo>
                    <a:pt x="1885" y="801"/>
                    <a:pt x="1886" y="805"/>
                    <a:pt x="1887" y="809"/>
                  </a:cubicBezTo>
                  <a:lnTo>
                    <a:pt x="1316" y="1021"/>
                  </a:lnTo>
                  <a:lnTo>
                    <a:pt x="1264" y="1041"/>
                  </a:lnTo>
                  <a:cubicBezTo>
                    <a:pt x="1262" y="1035"/>
                    <a:pt x="1260" y="1032"/>
                    <a:pt x="1258" y="1029"/>
                  </a:cubicBezTo>
                  <a:lnTo>
                    <a:pt x="1141" y="712"/>
                  </a:lnTo>
                  <a:cubicBezTo>
                    <a:pt x="1111" y="630"/>
                    <a:pt x="1114" y="539"/>
                    <a:pt x="1151" y="457"/>
                  </a:cubicBezTo>
                  <a:cubicBezTo>
                    <a:pt x="1188" y="378"/>
                    <a:pt x="1253" y="317"/>
                    <a:pt x="1337" y="286"/>
                  </a:cubicBezTo>
                  <a:cubicBezTo>
                    <a:pt x="1375" y="271"/>
                    <a:pt x="1414" y="265"/>
                    <a:pt x="1454" y="265"/>
                  </a:cubicBezTo>
                  <a:close/>
                  <a:moveTo>
                    <a:pt x="2908" y="728"/>
                  </a:moveTo>
                  <a:cubicBezTo>
                    <a:pt x="2949" y="728"/>
                    <a:pt x="2988" y="737"/>
                    <a:pt x="3028" y="754"/>
                  </a:cubicBezTo>
                  <a:cubicBezTo>
                    <a:pt x="3097" y="786"/>
                    <a:pt x="3150" y="844"/>
                    <a:pt x="3177" y="915"/>
                  </a:cubicBezTo>
                  <a:cubicBezTo>
                    <a:pt x="3203" y="987"/>
                    <a:pt x="3200" y="1066"/>
                    <a:pt x="3168" y="1135"/>
                  </a:cubicBezTo>
                  <a:cubicBezTo>
                    <a:pt x="3136" y="1204"/>
                    <a:pt x="3079" y="1258"/>
                    <a:pt x="3008" y="1284"/>
                  </a:cubicBezTo>
                  <a:lnTo>
                    <a:pt x="1935" y="1683"/>
                  </a:lnTo>
                  <a:lnTo>
                    <a:pt x="885" y="2073"/>
                  </a:lnTo>
                  <a:lnTo>
                    <a:pt x="723" y="2132"/>
                  </a:lnTo>
                  <a:cubicBezTo>
                    <a:pt x="690" y="2144"/>
                    <a:pt x="656" y="2150"/>
                    <a:pt x="621" y="2150"/>
                  </a:cubicBezTo>
                  <a:cubicBezTo>
                    <a:pt x="581" y="2150"/>
                    <a:pt x="540" y="2142"/>
                    <a:pt x="503" y="2125"/>
                  </a:cubicBezTo>
                  <a:cubicBezTo>
                    <a:pt x="434" y="2093"/>
                    <a:pt x="381" y="2035"/>
                    <a:pt x="354" y="1963"/>
                  </a:cubicBezTo>
                  <a:cubicBezTo>
                    <a:pt x="328" y="1892"/>
                    <a:pt x="331" y="1813"/>
                    <a:pt x="363" y="1744"/>
                  </a:cubicBezTo>
                  <a:cubicBezTo>
                    <a:pt x="395" y="1675"/>
                    <a:pt x="451" y="1621"/>
                    <a:pt x="523" y="1595"/>
                  </a:cubicBezTo>
                  <a:lnTo>
                    <a:pt x="2808" y="747"/>
                  </a:lnTo>
                  <a:cubicBezTo>
                    <a:pt x="2839" y="734"/>
                    <a:pt x="2875" y="728"/>
                    <a:pt x="2908" y="728"/>
                  </a:cubicBezTo>
                  <a:close/>
                  <a:moveTo>
                    <a:pt x="2818" y="1638"/>
                  </a:moveTo>
                  <a:lnTo>
                    <a:pt x="3087" y="2364"/>
                  </a:lnTo>
                  <a:cubicBezTo>
                    <a:pt x="3107" y="2417"/>
                    <a:pt x="3158" y="2450"/>
                    <a:pt x="3212" y="2450"/>
                  </a:cubicBezTo>
                  <a:cubicBezTo>
                    <a:pt x="3227" y="2450"/>
                    <a:pt x="3243" y="2447"/>
                    <a:pt x="3258" y="2442"/>
                  </a:cubicBezTo>
                  <a:lnTo>
                    <a:pt x="3495" y="2354"/>
                  </a:lnTo>
                  <a:cubicBezTo>
                    <a:pt x="3543" y="2337"/>
                    <a:pt x="3592" y="2328"/>
                    <a:pt x="3640" y="2328"/>
                  </a:cubicBezTo>
                  <a:cubicBezTo>
                    <a:pt x="3808" y="2328"/>
                    <a:pt x="3967" y="2431"/>
                    <a:pt x="4029" y="2597"/>
                  </a:cubicBezTo>
                  <a:lnTo>
                    <a:pt x="7098" y="10863"/>
                  </a:lnTo>
                  <a:cubicBezTo>
                    <a:pt x="7174" y="11074"/>
                    <a:pt x="7063" y="11314"/>
                    <a:pt x="6849" y="11394"/>
                  </a:cubicBezTo>
                  <a:lnTo>
                    <a:pt x="4412" y="12299"/>
                  </a:lnTo>
                  <a:cubicBezTo>
                    <a:pt x="4364" y="12317"/>
                    <a:pt x="4315" y="12325"/>
                    <a:pt x="4268" y="12325"/>
                  </a:cubicBezTo>
                  <a:cubicBezTo>
                    <a:pt x="4099" y="12325"/>
                    <a:pt x="3942" y="12222"/>
                    <a:pt x="3880" y="12056"/>
                  </a:cubicBezTo>
                  <a:lnTo>
                    <a:pt x="811" y="3791"/>
                  </a:lnTo>
                  <a:cubicBezTo>
                    <a:pt x="753" y="3638"/>
                    <a:pt x="791" y="3466"/>
                    <a:pt x="909" y="3350"/>
                  </a:cubicBezTo>
                  <a:cubicBezTo>
                    <a:pt x="950" y="3311"/>
                    <a:pt x="999" y="3279"/>
                    <a:pt x="1055" y="3259"/>
                  </a:cubicBezTo>
                  <a:lnTo>
                    <a:pt x="1295" y="3169"/>
                  </a:lnTo>
                  <a:cubicBezTo>
                    <a:pt x="1362" y="3144"/>
                    <a:pt x="1398" y="3068"/>
                    <a:pt x="1372" y="2999"/>
                  </a:cubicBezTo>
                  <a:lnTo>
                    <a:pt x="1104" y="2275"/>
                  </a:lnTo>
                  <a:lnTo>
                    <a:pt x="1672" y="2064"/>
                  </a:lnTo>
                  <a:lnTo>
                    <a:pt x="2818" y="1638"/>
                  </a:lnTo>
                  <a:close/>
                  <a:moveTo>
                    <a:pt x="1454" y="1"/>
                  </a:moveTo>
                  <a:cubicBezTo>
                    <a:pt x="1384" y="1"/>
                    <a:pt x="1313" y="14"/>
                    <a:pt x="1245" y="39"/>
                  </a:cubicBezTo>
                  <a:cubicBezTo>
                    <a:pt x="1096" y="95"/>
                    <a:pt x="978" y="203"/>
                    <a:pt x="912" y="349"/>
                  </a:cubicBezTo>
                  <a:cubicBezTo>
                    <a:pt x="845" y="494"/>
                    <a:pt x="838" y="656"/>
                    <a:pt x="894" y="805"/>
                  </a:cubicBezTo>
                  <a:lnTo>
                    <a:pt x="1011" y="1121"/>
                  </a:lnTo>
                  <a:cubicBezTo>
                    <a:pt x="1013" y="1125"/>
                    <a:pt x="1014" y="1128"/>
                    <a:pt x="1015" y="1131"/>
                  </a:cubicBezTo>
                  <a:lnTo>
                    <a:pt x="431" y="1348"/>
                  </a:lnTo>
                  <a:cubicBezTo>
                    <a:pt x="147" y="1454"/>
                    <a:pt x="1" y="1770"/>
                    <a:pt x="107" y="2057"/>
                  </a:cubicBezTo>
                  <a:cubicBezTo>
                    <a:pt x="158" y="2195"/>
                    <a:pt x="259" y="2303"/>
                    <a:pt x="392" y="2365"/>
                  </a:cubicBezTo>
                  <a:cubicBezTo>
                    <a:pt x="466" y="2398"/>
                    <a:pt x="545" y="2415"/>
                    <a:pt x="623" y="2415"/>
                  </a:cubicBezTo>
                  <a:cubicBezTo>
                    <a:pt x="688" y="2415"/>
                    <a:pt x="753" y="2403"/>
                    <a:pt x="816" y="2381"/>
                  </a:cubicBezTo>
                  <a:lnTo>
                    <a:pt x="854" y="2366"/>
                  </a:lnTo>
                  <a:lnTo>
                    <a:pt x="1078" y="2967"/>
                  </a:lnTo>
                  <a:lnTo>
                    <a:pt x="963" y="3010"/>
                  </a:lnTo>
                  <a:cubicBezTo>
                    <a:pt x="871" y="3045"/>
                    <a:pt x="790" y="3096"/>
                    <a:pt x="723" y="3163"/>
                  </a:cubicBezTo>
                  <a:cubicBezTo>
                    <a:pt x="533" y="3349"/>
                    <a:pt x="470" y="3631"/>
                    <a:pt x="563" y="3882"/>
                  </a:cubicBezTo>
                  <a:lnTo>
                    <a:pt x="3632" y="12148"/>
                  </a:lnTo>
                  <a:cubicBezTo>
                    <a:pt x="3733" y="12420"/>
                    <a:pt x="3993" y="12590"/>
                    <a:pt x="4269" y="12590"/>
                  </a:cubicBezTo>
                  <a:cubicBezTo>
                    <a:pt x="4348" y="12590"/>
                    <a:pt x="4428" y="12576"/>
                    <a:pt x="4505" y="12547"/>
                  </a:cubicBezTo>
                  <a:lnTo>
                    <a:pt x="6942" y="11640"/>
                  </a:lnTo>
                  <a:cubicBezTo>
                    <a:pt x="7292" y="11511"/>
                    <a:pt x="7472" y="11120"/>
                    <a:pt x="7342" y="10769"/>
                  </a:cubicBezTo>
                  <a:lnTo>
                    <a:pt x="4273" y="2503"/>
                  </a:lnTo>
                  <a:cubicBezTo>
                    <a:pt x="4171" y="2231"/>
                    <a:pt x="3912" y="2062"/>
                    <a:pt x="3636" y="2062"/>
                  </a:cubicBezTo>
                  <a:cubicBezTo>
                    <a:pt x="3557" y="2062"/>
                    <a:pt x="3477" y="2075"/>
                    <a:pt x="3399" y="2104"/>
                  </a:cubicBezTo>
                  <a:lnTo>
                    <a:pt x="3285" y="2147"/>
                  </a:lnTo>
                  <a:lnTo>
                    <a:pt x="3062" y="1546"/>
                  </a:lnTo>
                  <a:lnTo>
                    <a:pt x="3099" y="1532"/>
                  </a:lnTo>
                  <a:cubicBezTo>
                    <a:pt x="3237" y="1481"/>
                    <a:pt x="3348" y="1380"/>
                    <a:pt x="3409" y="1245"/>
                  </a:cubicBezTo>
                  <a:cubicBezTo>
                    <a:pt x="3470" y="1111"/>
                    <a:pt x="3476" y="962"/>
                    <a:pt x="3425" y="823"/>
                  </a:cubicBezTo>
                  <a:cubicBezTo>
                    <a:pt x="3372" y="685"/>
                    <a:pt x="3271" y="576"/>
                    <a:pt x="3138" y="515"/>
                  </a:cubicBezTo>
                  <a:cubicBezTo>
                    <a:pt x="3065" y="482"/>
                    <a:pt x="2987" y="465"/>
                    <a:pt x="2909" y="465"/>
                  </a:cubicBezTo>
                  <a:cubicBezTo>
                    <a:pt x="2844" y="465"/>
                    <a:pt x="2779" y="476"/>
                    <a:pt x="2716" y="499"/>
                  </a:cubicBezTo>
                  <a:lnTo>
                    <a:pt x="2132" y="716"/>
                  </a:lnTo>
                  <a:cubicBezTo>
                    <a:pt x="2131" y="713"/>
                    <a:pt x="2131" y="710"/>
                    <a:pt x="2130" y="705"/>
                  </a:cubicBezTo>
                  <a:lnTo>
                    <a:pt x="2012" y="388"/>
                  </a:lnTo>
                  <a:cubicBezTo>
                    <a:pt x="1955" y="239"/>
                    <a:pt x="1845" y="121"/>
                    <a:pt x="1701" y="55"/>
                  </a:cubicBezTo>
                  <a:cubicBezTo>
                    <a:pt x="1622" y="19"/>
                    <a:pt x="1539" y="1"/>
                    <a:pt x="1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6" name="Google Shape;2876;p39"/>
          <p:cNvGrpSpPr/>
          <p:nvPr/>
        </p:nvGrpSpPr>
        <p:grpSpPr>
          <a:xfrm>
            <a:off x="7867828" y="4483361"/>
            <a:ext cx="247784" cy="327537"/>
            <a:chOff x="2621290" y="1216686"/>
            <a:chExt cx="247784" cy="327537"/>
          </a:xfrm>
        </p:grpSpPr>
        <p:sp>
          <p:nvSpPr>
            <p:cNvPr id="2877" name="Google Shape;2877;p39"/>
            <p:cNvSpPr/>
            <p:nvPr/>
          </p:nvSpPr>
          <p:spPr>
            <a:xfrm>
              <a:off x="2625997" y="1221130"/>
              <a:ext cx="211676" cy="233795"/>
            </a:xfrm>
            <a:custGeom>
              <a:avLst/>
              <a:gdLst/>
              <a:ahLst/>
              <a:cxnLst/>
              <a:rect l="l" t="t" r="r" b="b"/>
              <a:pathLst>
                <a:path w="6431" h="7103" extrusionOk="0">
                  <a:moveTo>
                    <a:pt x="3373" y="0"/>
                  </a:moveTo>
                  <a:cubicBezTo>
                    <a:pt x="3310" y="0"/>
                    <a:pt x="3244" y="2"/>
                    <a:pt x="3179" y="7"/>
                  </a:cubicBezTo>
                  <a:cubicBezTo>
                    <a:pt x="3116" y="11"/>
                    <a:pt x="3054" y="16"/>
                    <a:pt x="2993" y="24"/>
                  </a:cubicBezTo>
                  <a:cubicBezTo>
                    <a:pt x="1961" y="154"/>
                    <a:pt x="1031" y="759"/>
                    <a:pt x="568" y="1602"/>
                  </a:cubicBezTo>
                  <a:cubicBezTo>
                    <a:pt x="252" y="2179"/>
                    <a:pt x="1" y="3136"/>
                    <a:pt x="608" y="4421"/>
                  </a:cubicBezTo>
                  <a:cubicBezTo>
                    <a:pt x="614" y="4434"/>
                    <a:pt x="1209" y="5768"/>
                    <a:pt x="2930" y="6209"/>
                  </a:cubicBezTo>
                  <a:cubicBezTo>
                    <a:pt x="3147" y="6265"/>
                    <a:pt x="3297" y="6343"/>
                    <a:pt x="3390" y="6448"/>
                  </a:cubicBezTo>
                  <a:cubicBezTo>
                    <a:pt x="3464" y="6529"/>
                    <a:pt x="3536" y="6674"/>
                    <a:pt x="3464" y="6887"/>
                  </a:cubicBezTo>
                  <a:cubicBezTo>
                    <a:pt x="3439" y="6955"/>
                    <a:pt x="3439" y="7006"/>
                    <a:pt x="3465" y="7036"/>
                  </a:cubicBezTo>
                  <a:cubicBezTo>
                    <a:pt x="3499" y="7078"/>
                    <a:pt x="3593" y="7103"/>
                    <a:pt x="3721" y="7103"/>
                  </a:cubicBezTo>
                  <a:cubicBezTo>
                    <a:pt x="3778" y="7103"/>
                    <a:pt x="3842" y="7099"/>
                    <a:pt x="3912" y="7091"/>
                  </a:cubicBezTo>
                  <a:cubicBezTo>
                    <a:pt x="3955" y="7084"/>
                    <a:pt x="3995" y="7077"/>
                    <a:pt x="4029" y="7072"/>
                  </a:cubicBezTo>
                  <a:cubicBezTo>
                    <a:pt x="4616" y="6970"/>
                    <a:pt x="5186" y="6726"/>
                    <a:pt x="5676" y="6369"/>
                  </a:cubicBezTo>
                  <a:cubicBezTo>
                    <a:pt x="6177" y="6002"/>
                    <a:pt x="6213" y="5832"/>
                    <a:pt x="6206" y="5775"/>
                  </a:cubicBezTo>
                  <a:cubicBezTo>
                    <a:pt x="6205" y="5759"/>
                    <a:pt x="6198" y="5715"/>
                    <a:pt x="6090" y="5672"/>
                  </a:cubicBezTo>
                  <a:cubicBezTo>
                    <a:pt x="5959" y="5621"/>
                    <a:pt x="5870" y="5539"/>
                    <a:pt x="5827" y="5428"/>
                  </a:cubicBezTo>
                  <a:cubicBezTo>
                    <a:pt x="5766" y="5275"/>
                    <a:pt x="5796" y="5077"/>
                    <a:pt x="5918" y="4826"/>
                  </a:cubicBezTo>
                  <a:cubicBezTo>
                    <a:pt x="6377" y="3879"/>
                    <a:pt x="6430" y="2853"/>
                    <a:pt x="6068" y="1933"/>
                  </a:cubicBezTo>
                  <a:cubicBezTo>
                    <a:pt x="5746" y="1115"/>
                    <a:pt x="5120" y="476"/>
                    <a:pt x="4353" y="181"/>
                  </a:cubicBezTo>
                  <a:cubicBezTo>
                    <a:pt x="4039" y="61"/>
                    <a:pt x="3710" y="0"/>
                    <a:pt x="33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39"/>
            <p:cNvSpPr/>
            <p:nvPr/>
          </p:nvSpPr>
          <p:spPr>
            <a:xfrm>
              <a:off x="2734386" y="1224520"/>
              <a:ext cx="121061" cy="233203"/>
            </a:xfrm>
            <a:custGeom>
              <a:avLst/>
              <a:gdLst/>
              <a:ahLst/>
              <a:cxnLst/>
              <a:rect l="l" t="t" r="r" b="b"/>
              <a:pathLst>
                <a:path w="3678" h="7085" extrusionOk="0">
                  <a:moveTo>
                    <a:pt x="1088" y="0"/>
                  </a:moveTo>
                  <a:cubicBezTo>
                    <a:pt x="1704" y="1023"/>
                    <a:pt x="2201" y="2270"/>
                    <a:pt x="1934" y="3432"/>
                  </a:cubicBezTo>
                  <a:cubicBezTo>
                    <a:pt x="1837" y="3851"/>
                    <a:pt x="1645" y="4249"/>
                    <a:pt x="1381" y="4589"/>
                  </a:cubicBezTo>
                  <a:cubicBezTo>
                    <a:pt x="1115" y="4930"/>
                    <a:pt x="742" y="5097"/>
                    <a:pt x="471" y="5419"/>
                  </a:cubicBezTo>
                  <a:cubicBezTo>
                    <a:pt x="231" y="5703"/>
                    <a:pt x="86" y="6045"/>
                    <a:pt x="35" y="6400"/>
                  </a:cubicBezTo>
                  <a:cubicBezTo>
                    <a:pt x="126" y="6502"/>
                    <a:pt x="139" y="6623"/>
                    <a:pt x="92" y="6757"/>
                  </a:cubicBezTo>
                  <a:cubicBezTo>
                    <a:pt x="0" y="7022"/>
                    <a:pt x="209" y="7084"/>
                    <a:pt x="428" y="7084"/>
                  </a:cubicBezTo>
                  <a:cubicBezTo>
                    <a:pt x="547" y="7084"/>
                    <a:pt x="669" y="7066"/>
                    <a:pt x="749" y="7052"/>
                  </a:cubicBezTo>
                  <a:cubicBezTo>
                    <a:pt x="1358" y="6944"/>
                    <a:pt x="1934" y="6696"/>
                    <a:pt x="2432" y="6332"/>
                  </a:cubicBezTo>
                  <a:cubicBezTo>
                    <a:pt x="2613" y="6199"/>
                    <a:pt x="3313" y="5681"/>
                    <a:pt x="2825" y="5490"/>
                  </a:cubicBezTo>
                  <a:cubicBezTo>
                    <a:pt x="2582" y="5396"/>
                    <a:pt x="2496" y="5175"/>
                    <a:pt x="2698" y="4757"/>
                  </a:cubicBezTo>
                  <a:cubicBezTo>
                    <a:pt x="3678" y="2740"/>
                    <a:pt x="2722" y="628"/>
                    <a:pt x="1088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39"/>
            <p:cNvSpPr/>
            <p:nvPr/>
          </p:nvSpPr>
          <p:spPr>
            <a:xfrm>
              <a:off x="2637583" y="1247132"/>
              <a:ext cx="73038" cy="88048"/>
            </a:xfrm>
            <a:custGeom>
              <a:avLst/>
              <a:gdLst/>
              <a:ahLst/>
              <a:cxnLst/>
              <a:rect l="l" t="t" r="r" b="b"/>
              <a:pathLst>
                <a:path w="2219" h="2675" extrusionOk="0">
                  <a:moveTo>
                    <a:pt x="2103" y="1"/>
                  </a:moveTo>
                  <a:cubicBezTo>
                    <a:pt x="2096" y="1"/>
                    <a:pt x="2089" y="1"/>
                    <a:pt x="2082" y="3"/>
                  </a:cubicBezTo>
                  <a:cubicBezTo>
                    <a:pt x="832" y="249"/>
                    <a:pt x="1" y="1426"/>
                    <a:pt x="461" y="2620"/>
                  </a:cubicBezTo>
                  <a:cubicBezTo>
                    <a:pt x="476" y="2657"/>
                    <a:pt x="509" y="2674"/>
                    <a:pt x="544" y="2674"/>
                  </a:cubicBezTo>
                  <a:cubicBezTo>
                    <a:pt x="594" y="2674"/>
                    <a:pt x="645" y="2638"/>
                    <a:pt x="640" y="2579"/>
                  </a:cubicBezTo>
                  <a:lnTo>
                    <a:pt x="640" y="2577"/>
                  </a:lnTo>
                  <a:cubicBezTo>
                    <a:pt x="559" y="1526"/>
                    <a:pt x="906" y="754"/>
                    <a:pt x="2129" y="157"/>
                  </a:cubicBezTo>
                  <a:lnTo>
                    <a:pt x="2135" y="154"/>
                  </a:lnTo>
                  <a:cubicBezTo>
                    <a:pt x="2218" y="113"/>
                    <a:pt x="2187" y="1"/>
                    <a:pt x="2103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39"/>
            <p:cNvSpPr/>
            <p:nvPr/>
          </p:nvSpPr>
          <p:spPr>
            <a:xfrm>
              <a:off x="2729185" y="1399067"/>
              <a:ext cx="134984" cy="140712"/>
            </a:xfrm>
            <a:custGeom>
              <a:avLst/>
              <a:gdLst/>
              <a:ahLst/>
              <a:cxnLst/>
              <a:rect l="l" t="t" r="r" b="b"/>
              <a:pathLst>
                <a:path w="4101" h="4275" extrusionOk="0">
                  <a:moveTo>
                    <a:pt x="2998" y="0"/>
                  </a:moveTo>
                  <a:cubicBezTo>
                    <a:pt x="2985" y="0"/>
                    <a:pt x="2972" y="1"/>
                    <a:pt x="2959" y="2"/>
                  </a:cubicBezTo>
                  <a:cubicBezTo>
                    <a:pt x="2925" y="6"/>
                    <a:pt x="2890" y="17"/>
                    <a:pt x="2858" y="32"/>
                  </a:cubicBezTo>
                  <a:lnTo>
                    <a:pt x="215" y="1255"/>
                  </a:lnTo>
                  <a:cubicBezTo>
                    <a:pt x="128" y="1295"/>
                    <a:pt x="64" y="1369"/>
                    <a:pt x="33" y="1463"/>
                  </a:cubicBezTo>
                  <a:cubicBezTo>
                    <a:pt x="0" y="1568"/>
                    <a:pt x="13" y="1686"/>
                    <a:pt x="70" y="1790"/>
                  </a:cubicBezTo>
                  <a:lnTo>
                    <a:pt x="1004" y="3465"/>
                  </a:lnTo>
                  <a:cubicBezTo>
                    <a:pt x="1071" y="3585"/>
                    <a:pt x="1200" y="3660"/>
                    <a:pt x="1336" y="3660"/>
                  </a:cubicBezTo>
                  <a:cubicBezTo>
                    <a:pt x="1351" y="3660"/>
                    <a:pt x="1367" y="3659"/>
                    <a:pt x="1382" y="3657"/>
                  </a:cubicBezTo>
                  <a:cubicBezTo>
                    <a:pt x="1417" y="3654"/>
                    <a:pt x="1453" y="3643"/>
                    <a:pt x="1486" y="3627"/>
                  </a:cubicBezTo>
                  <a:lnTo>
                    <a:pt x="1616" y="3566"/>
                  </a:lnTo>
                  <a:lnTo>
                    <a:pt x="2080" y="4165"/>
                  </a:lnTo>
                  <a:lnTo>
                    <a:pt x="2080" y="4166"/>
                  </a:lnTo>
                  <a:cubicBezTo>
                    <a:pt x="2135" y="4236"/>
                    <a:pt x="2219" y="4275"/>
                    <a:pt x="2305" y="4275"/>
                  </a:cubicBezTo>
                  <a:cubicBezTo>
                    <a:pt x="2344" y="4275"/>
                    <a:pt x="2384" y="4266"/>
                    <a:pt x="2422" y="4249"/>
                  </a:cubicBezTo>
                  <a:lnTo>
                    <a:pt x="3713" y="3650"/>
                  </a:lnTo>
                  <a:cubicBezTo>
                    <a:pt x="3832" y="3595"/>
                    <a:pt x="3898" y="3464"/>
                    <a:pt x="3872" y="3335"/>
                  </a:cubicBezTo>
                  <a:lnTo>
                    <a:pt x="3714" y="2595"/>
                  </a:lnTo>
                  <a:lnTo>
                    <a:pt x="3843" y="2534"/>
                  </a:lnTo>
                  <a:cubicBezTo>
                    <a:pt x="4016" y="2458"/>
                    <a:pt x="4100" y="2245"/>
                    <a:pt x="4032" y="2064"/>
                  </a:cubicBezTo>
                  <a:lnTo>
                    <a:pt x="3358" y="267"/>
                  </a:lnTo>
                  <a:cubicBezTo>
                    <a:pt x="3308" y="133"/>
                    <a:pt x="3201" y="36"/>
                    <a:pt x="3072" y="7"/>
                  </a:cubicBezTo>
                  <a:cubicBezTo>
                    <a:pt x="3047" y="3"/>
                    <a:pt x="3022" y="0"/>
                    <a:pt x="29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39"/>
            <p:cNvSpPr/>
            <p:nvPr/>
          </p:nvSpPr>
          <p:spPr>
            <a:xfrm>
              <a:off x="2746038" y="1413451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5" y="1"/>
                  </a:moveTo>
                  <a:cubicBezTo>
                    <a:pt x="2500" y="1"/>
                    <a:pt x="2485" y="6"/>
                    <a:pt x="2472" y="16"/>
                  </a:cubicBezTo>
                  <a:lnTo>
                    <a:pt x="2469" y="19"/>
                  </a:lnTo>
                  <a:cubicBezTo>
                    <a:pt x="1472" y="862"/>
                    <a:pt x="815" y="1140"/>
                    <a:pt x="54" y="1453"/>
                  </a:cubicBezTo>
                  <a:cubicBezTo>
                    <a:pt x="55" y="1452"/>
                    <a:pt x="55" y="1452"/>
                    <a:pt x="54" y="1452"/>
                  </a:cubicBezTo>
                  <a:cubicBezTo>
                    <a:pt x="49" y="1452"/>
                    <a:pt x="1" y="1477"/>
                    <a:pt x="8" y="1528"/>
                  </a:cubicBezTo>
                  <a:cubicBezTo>
                    <a:pt x="14" y="1562"/>
                    <a:pt x="43" y="1587"/>
                    <a:pt x="78" y="1587"/>
                  </a:cubicBezTo>
                  <a:cubicBezTo>
                    <a:pt x="81" y="1587"/>
                    <a:pt x="85" y="1587"/>
                    <a:pt x="88" y="1587"/>
                  </a:cubicBezTo>
                  <a:cubicBezTo>
                    <a:pt x="1144" y="1431"/>
                    <a:pt x="2102" y="754"/>
                    <a:pt x="2568" y="105"/>
                  </a:cubicBezTo>
                  <a:cubicBezTo>
                    <a:pt x="2585" y="80"/>
                    <a:pt x="2585" y="47"/>
                    <a:pt x="2565" y="25"/>
                  </a:cubicBezTo>
                  <a:cubicBezTo>
                    <a:pt x="2552" y="9"/>
                    <a:pt x="2533" y="1"/>
                    <a:pt x="251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39"/>
            <p:cNvSpPr/>
            <p:nvPr/>
          </p:nvSpPr>
          <p:spPr>
            <a:xfrm>
              <a:off x="2754727" y="1432147"/>
              <a:ext cx="85118" cy="52269"/>
            </a:xfrm>
            <a:custGeom>
              <a:avLst/>
              <a:gdLst/>
              <a:ahLst/>
              <a:cxnLst/>
              <a:rect l="l" t="t" r="r" b="b"/>
              <a:pathLst>
                <a:path w="2586" h="1588" extrusionOk="0">
                  <a:moveTo>
                    <a:pt x="2514" y="0"/>
                  </a:moveTo>
                  <a:cubicBezTo>
                    <a:pt x="2499" y="0"/>
                    <a:pt x="2484" y="5"/>
                    <a:pt x="2471" y="16"/>
                  </a:cubicBezTo>
                  <a:lnTo>
                    <a:pt x="2469" y="18"/>
                  </a:lnTo>
                  <a:cubicBezTo>
                    <a:pt x="1517" y="824"/>
                    <a:pt x="888" y="1109"/>
                    <a:pt x="54" y="1453"/>
                  </a:cubicBezTo>
                  <a:cubicBezTo>
                    <a:pt x="54" y="1452"/>
                    <a:pt x="54" y="1452"/>
                    <a:pt x="54" y="1452"/>
                  </a:cubicBezTo>
                  <a:cubicBezTo>
                    <a:pt x="49" y="1452"/>
                    <a:pt x="0" y="1476"/>
                    <a:pt x="7" y="1528"/>
                  </a:cubicBezTo>
                  <a:cubicBezTo>
                    <a:pt x="13" y="1562"/>
                    <a:pt x="43" y="1587"/>
                    <a:pt x="77" y="1587"/>
                  </a:cubicBezTo>
                  <a:cubicBezTo>
                    <a:pt x="80" y="1587"/>
                    <a:pt x="84" y="1587"/>
                    <a:pt x="87" y="1587"/>
                  </a:cubicBezTo>
                  <a:cubicBezTo>
                    <a:pt x="1130" y="1432"/>
                    <a:pt x="2092" y="766"/>
                    <a:pt x="2567" y="104"/>
                  </a:cubicBezTo>
                  <a:cubicBezTo>
                    <a:pt x="2585" y="80"/>
                    <a:pt x="2583" y="47"/>
                    <a:pt x="2565" y="24"/>
                  </a:cubicBezTo>
                  <a:cubicBezTo>
                    <a:pt x="2551" y="8"/>
                    <a:pt x="2533" y="0"/>
                    <a:pt x="2514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39"/>
            <p:cNvSpPr/>
            <p:nvPr/>
          </p:nvSpPr>
          <p:spPr>
            <a:xfrm>
              <a:off x="2763384" y="1450744"/>
              <a:ext cx="85085" cy="52335"/>
            </a:xfrm>
            <a:custGeom>
              <a:avLst/>
              <a:gdLst/>
              <a:ahLst/>
              <a:cxnLst/>
              <a:rect l="l" t="t" r="r" b="b"/>
              <a:pathLst>
                <a:path w="2585" h="1590" extrusionOk="0">
                  <a:moveTo>
                    <a:pt x="2523" y="0"/>
                  </a:moveTo>
                  <a:cubicBezTo>
                    <a:pt x="2464" y="0"/>
                    <a:pt x="2360" y="132"/>
                    <a:pt x="1911" y="457"/>
                  </a:cubicBezTo>
                  <a:cubicBezTo>
                    <a:pt x="1153" y="1006"/>
                    <a:pt x="669" y="1202"/>
                    <a:pt x="54" y="1454"/>
                  </a:cubicBezTo>
                  <a:cubicBezTo>
                    <a:pt x="54" y="1453"/>
                    <a:pt x="54" y="1453"/>
                    <a:pt x="54" y="1453"/>
                  </a:cubicBezTo>
                  <a:cubicBezTo>
                    <a:pt x="49" y="1453"/>
                    <a:pt x="0" y="1478"/>
                    <a:pt x="8" y="1530"/>
                  </a:cubicBezTo>
                  <a:cubicBezTo>
                    <a:pt x="14" y="1564"/>
                    <a:pt x="43" y="1589"/>
                    <a:pt x="78" y="1589"/>
                  </a:cubicBezTo>
                  <a:cubicBezTo>
                    <a:pt x="81" y="1589"/>
                    <a:pt x="84" y="1589"/>
                    <a:pt x="88" y="1589"/>
                  </a:cubicBezTo>
                  <a:cubicBezTo>
                    <a:pt x="1117" y="1437"/>
                    <a:pt x="2085" y="780"/>
                    <a:pt x="2568" y="106"/>
                  </a:cubicBezTo>
                  <a:cubicBezTo>
                    <a:pt x="2585" y="83"/>
                    <a:pt x="2584" y="48"/>
                    <a:pt x="2564" y="26"/>
                  </a:cubicBezTo>
                  <a:cubicBezTo>
                    <a:pt x="2550" y="9"/>
                    <a:pt x="2538" y="0"/>
                    <a:pt x="2523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39"/>
            <p:cNvSpPr/>
            <p:nvPr/>
          </p:nvSpPr>
          <p:spPr>
            <a:xfrm>
              <a:off x="2806799" y="1506535"/>
              <a:ext cx="40090" cy="30381"/>
            </a:xfrm>
            <a:custGeom>
              <a:avLst/>
              <a:gdLst/>
              <a:ahLst/>
              <a:cxnLst/>
              <a:rect l="l" t="t" r="r" b="b"/>
              <a:pathLst>
                <a:path w="1218" h="923" extrusionOk="0">
                  <a:moveTo>
                    <a:pt x="852" y="1"/>
                  </a:moveTo>
                  <a:cubicBezTo>
                    <a:pt x="818" y="1"/>
                    <a:pt x="783" y="8"/>
                    <a:pt x="750" y="24"/>
                  </a:cubicBezTo>
                  <a:lnTo>
                    <a:pt x="180" y="289"/>
                  </a:lnTo>
                  <a:cubicBezTo>
                    <a:pt x="54" y="346"/>
                    <a:pt x="1" y="493"/>
                    <a:pt x="58" y="617"/>
                  </a:cubicBezTo>
                  <a:lnTo>
                    <a:pt x="200" y="923"/>
                  </a:lnTo>
                  <a:lnTo>
                    <a:pt x="1218" y="450"/>
                  </a:lnTo>
                  <a:lnTo>
                    <a:pt x="1078" y="145"/>
                  </a:lnTo>
                  <a:cubicBezTo>
                    <a:pt x="1036" y="55"/>
                    <a:pt x="945" y="1"/>
                    <a:pt x="852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39"/>
            <p:cNvSpPr/>
            <p:nvPr/>
          </p:nvSpPr>
          <p:spPr>
            <a:xfrm>
              <a:off x="2797648" y="1482902"/>
              <a:ext cx="59872" cy="56976"/>
            </a:xfrm>
            <a:custGeom>
              <a:avLst/>
              <a:gdLst/>
              <a:ahLst/>
              <a:cxnLst/>
              <a:rect l="l" t="t" r="r" b="b"/>
              <a:pathLst>
                <a:path w="1819" h="1731" extrusionOk="0">
                  <a:moveTo>
                    <a:pt x="1623" y="0"/>
                  </a:moveTo>
                  <a:lnTo>
                    <a:pt x="1086" y="248"/>
                  </a:lnTo>
                  <a:cubicBezTo>
                    <a:pt x="1129" y="359"/>
                    <a:pt x="1153" y="476"/>
                    <a:pt x="1155" y="594"/>
                  </a:cubicBezTo>
                  <a:cubicBezTo>
                    <a:pt x="1161" y="888"/>
                    <a:pt x="900" y="1096"/>
                    <a:pt x="660" y="1214"/>
                  </a:cubicBezTo>
                  <a:cubicBezTo>
                    <a:pt x="448" y="1319"/>
                    <a:pt x="220" y="1395"/>
                    <a:pt x="53" y="1566"/>
                  </a:cubicBezTo>
                  <a:cubicBezTo>
                    <a:pt x="37" y="1583"/>
                    <a:pt x="20" y="1602"/>
                    <a:pt x="0" y="1623"/>
                  </a:cubicBezTo>
                  <a:cubicBezTo>
                    <a:pt x="55" y="1692"/>
                    <a:pt x="138" y="1730"/>
                    <a:pt x="223" y="1730"/>
                  </a:cubicBezTo>
                  <a:cubicBezTo>
                    <a:pt x="263" y="1730"/>
                    <a:pt x="304" y="1722"/>
                    <a:pt x="342" y="1704"/>
                  </a:cubicBezTo>
                  <a:lnTo>
                    <a:pt x="1633" y="1107"/>
                  </a:lnTo>
                  <a:cubicBezTo>
                    <a:pt x="1754" y="1050"/>
                    <a:pt x="1818" y="920"/>
                    <a:pt x="1792" y="791"/>
                  </a:cubicBezTo>
                  <a:lnTo>
                    <a:pt x="1623" y="0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39"/>
            <p:cNvSpPr/>
            <p:nvPr/>
          </p:nvSpPr>
          <p:spPr>
            <a:xfrm>
              <a:off x="2762759" y="1400977"/>
              <a:ext cx="99667" cy="117046"/>
            </a:xfrm>
            <a:custGeom>
              <a:avLst/>
              <a:gdLst/>
              <a:ahLst/>
              <a:cxnLst/>
              <a:rect l="l" t="t" r="r" b="b"/>
              <a:pathLst>
                <a:path w="3028" h="3556" extrusionOk="0">
                  <a:moveTo>
                    <a:pt x="2040" y="0"/>
                  </a:moveTo>
                  <a:cubicBezTo>
                    <a:pt x="1982" y="53"/>
                    <a:pt x="1931" y="111"/>
                    <a:pt x="1885" y="173"/>
                  </a:cubicBezTo>
                  <a:cubicBezTo>
                    <a:pt x="1687" y="441"/>
                    <a:pt x="1605" y="790"/>
                    <a:pt x="1662" y="1118"/>
                  </a:cubicBezTo>
                  <a:cubicBezTo>
                    <a:pt x="1703" y="1343"/>
                    <a:pt x="1805" y="1577"/>
                    <a:pt x="1724" y="1792"/>
                  </a:cubicBezTo>
                  <a:cubicBezTo>
                    <a:pt x="1625" y="2044"/>
                    <a:pt x="1326" y="2139"/>
                    <a:pt x="1075" y="2242"/>
                  </a:cubicBezTo>
                  <a:cubicBezTo>
                    <a:pt x="802" y="2355"/>
                    <a:pt x="549" y="2517"/>
                    <a:pt x="330" y="2714"/>
                  </a:cubicBezTo>
                  <a:cubicBezTo>
                    <a:pt x="173" y="2854"/>
                    <a:pt x="27" y="3028"/>
                    <a:pt x="4" y="3238"/>
                  </a:cubicBezTo>
                  <a:cubicBezTo>
                    <a:pt x="0" y="3274"/>
                    <a:pt x="0" y="3313"/>
                    <a:pt x="4" y="3349"/>
                  </a:cubicBezTo>
                  <a:lnTo>
                    <a:pt x="25" y="3386"/>
                  </a:lnTo>
                  <a:cubicBezTo>
                    <a:pt x="85" y="3493"/>
                    <a:pt x="200" y="3556"/>
                    <a:pt x="316" y="3556"/>
                  </a:cubicBezTo>
                  <a:cubicBezTo>
                    <a:pt x="360" y="3556"/>
                    <a:pt x="404" y="3546"/>
                    <a:pt x="445" y="3527"/>
                  </a:cubicBezTo>
                  <a:lnTo>
                    <a:pt x="2146" y="2739"/>
                  </a:lnTo>
                  <a:lnTo>
                    <a:pt x="2683" y="2490"/>
                  </a:lnTo>
                  <a:lnTo>
                    <a:pt x="2802" y="2434"/>
                  </a:lnTo>
                  <a:cubicBezTo>
                    <a:pt x="2953" y="2365"/>
                    <a:pt x="3027" y="2182"/>
                    <a:pt x="2966" y="2026"/>
                  </a:cubicBezTo>
                  <a:lnTo>
                    <a:pt x="2291" y="229"/>
                  </a:lnTo>
                  <a:cubicBezTo>
                    <a:pt x="2245" y="107"/>
                    <a:pt x="2147" y="24"/>
                    <a:pt x="2040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39"/>
            <p:cNvSpPr/>
            <p:nvPr/>
          </p:nvSpPr>
          <p:spPr>
            <a:xfrm>
              <a:off x="2621290" y="1216686"/>
              <a:ext cx="247784" cy="327537"/>
            </a:xfrm>
            <a:custGeom>
              <a:avLst/>
              <a:gdLst/>
              <a:ahLst/>
              <a:cxnLst/>
              <a:rect l="l" t="t" r="r" b="b"/>
              <a:pathLst>
                <a:path w="7528" h="9951" extrusionOk="0">
                  <a:moveTo>
                    <a:pt x="3926" y="2617"/>
                  </a:moveTo>
                  <a:lnTo>
                    <a:pt x="3926" y="2617"/>
                  </a:lnTo>
                  <a:cubicBezTo>
                    <a:pt x="4331" y="2755"/>
                    <a:pt x="4541" y="3052"/>
                    <a:pt x="4565" y="3285"/>
                  </a:cubicBezTo>
                  <a:cubicBezTo>
                    <a:pt x="4573" y="3360"/>
                    <a:pt x="4565" y="3497"/>
                    <a:pt x="4434" y="3564"/>
                  </a:cubicBezTo>
                  <a:cubicBezTo>
                    <a:pt x="4392" y="3585"/>
                    <a:pt x="4350" y="3594"/>
                    <a:pt x="4307" y="3594"/>
                  </a:cubicBezTo>
                  <a:cubicBezTo>
                    <a:pt x="4162" y="3594"/>
                    <a:pt x="4018" y="3488"/>
                    <a:pt x="3928" y="3365"/>
                  </a:cubicBezTo>
                  <a:cubicBezTo>
                    <a:pt x="3794" y="3179"/>
                    <a:pt x="3719" y="2878"/>
                    <a:pt x="3926" y="2617"/>
                  </a:cubicBezTo>
                  <a:close/>
                  <a:moveTo>
                    <a:pt x="2666" y="3211"/>
                  </a:moveTo>
                  <a:cubicBezTo>
                    <a:pt x="2998" y="3217"/>
                    <a:pt x="3182" y="3465"/>
                    <a:pt x="3241" y="3690"/>
                  </a:cubicBezTo>
                  <a:cubicBezTo>
                    <a:pt x="3290" y="3880"/>
                    <a:pt x="3258" y="4123"/>
                    <a:pt x="3071" y="4205"/>
                  </a:cubicBezTo>
                  <a:cubicBezTo>
                    <a:pt x="3038" y="4219"/>
                    <a:pt x="3006" y="4226"/>
                    <a:pt x="2976" y="4226"/>
                  </a:cubicBezTo>
                  <a:cubicBezTo>
                    <a:pt x="2886" y="4226"/>
                    <a:pt x="2814" y="4169"/>
                    <a:pt x="2774" y="4127"/>
                  </a:cubicBezTo>
                  <a:cubicBezTo>
                    <a:pt x="2609" y="3961"/>
                    <a:pt x="2512" y="3609"/>
                    <a:pt x="2666" y="3211"/>
                  </a:cubicBezTo>
                  <a:close/>
                  <a:moveTo>
                    <a:pt x="4461" y="2360"/>
                  </a:moveTo>
                  <a:cubicBezTo>
                    <a:pt x="4474" y="2360"/>
                    <a:pt x="4487" y="2360"/>
                    <a:pt x="4501" y="2361"/>
                  </a:cubicBezTo>
                  <a:cubicBezTo>
                    <a:pt x="4725" y="2377"/>
                    <a:pt x="4935" y="2506"/>
                    <a:pt x="5105" y="2736"/>
                  </a:cubicBezTo>
                  <a:cubicBezTo>
                    <a:pt x="5440" y="3191"/>
                    <a:pt x="5401" y="3683"/>
                    <a:pt x="5354" y="4250"/>
                  </a:cubicBezTo>
                  <a:cubicBezTo>
                    <a:pt x="5317" y="4708"/>
                    <a:pt x="5275" y="5216"/>
                    <a:pt x="5454" y="5744"/>
                  </a:cubicBezTo>
                  <a:lnTo>
                    <a:pt x="4098" y="6372"/>
                  </a:lnTo>
                  <a:cubicBezTo>
                    <a:pt x="3806" y="5902"/>
                    <a:pt x="3391" y="5612"/>
                    <a:pt x="3016" y="5351"/>
                  </a:cubicBezTo>
                  <a:cubicBezTo>
                    <a:pt x="2549" y="5025"/>
                    <a:pt x="2145" y="4743"/>
                    <a:pt x="2008" y="4193"/>
                  </a:cubicBezTo>
                  <a:cubicBezTo>
                    <a:pt x="1939" y="3914"/>
                    <a:pt x="1973" y="3671"/>
                    <a:pt x="2105" y="3488"/>
                  </a:cubicBezTo>
                  <a:cubicBezTo>
                    <a:pt x="2174" y="3393"/>
                    <a:pt x="2265" y="3317"/>
                    <a:pt x="2374" y="3269"/>
                  </a:cubicBezTo>
                  <a:lnTo>
                    <a:pt x="2374" y="3269"/>
                  </a:lnTo>
                  <a:cubicBezTo>
                    <a:pt x="2252" y="3716"/>
                    <a:pt x="2384" y="4110"/>
                    <a:pt x="2585" y="4313"/>
                  </a:cubicBezTo>
                  <a:cubicBezTo>
                    <a:pt x="2700" y="4430"/>
                    <a:pt x="2837" y="4490"/>
                    <a:pt x="2975" y="4490"/>
                  </a:cubicBezTo>
                  <a:cubicBezTo>
                    <a:pt x="3043" y="4490"/>
                    <a:pt x="3112" y="4476"/>
                    <a:pt x="3178" y="4446"/>
                  </a:cubicBezTo>
                  <a:cubicBezTo>
                    <a:pt x="3459" y="4324"/>
                    <a:pt x="3589" y="3984"/>
                    <a:pt x="3497" y="3625"/>
                  </a:cubicBezTo>
                  <a:cubicBezTo>
                    <a:pt x="3419" y="3317"/>
                    <a:pt x="3181" y="3021"/>
                    <a:pt x="2805" y="2958"/>
                  </a:cubicBezTo>
                  <a:cubicBezTo>
                    <a:pt x="2993" y="2709"/>
                    <a:pt x="3296" y="2562"/>
                    <a:pt x="3608" y="2562"/>
                  </a:cubicBezTo>
                  <a:cubicBezTo>
                    <a:pt x="3620" y="2562"/>
                    <a:pt x="3632" y="2563"/>
                    <a:pt x="3644" y="2563"/>
                  </a:cubicBezTo>
                  <a:cubicBezTo>
                    <a:pt x="3454" y="2893"/>
                    <a:pt x="3529" y="3264"/>
                    <a:pt x="3715" y="3522"/>
                  </a:cubicBezTo>
                  <a:cubicBezTo>
                    <a:pt x="3873" y="3738"/>
                    <a:pt x="4095" y="3858"/>
                    <a:pt x="4310" y="3858"/>
                  </a:cubicBezTo>
                  <a:cubicBezTo>
                    <a:pt x="4394" y="3858"/>
                    <a:pt x="4477" y="3839"/>
                    <a:pt x="4554" y="3801"/>
                  </a:cubicBezTo>
                  <a:cubicBezTo>
                    <a:pt x="4748" y="3701"/>
                    <a:pt x="4853" y="3499"/>
                    <a:pt x="4827" y="3259"/>
                  </a:cubicBezTo>
                  <a:cubicBezTo>
                    <a:pt x="4798" y="2976"/>
                    <a:pt x="4578" y="2623"/>
                    <a:pt x="4161" y="2429"/>
                  </a:cubicBezTo>
                  <a:cubicBezTo>
                    <a:pt x="4253" y="2383"/>
                    <a:pt x="4356" y="2360"/>
                    <a:pt x="4461" y="2360"/>
                  </a:cubicBezTo>
                  <a:close/>
                  <a:moveTo>
                    <a:pt x="3514" y="265"/>
                  </a:moveTo>
                  <a:cubicBezTo>
                    <a:pt x="3836" y="265"/>
                    <a:pt x="4149" y="323"/>
                    <a:pt x="4447" y="438"/>
                  </a:cubicBezTo>
                  <a:cubicBezTo>
                    <a:pt x="5179" y="719"/>
                    <a:pt x="5778" y="1330"/>
                    <a:pt x="6087" y="2115"/>
                  </a:cubicBezTo>
                  <a:cubicBezTo>
                    <a:pt x="6434" y="2999"/>
                    <a:pt x="6382" y="3989"/>
                    <a:pt x="5939" y="4902"/>
                  </a:cubicBezTo>
                  <a:cubicBezTo>
                    <a:pt x="5809" y="5168"/>
                    <a:pt x="5774" y="5388"/>
                    <a:pt x="5830" y="5569"/>
                  </a:cubicBezTo>
                  <a:lnTo>
                    <a:pt x="5692" y="5632"/>
                  </a:lnTo>
                  <a:cubicBezTo>
                    <a:pt x="5541" y="5165"/>
                    <a:pt x="5578" y="4712"/>
                    <a:pt x="5614" y="4271"/>
                  </a:cubicBezTo>
                  <a:cubicBezTo>
                    <a:pt x="5662" y="3701"/>
                    <a:pt x="5711" y="3111"/>
                    <a:pt x="5314" y="2577"/>
                  </a:cubicBezTo>
                  <a:cubicBezTo>
                    <a:pt x="5040" y="2206"/>
                    <a:pt x="4729" y="2111"/>
                    <a:pt x="4516" y="2095"/>
                  </a:cubicBezTo>
                  <a:cubicBezTo>
                    <a:pt x="4495" y="2093"/>
                    <a:pt x="4474" y="2093"/>
                    <a:pt x="4452" y="2093"/>
                  </a:cubicBezTo>
                  <a:cubicBezTo>
                    <a:pt x="4230" y="2093"/>
                    <a:pt x="4013" y="2173"/>
                    <a:pt x="3843" y="2319"/>
                  </a:cubicBezTo>
                  <a:cubicBezTo>
                    <a:pt x="3759" y="2302"/>
                    <a:pt x="3674" y="2294"/>
                    <a:pt x="3591" y="2294"/>
                  </a:cubicBezTo>
                  <a:cubicBezTo>
                    <a:pt x="3135" y="2294"/>
                    <a:pt x="2710" y="2543"/>
                    <a:pt x="2488" y="2957"/>
                  </a:cubicBezTo>
                  <a:cubicBezTo>
                    <a:pt x="2245" y="2998"/>
                    <a:pt x="2028" y="3131"/>
                    <a:pt x="1884" y="3332"/>
                  </a:cubicBezTo>
                  <a:cubicBezTo>
                    <a:pt x="1762" y="3505"/>
                    <a:pt x="1635" y="3806"/>
                    <a:pt x="1748" y="4254"/>
                  </a:cubicBezTo>
                  <a:cubicBezTo>
                    <a:pt x="1908" y="4898"/>
                    <a:pt x="2392" y="5237"/>
                    <a:pt x="2860" y="5564"/>
                  </a:cubicBezTo>
                  <a:cubicBezTo>
                    <a:pt x="3222" y="5817"/>
                    <a:pt x="3591" y="6073"/>
                    <a:pt x="3853" y="6481"/>
                  </a:cubicBezTo>
                  <a:lnTo>
                    <a:pt x="3681" y="6561"/>
                  </a:lnTo>
                  <a:cubicBezTo>
                    <a:pt x="3667" y="6540"/>
                    <a:pt x="3652" y="6516"/>
                    <a:pt x="3631" y="6493"/>
                  </a:cubicBezTo>
                  <a:cubicBezTo>
                    <a:pt x="3520" y="6370"/>
                    <a:pt x="3348" y="6278"/>
                    <a:pt x="3105" y="6217"/>
                  </a:cubicBezTo>
                  <a:cubicBezTo>
                    <a:pt x="2416" y="6038"/>
                    <a:pt x="1831" y="5701"/>
                    <a:pt x="1369" y="5207"/>
                  </a:cubicBezTo>
                  <a:cubicBezTo>
                    <a:pt x="1018" y="4833"/>
                    <a:pt x="874" y="4508"/>
                    <a:pt x="874" y="4506"/>
                  </a:cubicBezTo>
                  <a:cubicBezTo>
                    <a:pt x="873" y="4504"/>
                    <a:pt x="870" y="4498"/>
                    <a:pt x="869" y="4495"/>
                  </a:cubicBezTo>
                  <a:cubicBezTo>
                    <a:pt x="286" y="3265"/>
                    <a:pt x="525" y="2351"/>
                    <a:pt x="827" y="1801"/>
                  </a:cubicBezTo>
                  <a:cubicBezTo>
                    <a:pt x="1269" y="994"/>
                    <a:pt x="2161" y="415"/>
                    <a:pt x="3151" y="289"/>
                  </a:cubicBezTo>
                  <a:cubicBezTo>
                    <a:pt x="3211" y="282"/>
                    <a:pt x="3272" y="277"/>
                    <a:pt x="3330" y="271"/>
                  </a:cubicBezTo>
                  <a:cubicBezTo>
                    <a:pt x="3392" y="267"/>
                    <a:pt x="3454" y="265"/>
                    <a:pt x="3514" y="265"/>
                  </a:cubicBezTo>
                  <a:close/>
                  <a:moveTo>
                    <a:pt x="6278" y="5674"/>
                  </a:moveTo>
                  <a:cubicBezTo>
                    <a:pt x="6294" y="5674"/>
                    <a:pt x="6307" y="5675"/>
                    <a:pt x="6321" y="5677"/>
                  </a:cubicBezTo>
                  <a:cubicBezTo>
                    <a:pt x="6406" y="5696"/>
                    <a:pt x="6476" y="5761"/>
                    <a:pt x="6512" y="5853"/>
                  </a:cubicBezTo>
                  <a:lnTo>
                    <a:pt x="7186" y="7650"/>
                  </a:lnTo>
                  <a:cubicBezTo>
                    <a:pt x="7198" y="7677"/>
                    <a:pt x="7202" y="7707"/>
                    <a:pt x="7202" y="7734"/>
                  </a:cubicBezTo>
                  <a:cubicBezTo>
                    <a:pt x="7201" y="7828"/>
                    <a:pt x="7150" y="7919"/>
                    <a:pt x="7066" y="7957"/>
                  </a:cubicBezTo>
                  <a:lnTo>
                    <a:pt x="6937" y="8017"/>
                  </a:lnTo>
                  <a:lnTo>
                    <a:pt x="4838" y="8989"/>
                  </a:lnTo>
                  <a:lnTo>
                    <a:pt x="4709" y="9049"/>
                  </a:lnTo>
                  <a:cubicBezTo>
                    <a:pt x="4689" y="9058"/>
                    <a:pt x="4665" y="9065"/>
                    <a:pt x="4642" y="9068"/>
                  </a:cubicBezTo>
                  <a:cubicBezTo>
                    <a:pt x="4632" y="9069"/>
                    <a:pt x="4623" y="9070"/>
                    <a:pt x="4613" y="9070"/>
                  </a:cubicBezTo>
                  <a:cubicBezTo>
                    <a:pt x="4524" y="9070"/>
                    <a:pt x="4439" y="9022"/>
                    <a:pt x="4396" y="8944"/>
                  </a:cubicBezTo>
                  <a:lnTo>
                    <a:pt x="3461" y="7267"/>
                  </a:lnTo>
                  <a:cubicBezTo>
                    <a:pt x="3422" y="7196"/>
                    <a:pt x="3412" y="7116"/>
                    <a:pt x="3433" y="7046"/>
                  </a:cubicBezTo>
                  <a:cubicBezTo>
                    <a:pt x="3444" y="7015"/>
                    <a:pt x="3461" y="6986"/>
                    <a:pt x="3482" y="6965"/>
                  </a:cubicBezTo>
                  <a:cubicBezTo>
                    <a:pt x="3502" y="6945"/>
                    <a:pt x="3523" y="6927"/>
                    <a:pt x="3546" y="6917"/>
                  </a:cubicBezTo>
                  <a:lnTo>
                    <a:pt x="3764" y="6816"/>
                  </a:lnTo>
                  <a:lnTo>
                    <a:pt x="3985" y="6714"/>
                  </a:lnTo>
                  <a:lnTo>
                    <a:pt x="4224" y="6605"/>
                  </a:lnTo>
                  <a:lnTo>
                    <a:pt x="5550" y="5990"/>
                  </a:lnTo>
                  <a:lnTo>
                    <a:pt x="5789" y="5878"/>
                  </a:lnTo>
                  <a:lnTo>
                    <a:pt x="5969" y="5796"/>
                  </a:lnTo>
                  <a:lnTo>
                    <a:pt x="6190" y="5693"/>
                  </a:lnTo>
                  <a:cubicBezTo>
                    <a:pt x="6210" y="5685"/>
                    <a:pt x="6230" y="5677"/>
                    <a:pt x="6252" y="5675"/>
                  </a:cubicBezTo>
                  <a:lnTo>
                    <a:pt x="6259" y="5675"/>
                  </a:lnTo>
                  <a:cubicBezTo>
                    <a:pt x="6267" y="5674"/>
                    <a:pt x="6272" y="5674"/>
                    <a:pt x="6278" y="5674"/>
                  </a:cubicBezTo>
                  <a:close/>
                  <a:moveTo>
                    <a:pt x="6897" y="8326"/>
                  </a:moveTo>
                  <a:lnTo>
                    <a:pt x="7019" y="8904"/>
                  </a:lnTo>
                  <a:cubicBezTo>
                    <a:pt x="7034" y="8974"/>
                    <a:pt x="6999" y="9043"/>
                    <a:pt x="6935" y="9074"/>
                  </a:cubicBezTo>
                  <a:lnTo>
                    <a:pt x="5645" y="9671"/>
                  </a:lnTo>
                  <a:cubicBezTo>
                    <a:pt x="5625" y="9681"/>
                    <a:pt x="5604" y="9685"/>
                    <a:pt x="5583" y="9685"/>
                  </a:cubicBezTo>
                  <a:cubicBezTo>
                    <a:pt x="5539" y="9685"/>
                    <a:pt x="5497" y="9666"/>
                    <a:pt x="5467" y="9633"/>
                  </a:cubicBezTo>
                  <a:cubicBezTo>
                    <a:pt x="5466" y="9632"/>
                    <a:pt x="5464" y="9629"/>
                    <a:pt x="5463" y="9626"/>
                  </a:cubicBezTo>
                  <a:lnTo>
                    <a:pt x="5100" y="9159"/>
                  </a:lnTo>
                  <a:lnTo>
                    <a:pt x="5571" y="8940"/>
                  </a:lnTo>
                  <a:lnTo>
                    <a:pt x="6897" y="8326"/>
                  </a:lnTo>
                  <a:close/>
                  <a:moveTo>
                    <a:pt x="3513" y="0"/>
                  </a:moveTo>
                  <a:cubicBezTo>
                    <a:pt x="3445" y="0"/>
                    <a:pt x="3379" y="2"/>
                    <a:pt x="3311" y="7"/>
                  </a:cubicBezTo>
                  <a:cubicBezTo>
                    <a:pt x="3247" y="11"/>
                    <a:pt x="3180" y="18"/>
                    <a:pt x="3116" y="26"/>
                  </a:cubicBezTo>
                  <a:cubicBezTo>
                    <a:pt x="2045" y="163"/>
                    <a:pt x="1077" y="792"/>
                    <a:pt x="594" y="1673"/>
                  </a:cubicBezTo>
                  <a:cubicBezTo>
                    <a:pt x="263" y="2276"/>
                    <a:pt x="0" y="3276"/>
                    <a:pt x="629" y="4607"/>
                  </a:cubicBezTo>
                  <a:cubicBezTo>
                    <a:pt x="635" y="4621"/>
                    <a:pt x="1237" y="6010"/>
                    <a:pt x="3039" y="6472"/>
                  </a:cubicBezTo>
                  <a:cubicBezTo>
                    <a:pt x="3227" y="6520"/>
                    <a:pt x="3360" y="6586"/>
                    <a:pt x="3433" y="6670"/>
                  </a:cubicBezTo>
                  <a:cubicBezTo>
                    <a:pt x="3434" y="6673"/>
                    <a:pt x="3438" y="6674"/>
                    <a:pt x="3440" y="6678"/>
                  </a:cubicBezTo>
                  <a:lnTo>
                    <a:pt x="3438" y="6679"/>
                  </a:lnTo>
                  <a:cubicBezTo>
                    <a:pt x="3316" y="6734"/>
                    <a:pt x="3227" y="6835"/>
                    <a:pt x="3184" y="6966"/>
                  </a:cubicBezTo>
                  <a:cubicBezTo>
                    <a:pt x="3141" y="7105"/>
                    <a:pt x="3158" y="7260"/>
                    <a:pt x="3233" y="7396"/>
                  </a:cubicBezTo>
                  <a:lnTo>
                    <a:pt x="4169" y="9073"/>
                  </a:lnTo>
                  <a:cubicBezTo>
                    <a:pt x="4259" y="9235"/>
                    <a:pt x="4434" y="9335"/>
                    <a:pt x="4615" y="9335"/>
                  </a:cubicBezTo>
                  <a:cubicBezTo>
                    <a:pt x="4636" y="9335"/>
                    <a:pt x="4657" y="9334"/>
                    <a:pt x="4677" y="9331"/>
                  </a:cubicBezTo>
                  <a:cubicBezTo>
                    <a:pt x="4727" y="9324"/>
                    <a:pt x="4775" y="9312"/>
                    <a:pt x="4822" y="9290"/>
                  </a:cubicBezTo>
                  <a:lnTo>
                    <a:pt x="4854" y="9274"/>
                  </a:lnTo>
                  <a:lnTo>
                    <a:pt x="5247" y="9781"/>
                  </a:lnTo>
                  <a:cubicBezTo>
                    <a:pt x="5250" y="9783"/>
                    <a:pt x="5252" y="9788"/>
                    <a:pt x="5255" y="9791"/>
                  </a:cubicBezTo>
                  <a:cubicBezTo>
                    <a:pt x="5337" y="9894"/>
                    <a:pt x="5457" y="9951"/>
                    <a:pt x="5581" y="9951"/>
                  </a:cubicBezTo>
                  <a:cubicBezTo>
                    <a:pt x="5640" y="9951"/>
                    <a:pt x="5700" y="9939"/>
                    <a:pt x="5755" y="9913"/>
                  </a:cubicBezTo>
                  <a:lnTo>
                    <a:pt x="7047" y="9314"/>
                  </a:lnTo>
                  <a:cubicBezTo>
                    <a:pt x="7221" y="9233"/>
                    <a:pt x="7318" y="9042"/>
                    <a:pt x="7278" y="8852"/>
                  </a:cubicBezTo>
                  <a:lnTo>
                    <a:pt x="7278" y="8851"/>
                  </a:lnTo>
                  <a:lnTo>
                    <a:pt x="7141" y="8214"/>
                  </a:lnTo>
                  <a:lnTo>
                    <a:pt x="7175" y="8198"/>
                  </a:lnTo>
                  <a:cubicBezTo>
                    <a:pt x="7411" y="8089"/>
                    <a:pt x="7527" y="7803"/>
                    <a:pt x="7434" y="7558"/>
                  </a:cubicBezTo>
                  <a:lnTo>
                    <a:pt x="6758" y="5763"/>
                  </a:lnTo>
                  <a:cubicBezTo>
                    <a:pt x="6692" y="5588"/>
                    <a:pt x="6550" y="5458"/>
                    <a:pt x="6375" y="5421"/>
                  </a:cubicBezTo>
                  <a:cubicBezTo>
                    <a:pt x="6342" y="5413"/>
                    <a:pt x="6310" y="5410"/>
                    <a:pt x="6277" y="5410"/>
                  </a:cubicBezTo>
                  <a:cubicBezTo>
                    <a:pt x="6258" y="5410"/>
                    <a:pt x="6239" y="5411"/>
                    <a:pt x="6220" y="5413"/>
                  </a:cubicBezTo>
                  <a:cubicBezTo>
                    <a:pt x="6171" y="5420"/>
                    <a:pt x="6122" y="5434"/>
                    <a:pt x="6078" y="5455"/>
                  </a:cubicBezTo>
                  <a:lnTo>
                    <a:pt x="6075" y="5456"/>
                  </a:lnTo>
                  <a:cubicBezTo>
                    <a:pt x="6056" y="5345"/>
                    <a:pt x="6090" y="5196"/>
                    <a:pt x="6177" y="5015"/>
                  </a:cubicBezTo>
                  <a:cubicBezTo>
                    <a:pt x="6653" y="4037"/>
                    <a:pt x="6709" y="2973"/>
                    <a:pt x="6332" y="2018"/>
                  </a:cubicBezTo>
                  <a:cubicBezTo>
                    <a:pt x="5994" y="1164"/>
                    <a:pt x="5342" y="498"/>
                    <a:pt x="4541" y="190"/>
                  </a:cubicBezTo>
                  <a:cubicBezTo>
                    <a:pt x="4211" y="63"/>
                    <a:pt x="3868" y="0"/>
                    <a:pt x="3513" y="0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8" name="Google Shape;2888;p39"/>
          <p:cNvGrpSpPr/>
          <p:nvPr/>
        </p:nvGrpSpPr>
        <p:grpSpPr>
          <a:xfrm>
            <a:off x="1584264" y="2047450"/>
            <a:ext cx="365324" cy="524303"/>
            <a:chOff x="2423439" y="2082150"/>
            <a:chExt cx="365324" cy="524303"/>
          </a:xfrm>
        </p:grpSpPr>
        <p:sp>
          <p:nvSpPr>
            <p:cNvPr id="2889" name="Google Shape;2889;p39"/>
            <p:cNvSpPr/>
            <p:nvPr/>
          </p:nvSpPr>
          <p:spPr>
            <a:xfrm>
              <a:off x="2427718" y="2086363"/>
              <a:ext cx="117441" cy="140284"/>
            </a:xfrm>
            <a:custGeom>
              <a:avLst/>
              <a:gdLst/>
              <a:ahLst/>
              <a:cxnLst/>
              <a:rect l="l" t="t" r="r" b="b"/>
              <a:pathLst>
                <a:path w="3568" h="4262" extrusionOk="0">
                  <a:moveTo>
                    <a:pt x="112" y="1"/>
                  </a:moveTo>
                  <a:cubicBezTo>
                    <a:pt x="54" y="1"/>
                    <a:pt x="1" y="51"/>
                    <a:pt x="8" y="117"/>
                  </a:cubicBezTo>
                  <a:lnTo>
                    <a:pt x="143" y="1450"/>
                  </a:lnTo>
                  <a:lnTo>
                    <a:pt x="166" y="1669"/>
                  </a:lnTo>
                  <a:lnTo>
                    <a:pt x="341" y="3404"/>
                  </a:lnTo>
                  <a:cubicBezTo>
                    <a:pt x="343" y="3421"/>
                    <a:pt x="349" y="3437"/>
                    <a:pt x="357" y="3451"/>
                  </a:cubicBezTo>
                  <a:lnTo>
                    <a:pt x="843" y="4213"/>
                  </a:lnTo>
                  <a:cubicBezTo>
                    <a:pt x="864" y="4244"/>
                    <a:pt x="898" y="4262"/>
                    <a:pt x="933" y="4262"/>
                  </a:cubicBezTo>
                  <a:cubicBezTo>
                    <a:pt x="952" y="4262"/>
                    <a:pt x="972" y="4256"/>
                    <a:pt x="989" y="4245"/>
                  </a:cubicBezTo>
                  <a:lnTo>
                    <a:pt x="3503" y="2634"/>
                  </a:lnTo>
                  <a:cubicBezTo>
                    <a:pt x="3552" y="2602"/>
                    <a:pt x="3567" y="2537"/>
                    <a:pt x="3535" y="2488"/>
                  </a:cubicBezTo>
                  <a:lnTo>
                    <a:pt x="3048" y="1728"/>
                  </a:lnTo>
                  <a:cubicBezTo>
                    <a:pt x="3038" y="1713"/>
                    <a:pt x="3027" y="1701"/>
                    <a:pt x="3012" y="1692"/>
                  </a:cubicBezTo>
                  <a:lnTo>
                    <a:pt x="1509" y="807"/>
                  </a:lnTo>
                  <a:lnTo>
                    <a:pt x="1319" y="696"/>
                  </a:lnTo>
                  <a:lnTo>
                    <a:pt x="166" y="16"/>
                  </a:lnTo>
                  <a:cubicBezTo>
                    <a:pt x="148" y="5"/>
                    <a:pt x="130" y="1"/>
                    <a:pt x="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39"/>
            <p:cNvSpPr/>
            <p:nvPr/>
          </p:nvSpPr>
          <p:spPr>
            <a:xfrm>
              <a:off x="2648939" y="2470184"/>
              <a:ext cx="104604" cy="81629"/>
            </a:xfrm>
            <a:custGeom>
              <a:avLst/>
              <a:gdLst/>
              <a:ahLst/>
              <a:cxnLst/>
              <a:rect l="l" t="t" r="r" b="b"/>
              <a:pathLst>
                <a:path w="3178" h="2480" extrusionOk="0">
                  <a:moveTo>
                    <a:pt x="2693" y="0"/>
                  </a:moveTo>
                  <a:cubicBezTo>
                    <a:pt x="2669" y="16"/>
                    <a:pt x="2651" y="36"/>
                    <a:pt x="2634" y="58"/>
                  </a:cubicBezTo>
                  <a:cubicBezTo>
                    <a:pt x="2370" y="406"/>
                    <a:pt x="1964" y="770"/>
                    <a:pt x="1483" y="1076"/>
                  </a:cubicBezTo>
                  <a:cubicBezTo>
                    <a:pt x="1006" y="1383"/>
                    <a:pt x="506" y="1601"/>
                    <a:pt x="77" y="1693"/>
                  </a:cubicBezTo>
                  <a:cubicBezTo>
                    <a:pt x="48" y="1701"/>
                    <a:pt x="24" y="1709"/>
                    <a:pt x="1" y="1726"/>
                  </a:cubicBezTo>
                  <a:lnTo>
                    <a:pt x="485" y="2479"/>
                  </a:lnTo>
                  <a:cubicBezTo>
                    <a:pt x="488" y="2479"/>
                    <a:pt x="492" y="2477"/>
                    <a:pt x="496" y="2477"/>
                  </a:cubicBezTo>
                  <a:cubicBezTo>
                    <a:pt x="806" y="2401"/>
                    <a:pt x="1142" y="2268"/>
                    <a:pt x="1481" y="2094"/>
                  </a:cubicBezTo>
                  <a:cubicBezTo>
                    <a:pt x="1641" y="2010"/>
                    <a:pt x="1801" y="1919"/>
                    <a:pt x="1959" y="1818"/>
                  </a:cubicBezTo>
                  <a:cubicBezTo>
                    <a:pt x="2449" y="1503"/>
                    <a:pt x="2875" y="1132"/>
                    <a:pt x="3171" y="764"/>
                  </a:cubicBezTo>
                  <a:cubicBezTo>
                    <a:pt x="3173" y="761"/>
                    <a:pt x="3174" y="759"/>
                    <a:pt x="3178" y="755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39"/>
            <p:cNvSpPr/>
            <p:nvPr/>
          </p:nvSpPr>
          <p:spPr>
            <a:xfrm>
              <a:off x="2665265" y="2495364"/>
              <a:ext cx="123365" cy="106809"/>
            </a:xfrm>
            <a:custGeom>
              <a:avLst/>
              <a:gdLst/>
              <a:ahLst/>
              <a:cxnLst/>
              <a:rect l="l" t="t" r="r" b="b"/>
              <a:pathLst>
                <a:path w="3748" h="3245" extrusionOk="0">
                  <a:moveTo>
                    <a:pt x="2672" y="0"/>
                  </a:moveTo>
                  <a:cubicBezTo>
                    <a:pt x="2247" y="529"/>
                    <a:pt x="1592" y="1016"/>
                    <a:pt x="982" y="1331"/>
                  </a:cubicBezTo>
                  <a:cubicBezTo>
                    <a:pt x="646" y="1503"/>
                    <a:pt x="310" y="1635"/>
                    <a:pt x="0" y="1712"/>
                  </a:cubicBezTo>
                  <a:cubicBezTo>
                    <a:pt x="43" y="1813"/>
                    <a:pt x="33" y="1776"/>
                    <a:pt x="758" y="2917"/>
                  </a:cubicBezTo>
                  <a:cubicBezTo>
                    <a:pt x="886" y="3119"/>
                    <a:pt x="1087" y="3245"/>
                    <a:pt x="1270" y="3245"/>
                  </a:cubicBezTo>
                  <a:cubicBezTo>
                    <a:pt x="1298" y="3245"/>
                    <a:pt x="1326" y="3242"/>
                    <a:pt x="1353" y="3236"/>
                  </a:cubicBezTo>
                  <a:cubicBezTo>
                    <a:pt x="2150" y="3050"/>
                    <a:pt x="2990" y="2512"/>
                    <a:pt x="3490" y="1867"/>
                  </a:cubicBezTo>
                  <a:cubicBezTo>
                    <a:pt x="3748" y="1530"/>
                    <a:pt x="3370" y="1089"/>
                    <a:pt x="3350" y="1039"/>
                  </a:cubicBezTo>
                  <a:cubicBezTo>
                    <a:pt x="2726" y="72"/>
                    <a:pt x="2747" y="86"/>
                    <a:pt x="26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39"/>
            <p:cNvSpPr/>
            <p:nvPr/>
          </p:nvSpPr>
          <p:spPr>
            <a:xfrm>
              <a:off x="2439040" y="2142516"/>
              <a:ext cx="298539" cy="384480"/>
            </a:xfrm>
            <a:custGeom>
              <a:avLst/>
              <a:gdLst/>
              <a:ahLst/>
              <a:cxnLst/>
              <a:rect l="l" t="t" r="r" b="b"/>
              <a:pathLst>
                <a:path w="9070" h="11681" extrusionOk="0">
                  <a:moveTo>
                    <a:pt x="2691" y="0"/>
                  </a:moveTo>
                  <a:cubicBezTo>
                    <a:pt x="2422" y="358"/>
                    <a:pt x="2002" y="742"/>
                    <a:pt x="1481" y="1076"/>
                  </a:cubicBezTo>
                  <a:cubicBezTo>
                    <a:pt x="962" y="1408"/>
                    <a:pt x="438" y="1630"/>
                    <a:pt x="0" y="1725"/>
                  </a:cubicBezTo>
                  <a:lnTo>
                    <a:pt x="438" y="2407"/>
                  </a:lnTo>
                  <a:lnTo>
                    <a:pt x="6378" y="11680"/>
                  </a:lnTo>
                  <a:cubicBezTo>
                    <a:pt x="6400" y="11666"/>
                    <a:pt x="6427" y="11656"/>
                    <a:pt x="6454" y="11648"/>
                  </a:cubicBezTo>
                  <a:cubicBezTo>
                    <a:pt x="6881" y="11557"/>
                    <a:pt x="7381" y="11338"/>
                    <a:pt x="7860" y="11030"/>
                  </a:cubicBezTo>
                  <a:cubicBezTo>
                    <a:pt x="8338" y="10724"/>
                    <a:pt x="8746" y="10363"/>
                    <a:pt x="9009" y="10012"/>
                  </a:cubicBezTo>
                  <a:cubicBezTo>
                    <a:pt x="9027" y="9988"/>
                    <a:pt x="9046" y="9969"/>
                    <a:pt x="9069" y="9955"/>
                  </a:cubicBezTo>
                  <a:lnTo>
                    <a:pt x="8582" y="9196"/>
                  </a:lnTo>
                  <a:lnTo>
                    <a:pt x="26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39"/>
            <p:cNvSpPr/>
            <p:nvPr/>
          </p:nvSpPr>
          <p:spPr>
            <a:xfrm>
              <a:off x="2486273" y="2215225"/>
              <a:ext cx="178498" cy="276124"/>
            </a:xfrm>
            <a:custGeom>
              <a:avLst/>
              <a:gdLst/>
              <a:ahLst/>
              <a:cxnLst/>
              <a:rect l="l" t="t" r="r" b="b"/>
              <a:pathLst>
                <a:path w="5423" h="8389" extrusionOk="0">
                  <a:moveTo>
                    <a:pt x="138" y="1"/>
                  </a:moveTo>
                  <a:cubicBezTo>
                    <a:pt x="115" y="1"/>
                    <a:pt x="89" y="9"/>
                    <a:pt x="66" y="26"/>
                  </a:cubicBezTo>
                  <a:cubicBezTo>
                    <a:pt x="20" y="53"/>
                    <a:pt x="1" y="100"/>
                    <a:pt x="17" y="129"/>
                  </a:cubicBezTo>
                  <a:cubicBezTo>
                    <a:pt x="412" y="840"/>
                    <a:pt x="828" y="1537"/>
                    <a:pt x="1248" y="2234"/>
                  </a:cubicBezTo>
                  <a:cubicBezTo>
                    <a:pt x="1667" y="2931"/>
                    <a:pt x="2102" y="3616"/>
                    <a:pt x="2529" y="4308"/>
                  </a:cubicBezTo>
                  <a:cubicBezTo>
                    <a:pt x="2970" y="4990"/>
                    <a:pt x="3402" y="5676"/>
                    <a:pt x="3852" y="6353"/>
                  </a:cubicBezTo>
                  <a:cubicBezTo>
                    <a:pt x="4300" y="7030"/>
                    <a:pt x="4752" y="7706"/>
                    <a:pt x="5225" y="8367"/>
                  </a:cubicBezTo>
                  <a:cubicBezTo>
                    <a:pt x="5235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3" y="8362"/>
                  </a:cubicBezTo>
                  <a:cubicBezTo>
                    <a:pt x="5400" y="8331"/>
                    <a:pt x="5422" y="8282"/>
                    <a:pt x="5405" y="8251"/>
                  </a:cubicBezTo>
                  <a:cubicBezTo>
                    <a:pt x="5009" y="7541"/>
                    <a:pt x="4592" y="6842"/>
                    <a:pt x="4171" y="6148"/>
                  </a:cubicBezTo>
                  <a:cubicBezTo>
                    <a:pt x="3751" y="5453"/>
                    <a:pt x="3316" y="4767"/>
                    <a:pt x="2887" y="4078"/>
                  </a:cubicBezTo>
                  <a:cubicBezTo>
                    <a:pt x="2445" y="3397"/>
                    <a:pt x="2011" y="2711"/>
                    <a:pt x="1561" y="2033"/>
                  </a:cubicBezTo>
                  <a:cubicBezTo>
                    <a:pt x="1112" y="1356"/>
                    <a:pt x="660" y="682"/>
                    <a:pt x="187" y="21"/>
                  </a:cubicBezTo>
                  <a:cubicBezTo>
                    <a:pt x="177" y="8"/>
                    <a:pt x="159" y="1"/>
                    <a:pt x="138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39"/>
            <p:cNvSpPr/>
            <p:nvPr/>
          </p:nvSpPr>
          <p:spPr>
            <a:xfrm>
              <a:off x="2520604" y="2193205"/>
              <a:ext cx="178531" cy="276124"/>
            </a:xfrm>
            <a:custGeom>
              <a:avLst/>
              <a:gdLst/>
              <a:ahLst/>
              <a:cxnLst/>
              <a:rect l="l" t="t" r="r" b="b"/>
              <a:pathLst>
                <a:path w="5424" h="8389" extrusionOk="0">
                  <a:moveTo>
                    <a:pt x="139" y="0"/>
                  </a:moveTo>
                  <a:cubicBezTo>
                    <a:pt x="116" y="0"/>
                    <a:pt x="90" y="9"/>
                    <a:pt x="66" y="25"/>
                  </a:cubicBezTo>
                  <a:cubicBezTo>
                    <a:pt x="22" y="53"/>
                    <a:pt x="0" y="100"/>
                    <a:pt x="17" y="130"/>
                  </a:cubicBezTo>
                  <a:cubicBezTo>
                    <a:pt x="413" y="840"/>
                    <a:pt x="830" y="1537"/>
                    <a:pt x="1248" y="2234"/>
                  </a:cubicBezTo>
                  <a:cubicBezTo>
                    <a:pt x="1667" y="2931"/>
                    <a:pt x="2103" y="3616"/>
                    <a:pt x="2529" y="4308"/>
                  </a:cubicBezTo>
                  <a:cubicBezTo>
                    <a:pt x="2971" y="4990"/>
                    <a:pt x="3403" y="5676"/>
                    <a:pt x="3853" y="6353"/>
                  </a:cubicBezTo>
                  <a:cubicBezTo>
                    <a:pt x="4301" y="7030"/>
                    <a:pt x="4753" y="7706"/>
                    <a:pt x="5225" y="8367"/>
                  </a:cubicBezTo>
                  <a:cubicBezTo>
                    <a:pt x="5236" y="8381"/>
                    <a:pt x="5254" y="8388"/>
                    <a:pt x="5276" y="8388"/>
                  </a:cubicBezTo>
                  <a:cubicBezTo>
                    <a:pt x="5300" y="8388"/>
                    <a:pt x="5328" y="8380"/>
                    <a:pt x="5354" y="8362"/>
                  </a:cubicBezTo>
                  <a:cubicBezTo>
                    <a:pt x="5401" y="8330"/>
                    <a:pt x="5423" y="8281"/>
                    <a:pt x="5406" y="8251"/>
                  </a:cubicBezTo>
                  <a:cubicBezTo>
                    <a:pt x="5009" y="7541"/>
                    <a:pt x="4592" y="6843"/>
                    <a:pt x="4172" y="6148"/>
                  </a:cubicBezTo>
                  <a:cubicBezTo>
                    <a:pt x="3752" y="5452"/>
                    <a:pt x="3317" y="4768"/>
                    <a:pt x="2889" y="4078"/>
                  </a:cubicBezTo>
                  <a:cubicBezTo>
                    <a:pt x="2445" y="3397"/>
                    <a:pt x="2012" y="2711"/>
                    <a:pt x="1562" y="2034"/>
                  </a:cubicBezTo>
                  <a:cubicBezTo>
                    <a:pt x="1113" y="1356"/>
                    <a:pt x="661" y="682"/>
                    <a:pt x="188" y="21"/>
                  </a:cubicBezTo>
                  <a:cubicBezTo>
                    <a:pt x="177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39"/>
            <p:cNvSpPr/>
            <p:nvPr/>
          </p:nvSpPr>
          <p:spPr>
            <a:xfrm>
              <a:off x="2453391" y="2221117"/>
              <a:ext cx="284188" cy="305912"/>
            </a:xfrm>
            <a:custGeom>
              <a:avLst/>
              <a:gdLst/>
              <a:ahLst/>
              <a:cxnLst/>
              <a:rect l="l" t="t" r="r" b="b"/>
              <a:pathLst>
                <a:path w="8634" h="9294" extrusionOk="0">
                  <a:moveTo>
                    <a:pt x="237" y="1"/>
                  </a:moveTo>
                  <a:cubicBezTo>
                    <a:pt x="166" y="1"/>
                    <a:pt x="93" y="6"/>
                    <a:pt x="17" y="18"/>
                  </a:cubicBezTo>
                  <a:lnTo>
                    <a:pt x="17" y="18"/>
                  </a:lnTo>
                  <a:cubicBezTo>
                    <a:pt x="15" y="17"/>
                    <a:pt x="14" y="17"/>
                    <a:pt x="12" y="17"/>
                  </a:cubicBezTo>
                  <a:cubicBezTo>
                    <a:pt x="8" y="17"/>
                    <a:pt x="6" y="20"/>
                    <a:pt x="1" y="21"/>
                  </a:cubicBezTo>
                  <a:cubicBezTo>
                    <a:pt x="6" y="20"/>
                    <a:pt x="12" y="19"/>
                    <a:pt x="17" y="18"/>
                  </a:cubicBezTo>
                  <a:lnTo>
                    <a:pt x="17" y="18"/>
                  </a:lnTo>
                  <a:cubicBezTo>
                    <a:pt x="75" y="55"/>
                    <a:pt x="461" y="738"/>
                    <a:pt x="5942" y="9293"/>
                  </a:cubicBezTo>
                  <a:cubicBezTo>
                    <a:pt x="5964" y="9278"/>
                    <a:pt x="5991" y="9268"/>
                    <a:pt x="6018" y="9261"/>
                  </a:cubicBezTo>
                  <a:cubicBezTo>
                    <a:pt x="6445" y="9169"/>
                    <a:pt x="6945" y="8950"/>
                    <a:pt x="7424" y="8642"/>
                  </a:cubicBezTo>
                  <a:cubicBezTo>
                    <a:pt x="7902" y="8336"/>
                    <a:pt x="8310" y="7975"/>
                    <a:pt x="8573" y="7624"/>
                  </a:cubicBezTo>
                  <a:cubicBezTo>
                    <a:pt x="8591" y="7600"/>
                    <a:pt x="8610" y="7581"/>
                    <a:pt x="8633" y="7567"/>
                  </a:cubicBezTo>
                  <a:lnTo>
                    <a:pt x="8146" y="6808"/>
                  </a:lnTo>
                  <a:cubicBezTo>
                    <a:pt x="8097" y="6844"/>
                    <a:pt x="8048" y="6882"/>
                    <a:pt x="7997" y="6917"/>
                  </a:cubicBezTo>
                  <a:cubicBezTo>
                    <a:pt x="7717" y="7107"/>
                    <a:pt x="7385" y="7199"/>
                    <a:pt x="7052" y="7199"/>
                  </a:cubicBezTo>
                  <a:cubicBezTo>
                    <a:pt x="6902" y="7199"/>
                    <a:pt x="6753" y="7181"/>
                    <a:pt x="6608" y="7144"/>
                  </a:cubicBezTo>
                  <a:cubicBezTo>
                    <a:pt x="5014" y="6741"/>
                    <a:pt x="4816" y="5330"/>
                    <a:pt x="2175" y="1549"/>
                  </a:cubicBezTo>
                  <a:cubicBezTo>
                    <a:pt x="1659" y="809"/>
                    <a:pt x="1085" y="1"/>
                    <a:pt x="237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39"/>
            <p:cNvSpPr/>
            <p:nvPr/>
          </p:nvSpPr>
          <p:spPr>
            <a:xfrm>
              <a:off x="2665265" y="2529496"/>
              <a:ext cx="118988" cy="72676"/>
            </a:xfrm>
            <a:custGeom>
              <a:avLst/>
              <a:gdLst/>
              <a:ahLst/>
              <a:cxnLst/>
              <a:rect l="l" t="t" r="r" b="b"/>
              <a:pathLst>
                <a:path w="3615" h="2208" extrusionOk="0">
                  <a:moveTo>
                    <a:pt x="3350" y="1"/>
                  </a:moveTo>
                  <a:cubicBezTo>
                    <a:pt x="2981" y="464"/>
                    <a:pt x="2643" y="803"/>
                    <a:pt x="2248" y="803"/>
                  </a:cubicBezTo>
                  <a:cubicBezTo>
                    <a:pt x="2067" y="803"/>
                    <a:pt x="1875" y="733"/>
                    <a:pt x="1662" y="571"/>
                  </a:cubicBezTo>
                  <a:cubicBezTo>
                    <a:pt x="1454" y="415"/>
                    <a:pt x="1220" y="330"/>
                    <a:pt x="982" y="292"/>
                  </a:cubicBezTo>
                  <a:cubicBezTo>
                    <a:pt x="646" y="466"/>
                    <a:pt x="310" y="598"/>
                    <a:pt x="0" y="675"/>
                  </a:cubicBezTo>
                  <a:cubicBezTo>
                    <a:pt x="16" y="714"/>
                    <a:pt x="37" y="751"/>
                    <a:pt x="60" y="788"/>
                  </a:cubicBezTo>
                  <a:lnTo>
                    <a:pt x="758" y="1880"/>
                  </a:lnTo>
                  <a:cubicBezTo>
                    <a:pt x="886" y="2082"/>
                    <a:pt x="1087" y="2208"/>
                    <a:pt x="1270" y="2208"/>
                  </a:cubicBezTo>
                  <a:cubicBezTo>
                    <a:pt x="1298" y="2208"/>
                    <a:pt x="1326" y="2205"/>
                    <a:pt x="1353" y="2199"/>
                  </a:cubicBezTo>
                  <a:cubicBezTo>
                    <a:pt x="2150" y="2013"/>
                    <a:pt x="2990" y="1475"/>
                    <a:pt x="3490" y="830"/>
                  </a:cubicBezTo>
                  <a:cubicBezTo>
                    <a:pt x="3615" y="667"/>
                    <a:pt x="3598" y="390"/>
                    <a:pt x="3449" y="156"/>
                  </a:cubicBezTo>
                  <a:lnTo>
                    <a:pt x="3350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39"/>
            <p:cNvSpPr/>
            <p:nvPr/>
          </p:nvSpPr>
          <p:spPr>
            <a:xfrm>
              <a:off x="2423439" y="2082150"/>
              <a:ext cx="365324" cy="524303"/>
            </a:xfrm>
            <a:custGeom>
              <a:avLst/>
              <a:gdLst/>
              <a:ahLst/>
              <a:cxnLst/>
              <a:rect l="l" t="t" r="r" b="b"/>
              <a:pathLst>
                <a:path w="11099" h="15929" extrusionOk="0">
                  <a:moveTo>
                    <a:pt x="1652" y="1091"/>
                  </a:moveTo>
                  <a:lnTo>
                    <a:pt x="1670" y="1101"/>
                  </a:lnTo>
                  <a:lnTo>
                    <a:pt x="2974" y="1870"/>
                  </a:lnTo>
                  <a:lnTo>
                    <a:pt x="2952" y="1894"/>
                  </a:lnTo>
                  <a:cubicBezTo>
                    <a:pt x="2942" y="1904"/>
                    <a:pt x="2932" y="1915"/>
                    <a:pt x="2923" y="1927"/>
                  </a:cubicBezTo>
                  <a:cubicBezTo>
                    <a:pt x="2890" y="1967"/>
                    <a:pt x="2843" y="2020"/>
                    <a:pt x="2697" y="2166"/>
                  </a:cubicBezTo>
                  <a:lnTo>
                    <a:pt x="2695" y="2170"/>
                  </a:lnTo>
                  <a:lnTo>
                    <a:pt x="2684" y="2177"/>
                  </a:lnTo>
                  <a:cubicBezTo>
                    <a:pt x="2454" y="2397"/>
                    <a:pt x="2198" y="2599"/>
                    <a:pt x="1895" y="2793"/>
                  </a:cubicBezTo>
                  <a:lnTo>
                    <a:pt x="1895" y="2794"/>
                  </a:lnTo>
                  <a:lnTo>
                    <a:pt x="1885" y="2801"/>
                  </a:lnTo>
                  <a:cubicBezTo>
                    <a:pt x="1450" y="3078"/>
                    <a:pt x="1013" y="3282"/>
                    <a:pt x="617" y="3390"/>
                  </a:cubicBezTo>
                  <a:lnTo>
                    <a:pt x="585" y="3399"/>
                  </a:lnTo>
                  <a:lnTo>
                    <a:pt x="431" y="1874"/>
                  </a:lnTo>
                  <a:lnTo>
                    <a:pt x="448" y="1866"/>
                  </a:lnTo>
                  <a:cubicBezTo>
                    <a:pt x="862" y="1671"/>
                    <a:pt x="1284" y="1400"/>
                    <a:pt x="1639" y="1102"/>
                  </a:cubicBezTo>
                  <a:lnTo>
                    <a:pt x="1652" y="1091"/>
                  </a:lnTo>
                  <a:close/>
                  <a:moveTo>
                    <a:pt x="3149" y="2054"/>
                  </a:moveTo>
                  <a:lnTo>
                    <a:pt x="3168" y="2085"/>
                  </a:lnTo>
                  <a:cubicBezTo>
                    <a:pt x="3726" y="2947"/>
                    <a:pt x="6580" y="7404"/>
                    <a:pt x="8467" y="10352"/>
                  </a:cubicBezTo>
                  <a:lnTo>
                    <a:pt x="9375" y="11769"/>
                  </a:lnTo>
                  <a:lnTo>
                    <a:pt x="9364" y="11786"/>
                  </a:lnTo>
                  <a:cubicBezTo>
                    <a:pt x="8616" y="12768"/>
                    <a:pt x="7158" y="13352"/>
                    <a:pt x="6922" y="13352"/>
                  </a:cubicBezTo>
                  <a:lnTo>
                    <a:pt x="6913" y="13352"/>
                  </a:lnTo>
                  <a:lnTo>
                    <a:pt x="6901" y="13351"/>
                  </a:lnTo>
                  <a:lnTo>
                    <a:pt x="6892" y="13341"/>
                  </a:lnTo>
                  <a:lnTo>
                    <a:pt x="5115" y="10566"/>
                  </a:lnTo>
                  <a:cubicBezTo>
                    <a:pt x="3354" y="7818"/>
                    <a:pt x="1357" y="4699"/>
                    <a:pt x="698" y="3670"/>
                  </a:cubicBezTo>
                  <a:lnTo>
                    <a:pt x="678" y="3639"/>
                  </a:lnTo>
                  <a:lnTo>
                    <a:pt x="713" y="3629"/>
                  </a:lnTo>
                  <a:cubicBezTo>
                    <a:pt x="1069" y="3532"/>
                    <a:pt x="1530" y="3322"/>
                    <a:pt x="1944" y="3065"/>
                  </a:cubicBezTo>
                  <a:lnTo>
                    <a:pt x="1948" y="3063"/>
                  </a:lnTo>
                  <a:cubicBezTo>
                    <a:pt x="2420" y="2768"/>
                    <a:pt x="2838" y="2420"/>
                    <a:pt x="3126" y="2083"/>
                  </a:cubicBezTo>
                  <a:lnTo>
                    <a:pt x="3149" y="2054"/>
                  </a:lnTo>
                  <a:close/>
                  <a:moveTo>
                    <a:pt x="9520" y="12014"/>
                  </a:moveTo>
                  <a:cubicBezTo>
                    <a:pt x="9525" y="12014"/>
                    <a:pt x="9531" y="12018"/>
                    <a:pt x="9540" y="12030"/>
                  </a:cubicBezTo>
                  <a:lnTo>
                    <a:pt x="9544" y="12028"/>
                  </a:lnTo>
                  <a:lnTo>
                    <a:pt x="9555" y="12045"/>
                  </a:lnTo>
                  <a:lnTo>
                    <a:pt x="9554" y="12046"/>
                  </a:lnTo>
                  <a:cubicBezTo>
                    <a:pt x="9577" y="12080"/>
                    <a:pt x="9621" y="12147"/>
                    <a:pt x="9703" y="12272"/>
                  </a:cubicBezTo>
                  <a:lnTo>
                    <a:pt x="9868" y="12532"/>
                  </a:lnTo>
                  <a:lnTo>
                    <a:pt x="9855" y="12548"/>
                  </a:lnTo>
                  <a:cubicBezTo>
                    <a:pt x="9311" y="13208"/>
                    <a:pt x="8334" y="13836"/>
                    <a:pt x="7422" y="14112"/>
                  </a:cubicBezTo>
                  <a:lnTo>
                    <a:pt x="7422" y="14114"/>
                  </a:lnTo>
                  <a:cubicBezTo>
                    <a:pt x="7418" y="14117"/>
                    <a:pt x="7413" y="14118"/>
                    <a:pt x="7410" y="14118"/>
                  </a:cubicBezTo>
                  <a:cubicBezTo>
                    <a:pt x="7406" y="14118"/>
                    <a:pt x="7398" y="14115"/>
                    <a:pt x="7389" y="14102"/>
                  </a:cubicBezTo>
                  <a:lnTo>
                    <a:pt x="7385" y="14104"/>
                  </a:lnTo>
                  <a:lnTo>
                    <a:pt x="7365" y="14075"/>
                  </a:lnTo>
                  <a:lnTo>
                    <a:pt x="7367" y="14075"/>
                  </a:lnTo>
                  <a:cubicBezTo>
                    <a:pt x="7340" y="14038"/>
                    <a:pt x="7300" y="13972"/>
                    <a:pt x="7227" y="13859"/>
                  </a:cubicBezTo>
                  <a:lnTo>
                    <a:pt x="7050" y="13583"/>
                  </a:lnTo>
                  <a:lnTo>
                    <a:pt x="7087" y="13575"/>
                  </a:lnTo>
                  <a:cubicBezTo>
                    <a:pt x="7245" y="13538"/>
                    <a:pt x="7456" y="13461"/>
                    <a:pt x="7716" y="13348"/>
                  </a:cubicBezTo>
                  <a:cubicBezTo>
                    <a:pt x="7725" y="13344"/>
                    <a:pt x="7733" y="13341"/>
                    <a:pt x="7737" y="13339"/>
                  </a:cubicBezTo>
                  <a:cubicBezTo>
                    <a:pt x="8002" y="13219"/>
                    <a:pt x="8326" y="13034"/>
                    <a:pt x="8642" y="12807"/>
                  </a:cubicBezTo>
                  <a:cubicBezTo>
                    <a:pt x="8957" y="12583"/>
                    <a:pt x="9265" y="12319"/>
                    <a:pt x="9489" y="12043"/>
                  </a:cubicBezTo>
                  <a:lnTo>
                    <a:pt x="9487" y="12035"/>
                  </a:lnTo>
                  <a:lnTo>
                    <a:pt x="9508" y="12019"/>
                  </a:lnTo>
                  <a:cubicBezTo>
                    <a:pt x="9512" y="12016"/>
                    <a:pt x="9516" y="12014"/>
                    <a:pt x="9520" y="12014"/>
                  </a:cubicBezTo>
                  <a:close/>
                  <a:moveTo>
                    <a:pt x="10015" y="12758"/>
                  </a:moveTo>
                  <a:lnTo>
                    <a:pt x="10034" y="12790"/>
                  </a:lnTo>
                  <a:cubicBezTo>
                    <a:pt x="10152" y="13001"/>
                    <a:pt x="10286" y="13199"/>
                    <a:pt x="10406" y="13374"/>
                  </a:cubicBezTo>
                  <a:cubicBezTo>
                    <a:pt x="10687" y="13786"/>
                    <a:pt x="10908" y="14110"/>
                    <a:pt x="10737" y="14341"/>
                  </a:cubicBezTo>
                  <a:cubicBezTo>
                    <a:pt x="10252" y="14965"/>
                    <a:pt x="9442" y="15485"/>
                    <a:pt x="8671" y="15664"/>
                  </a:cubicBezTo>
                  <a:cubicBezTo>
                    <a:pt x="8646" y="15671"/>
                    <a:pt x="8623" y="15673"/>
                    <a:pt x="8600" y="15673"/>
                  </a:cubicBezTo>
                  <a:cubicBezTo>
                    <a:pt x="8354" y="15673"/>
                    <a:pt x="8158" y="15348"/>
                    <a:pt x="7921" y="14946"/>
                  </a:cubicBezTo>
                  <a:cubicBezTo>
                    <a:pt x="7809" y="14757"/>
                    <a:pt x="7692" y="14564"/>
                    <a:pt x="7557" y="14378"/>
                  </a:cubicBezTo>
                  <a:lnTo>
                    <a:pt x="7535" y="14347"/>
                  </a:lnTo>
                  <a:lnTo>
                    <a:pt x="7572" y="14337"/>
                  </a:lnTo>
                  <a:cubicBezTo>
                    <a:pt x="8426" y="14076"/>
                    <a:pt x="9398" y="13452"/>
                    <a:pt x="9991" y="12786"/>
                  </a:cubicBezTo>
                  <a:lnTo>
                    <a:pt x="10015" y="12758"/>
                  </a:lnTo>
                  <a:close/>
                  <a:moveTo>
                    <a:pt x="241" y="0"/>
                  </a:moveTo>
                  <a:cubicBezTo>
                    <a:pt x="197" y="0"/>
                    <a:pt x="152" y="14"/>
                    <a:pt x="114" y="39"/>
                  </a:cubicBezTo>
                  <a:cubicBezTo>
                    <a:pt x="39" y="88"/>
                    <a:pt x="1" y="169"/>
                    <a:pt x="8" y="258"/>
                  </a:cubicBezTo>
                  <a:cubicBezTo>
                    <a:pt x="16" y="298"/>
                    <a:pt x="37" y="516"/>
                    <a:pt x="167" y="1810"/>
                  </a:cubicBezTo>
                  <a:cubicBezTo>
                    <a:pt x="221" y="2276"/>
                    <a:pt x="252" y="2611"/>
                    <a:pt x="277" y="2857"/>
                  </a:cubicBezTo>
                  <a:cubicBezTo>
                    <a:pt x="317" y="3283"/>
                    <a:pt x="335" y="3462"/>
                    <a:pt x="407" y="3644"/>
                  </a:cubicBezTo>
                  <a:cubicBezTo>
                    <a:pt x="477" y="3815"/>
                    <a:pt x="599" y="4003"/>
                    <a:pt x="843" y="4377"/>
                  </a:cubicBezTo>
                  <a:cubicBezTo>
                    <a:pt x="941" y="4527"/>
                    <a:pt x="1059" y="4709"/>
                    <a:pt x="1202" y="4932"/>
                  </a:cubicBezTo>
                  <a:lnTo>
                    <a:pt x="2024" y="6218"/>
                  </a:lnTo>
                  <a:lnTo>
                    <a:pt x="6745" y="13583"/>
                  </a:lnTo>
                  <a:cubicBezTo>
                    <a:pt x="6929" y="13874"/>
                    <a:pt x="7046" y="14055"/>
                    <a:pt x="7119" y="14167"/>
                  </a:cubicBezTo>
                  <a:cubicBezTo>
                    <a:pt x="7229" y="14342"/>
                    <a:pt x="7238" y="14357"/>
                    <a:pt x="7243" y="14360"/>
                  </a:cubicBezTo>
                  <a:lnTo>
                    <a:pt x="7253" y="14371"/>
                  </a:lnTo>
                  <a:lnTo>
                    <a:pt x="7263" y="14390"/>
                  </a:lnTo>
                  <a:cubicBezTo>
                    <a:pt x="7285" y="14429"/>
                    <a:pt x="7285" y="14429"/>
                    <a:pt x="7386" y="14585"/>
                  </a:cubicBezTo>
                  <a:cubicBezTo>
                    <a:pt x="7476" y="14727"/>
                    <a:pt x="7651" y="14998"/>
                    <a:pt x="7997" y="15543"/>
                  </a:cubicBezTo>
                  <a:cubicBezTo>
                    <a:pt x="8108" y="15713"/>
                    <a:pt x="8259" y="15838"/>
                    <a:pt x="8426" y="15895"/>
                  </a:cubicBezTo>
                  <a:cubicBezTo>
                    <a:pt x="8490" y="15918"/>
                    <a:pt x="8553" y="15929"/>
                    <a:pt x="8614" y="15929"/>
                  </a:cubicBezTo>
                  <a:cubicBezTo>
                    <a:pt x="8653" y="15929"/>
                    <a:pt x="8691" y="15924"/>
                    <a:pt x="8727" y="15915"/>
                  </a:cubicBezTo>
                  <a:cubicBezTo>
                    <a:pt x="9555" y="15724"/>
                    <a:pt x="10422" y="15167"/>
                    <a:pt x="10938" y="14501"/>
                  </a:cubicBezTo>
                  <a:cubicBezTo>
                    <a:pt x="11099" y="14290"/>
                    <a:pt x="11084" y="13959"/>
                    <a:pt x="10906" y="13677"/>
                  </a:cubicBezTo>
                  <a:cubicBezTo>
                    <a:pt x="10620" y="13233"/>
                    <a:pt x="10450" y="12968"/>
                    <a:pt x="10345" y="12806"/>
                  </a:cubicBezTo>
                  <a:cubicBezTo>
                    <a:pt x="10184" y="12553"/>
                    <a:pt x="10184" y="12553"/>
                    <a:pt x="10152" y="12513"/>
                  </a:cubicBezTo>
                  <a:lnTo>
                    <a:pt x="10150" y="12505"/>
                  </a:lnTo>
                  <a:cubicBezTo>
                    <a:pt x="10126" y="12464"/>
                    <a:pt x="8982" y="10677"/>
                    <a:pt x="8971" y="10660"/>
                  </a:cubicBezTo>
                  <a:cubicBezTo>
                    <a:pt x="8678" y="10202"/>
                    <a:pt x="8386" y="9745"/>
                    <a:pt x="8092" y="9287"/>
                  </a:cubicBezTo>
                  <a:lnTo>
                    <a:pt x="4279" y="3339"/>
                  </a:lnTo>
                  <a:cubicBezTo>
                    <a:pt x="4066" y="3007"/>
                    <a:pt x="3907" y="2750"/>
                    <a:pt x="3778" y="2543"/>
                  </a:cubicBezTo>
                  <a:cubicBezTo>
                    <a:pt x="3279" y="1741"/>
                    <a:pt x="3279" y="1741"/>
                    <a:pt x="2641" y="1379"/>
                  </a:cubicBezTo>
                  <a:cubicBezTo>
                    <a:pt x="2422" y="1257"/>
                    <a:pt x="2125" y="1086"/>
                    <a:pt x="1704" y="828"/>
                  </a:cubicBezTo>
                  <a:lnTo>
                    <a:pt x="1698" y="824"/>
                  </a:lnTo>
                  <a:lnTo>
                    <a:pt x="1695" y="817"/>
                  </a:lnTo>
                  <a:cubicBezTo>
                    <a:pt x="1686" y="808"/>
                    <a:pt x="1598" y="756"/>
                    <a:pt x="1390" y="636"/>
                  </a:cubicBezTo>
                  <a:cubicBezTo>
                    <a:pt x="1192" y="518"/>
                    <a:pt x="872" y="334"/>
                    <a:pt x="360" y="33"/>
                  </a:cubicBezTo>
                  <a:cubicBezTo>
                    <a:pt x="322" y="11"/>
                    <a:pt x="281" y="0"/>
                    <a:pt x="2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8" name="Google Shape;2898;p39"/>
          <p:cNvGrpSpPr/>
          <p:nvPr/>
        </p:nvGrpSpPr>
        <p:grpSpPr>
          <a:xfrm>
            <a:off x="7572881" y="4079738"/>
            <a:ext cx="135149" cy="444287"/>
            <a:chOff x="2880331" y="2010988"/>
            <a:chExt cx="135149" cy="444287"/>
          </a:xfrm>
        </p:grpSpPr>
        <p:sp>
          <p:nvSpPr>
            <p:cNvPr id="2899" name="Google Shape;2899;p39"/>
            <p:cNvSpPr/>
            <p:nvPr/>
          </p:nvSpPr>
          <p:spPr>
            <a:xfrm>
              <a:off x="2884379" y="2015300"/>
              <a:ext cx="126624" cy="435630"/>
            </a:xfrm>
            <a:custGeom>
              <a:avLst/>
              <a:gdLst/>
              <a:ahLst/>
              <a:cxnLst/>
              <a:rect l="l" t="t" r="r" b="b"/>
              <a:pathLst>
                <a:path w="3847" h="13235" extrusionOk="0">
                  <a:moveTo>
                    <a:pt x="3087" y="0"/>
                  </a:moveTo>
                  <a:cubicBezTo>
                    <a:pt x="2917" y="0"/>
                    <a:pt x="2763" y="105"/>
                    <a:pt x="2706" y="269"/>
                  </a:cubicBezTo>
                  <a:lnTo>
                    <a:pt x="2005" y="2236"/>
                  </a:lnTo>
                  <a:cubicBezTo>
                    <a:pt x="1989" y="2234"/>
                    <a:pt x="1973" y="2233"/>
                    <a:pt x="1958" y="2233"/>
                  </a:cubicBezTo>
                  <a:cubicBezTo>
                    <a:pt x="1800" y="2233"/>
                    <a:pt x="1661" y="2348"/>
                    <a:pt x="1634" y="2509"/>
                  </a:cubicBezTo>
                  <a:lnTo>
                    <a:pt x="29" y="12611"/>
                  </a:lnTo>
                  <a:cubicBezTo>
                    <a:pt x="0" y="12788"/>
                    <a:pt x="122" y="12957"/>
                    <a:pt x="300" y="12985"/>
                  </a:cubicBezTo>
                  <a:lnTo>
                    <a:pt x="1840" y="13230"/>
                  </a:lnTo>
                  <a:cubicBezTo>
                    <a:pt x="1858" y="13233"/>
                    <a:pt x="1875" y="13234"/>
                    <a:pt x="1892" y="13234"/>
                  </a:cubicBezTo>
                  <a:cubicBezTo>
                    <a:pt x="2050" y="13234"/>
                    <a:pt x="2189" y="13120"/>
                    <a:pt x="2216" y="12959"/>
                  </a:cubicBezTo>
                  <a:lnTo>
                    <a:pt x="3820" y="2857"/>
                  </a:lnTo>
                  <a:cubicBezTo>
                    <a:pt x="3847" y="2680"/>
                    <a:pt x="3728" y="2514"/>
                    <a:pt x="3552" y="2483"/>
                  </a:cubicBezTo>
                  <a:lnTo>
                    <a:pt x="3494" y="396"/>
                  </a:lnTo>
                  <a:cubicBezTo>
                    <a:pt x="3489" y="201"/>
                    <a:pt x="3345" y="37"/>
                    <a:pt x="3154" y="7"/>
                  </a:cubicBezTo>
                  <a:lnTo>
                    <a:pt x="3150" y="5"/>
                  </a:lnTo>
                  <a:cubicBezTo>
                    <a:pt x="3129" y="2"/>
                    <a:pt x="3107" y="0"/>
                    <a:pt x="30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39"/>
            <p:cNvSpPr/>
            <p:nvPr/>
          </p:nvSpPr>
          <p:spPr>
            <a:xfrm>
              <a:off x="2891127" y="2134617"/>
              <a:ext cx="113228" cy="270693"/>
            </a:xfrm>
            <a:custGeom>
              <a:avLst/>
              <a:gdLst/>
              <a:ahLst/>
              <a:cxnLst/>
              <a:rect l="l" t="t" r="r" b="b"/>
              <a:pathLst>
                <a:path w="3440" h="8224" extrusionOk="0">
                  <a:moveTo>
                    <a:pt x="1253" y="1"/>
                  </a:moveTo>
                  <a:lnTo>
                    <a:pt x="1" y="7876"/>
                  </a:lnTo>
                  <a:lnTo>
                    <a:pt x="2187" y="8224"/>
                  </a:lnTo>
                  <a:lnTo>
                    <a:pt x="3439" y="349"/>
                  </a:lnTo>
                  <a:lnTo>
                    <a:pt x="125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39"/>
            <p:cNvSpPr/>
            <p:nvPr/>
          </p:nvSpPr>
          <p:spPr>
            <a:xfrm>
              <a:off x="2923745" y="2210847"/>
              <a:ext cx="47924" cy="117967"/>
            </a:xfrm>
            <a:custGeom>
              <a:avLst/>
              <a:gdLst/>
              <a:ahLst/>
              <a:cxnLst/>
              <a:rect l="l" t="t" r="r" b="b"/>
              <a:pathLst>
                <a:path w="1456" h="3584" extrusionOk="0">
                  <a:moveTo>
                    <a:pt x="982" y="1"/>
                  </a:moveTo>
                  <a:cubicBezTo>
                    <a:pt x="673" y="1"/>
                    <a:pt x="309" y="744"/>
                    <a:pt x="158" y="1701"/>
                  </a:cubicBezTo>
                  <a:cubicBezTo>
                    <a:pt x="0" y="2690"/>
                    <a:pt x="128" y="3531"/>
                    <a:pt x="443" y="3581"/>
                  </a:cubicBezTo>
                  <a:cubicBezTo>
                    <a:pt x="453" y="3583"/>
                    <a:pt x="463" y="3584"/>
                    <a:pt x="473" y="3584"/>
                  </a:cubicBezTo>
                  <a:cubicBezTo>
                    <a:pt x="783" y="3584"/>
                    <a:pt x="1147" y="2841"/>
                    <a:pt x="1298" y="1883"/>
                  </a:cubicBezTo>
                  <a:cubicBezTo>
                    <a:pt x="1456" y="895"/>
                    <a:pt x="1328" y="53"/>
                    <a:pt x="1012" y="3"/>
                  </a:cubicBezTo>
                  <a:cubicBezTo>
                    <a:pt x="1002" y="2"/>
                    <a:pt x="992" y="1"/>
                    <a:pt x="9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39"/>
            <p:cNvSpPr/>
            <p:nvPr/>
          </p:nvSpPr>
          <p:spPr>
            <a:xfrm>
              <a:off x="2924272" y="2159138"/>
              <a:ext cx="75968" cy="36470"/>
            </a:xfrm>
            <a:custGeom>
              <a:avLst/>
              <a:gdLst/>
              <a:ahLst/>
              <a:cxnLst/>
              <a:rect l="l" t="t" r="r" b="b"/>
              <a:pathLst>
                <a:path w="2308" h="1108" extrusionOk="0">
                  <a:moveTo>
                    <a:pt x="120" y="1"/>
                  </a:moveTo>
                  <a:lnTo>
                    <a:pt x="0" y="759"/>
                  </a:lnTo>
                  <a:lnTo>
                    <a:pt x="2187" y="1107"/>
                  </a:lnTo>
                  <a:lnTo>
                    <a:pt x="2308" y="347"/>
                  </a:lnTo>
                  <a:lnTo>
                    <a:pt x="12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39"/>
            <p:cNvSpPr/>
            <p:nvPr/>
          </p:nvSpPr>
          <p:spPr>
            <a:xfrm>
              <a:off x="2895011" y="2344120"/>
              <a:ext cx="76001" cy="36437"/>
            </a:xfrm>
            <a:custGeom>
              <a:avLst/>
              <a:gdLst/>
              <a:ahLst/>
              <a:cxnLst/>
              <a:rect l="l" t="t" r="r" b="b"/>
              <a:pathLst>
                <a:path w="2309" h="1107" extrusionOk="0">
                  <a:moveTo>
                    <a:pt x="122" y="0"/>
                  </a:moveTo>
                  <a:lnTo>
                    <a:pt x="1" y="759"/>
                  </a:lnTo>
                  <a:lnTo>
                    <a:pt x="2188" y="1107"/>
                  </a:lnTo>
                  <a:lnTo>
                    <a:pt x="2309" y="347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39"/>
            <p:cNvSpPr/>
            <p:nvPr/>
          </p:nvSpPr>
          <p:spPr>
            <a:xfrm>
              <a:off x="2884313" y="2142352"/>
              <a:ext cx="78700" cy="308578"/>
            </a:xfrm>
            <a:custGeom>
              <a:avLst/>
              <a:gdLst/>
              <a:ahLst/>
              <a:cxnLst/>
              <a:rect l="l" t="t" r="r" b="b"/>
              <a:pathLst>
                <a:path w="2391" h="9375" extrusionOk="0">
                  <a:moveTo>
                    <a:pt x="1421" y="1"/>
                  </a:moveTo>
                  <a:lnTo>
                    <a:pt x="29" y="8751"/>
                  </a:lnTo>
                  <a:cubicBezTo>
                    <a:pt x="0" y="8930"/>
                    <a:pt x="123" y="9098"/>
                    <a:pt x="300" y="9125"/>
                  </a:cubicBezTo>
                  <a:lnTo>
                    <a:pt x="1841" y="9370"/>
                  </a:lnTo>
                  <a:cubicBezTo>
                    <a:pt x="1859" y="9373"/>
                    <a:pt x="1877" y="9374"/>
                    <a:pt x="1895" y="9374"/>
                  </a:cubicBezTo>
                  <a:cubicBezTo>
                    <a:pt x="2053" y="9374"/>
                    <a:pt x="2191" y="9259"/>
                    <a:pt x="2215" y="9099"/>
                  </a:cubicBezTo>
                  <a:lnTo>
                    <a:pt x="2391" y="7994"/>
                  </a:lnTo>
                  <a:cubicBezTo>
                    <a:pt x="2327" y="7985"/>
                    <a:pt x="2262" y="7975"/>
                    <a:pt x="2199" y="7966"/>
                  </a:cubicBezTo>
                  <a:cubicBezTo>
                    <a:pt x="2011" y="7943"/>
                    <a:pt x="1813" y="7927"/>
                    <a:pt x="1636" y="7863"/>
                  </a:cubicBezTo>
                  <a:cubicBezTo>
                    <a:pt x="1550" y="7833"/>
                    <a:pt x="1469" y="7790"/>
                    <a:pt x="1398" y="7730"/>
                  </a:cubicBezTo>
                  <a:cubicBezTo>
                    <a:pt x="1188" y="7556"/>
                    <a:pt x="1120" y="7290"/>
                    <a:pt x="1118" y="7010"/>
                  </a:cubicBezTo>
                  <a:cubicBezTo>
                    <a:pt x="1116" y="6826"/>
                    <a:pt x="1144" y="6638"/>
                    <a:pt x="1177" y="6463"/>
                  </a:cubicBezTo>
                  <a:lnTo>
                    <a:pt x="1221" y="6247"/>
                  </a:lnTo>
                  <a:cubicBezTo>
                    <a:pt x="1464" y="5059"/>
                    <a:pt x="1805" y="3891"/>
                    <a:pt x="2066" y="2707"/>
                  </a:cubicBezTo>
                  <a:cubicBezTo>
                    <a:pt x="2159" y="2290"/>
                    <a:pt x="2240" y="1853"/>
                    <a:pt x="2223" y="1432"/>
                  </a:cubicBezTo>
                  <a:cubicBezTo>
                    <a:pt x="2212" y="1186"/>
                    <a:pt x="2168" y="943"/>
                    <a:pt x="2072" y="713"/>
                  </a:cubicBezTo>
                  <a:cubicBezTo>
                    <a:pt x="2059" y="682"/>
                    <a:pt x="2045" y="653"/>
                    <a:pt x="2030" y="623"/>
                  </a:cubicBezTo>
                  <a:cubicBezTo>
                    <a:pt x="1899" y="363"/>
                    <a:pt x="1677" y="139"/>
                    <a:pt x="142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39"/>
            <p:cNvSpPr/>
            <p:nvPr/>
          </p:nvSpPr>
          <p:spPr>
            <a:xfrm>
              <a:off x="2980129" y="2027248"/>
              <a:ext cx="10664" cy="57075"/>
            </a:xfrm>
            <a:custGeom>
              <a:avLst/>
              <a:gdLst/>
              <a:ahLst/>
              <a:cxnLst/>
              <a:rect l="l" t="t" r="r" b="b"/>
              <a:pathLst>
                <a:path w="324" h="1734" extrusionOk="0">
                  <a:moveTo>
                    <a:pt x="177" y="1"/>
                  </a:moveTo>
                  <a:cubicBezTo>
                    <a:pt x="150" y="1"/>
                    <a:pt x="124" y="17"/>
                    <a:pt x="116" y="50"/>
                  </a:cubicBezTo>
                  <a:cubicBezTo>
                    <a:pt x="19" y="477"/>
                    <a:pt x="0" y="1242"/>
                    <a:pt x="81" y="1679"/>
                  </a:cubicBezTo>
                  <a:cubicBezTo>
                    <a:pt x="88" y="1715"/>
                    <a:pt x="118" y="1734"/>
                    <a:pt x="148" y="1734"/>
                  </a:cubicBezTo>
                  <a:cubicBezTo>
                    <a:pt x="176" y="1734"/>
                    <a:pt x="205" y="1716"/>
                    <a:pt x="213" y="1682"/>
                  </a:cubicBezTo>
                  <a:cubicBezTo>
                    <a:pt x="308" y="1256"/>
                    <a:pt x="324" y="496"/>
                    <a:pt x="240" y="52"/>
                  </a:cubicBezTo>
                  <a:cubicBezTo>
                    <a:pt x="233" y="18"/>
                    <a:pt x="205" y="1"/>
                    <a:pt x="177" y="1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39"/>
            <p:cNvSpPr/>
            <p:nvPr/>
          </p:nvSpPr>
          <p:spPr>
            <a:xfrm>
              <a:off x="2880331" y="2010988"/>
              <a:ext cx="135149" cy="444287"/>
            </a:xfrm>
            <a:custGeom>
              <a:avLst/>
              <a:gdLst/>
              <a:ahLst/>
              <a:cxnLst/>
              <a:rect l="l" t="t" r="r" b="b"/>
              <a:pathLst>
                <a:path w="4106" h="13498" extrusionOk="0">
                  <a:moveTo>
                    <a:pt x="3209" y="265"/>
                  </a:moveTo>
                  <a:cubicBezTo>
                    <a:pt x="3224" y="265"/>
                    <a:pt x="3239" y="266"/>
                    <a:pt x="3255" y="268"/>
                  </a:cubicBezTo>
                  <a:cubicBezTo>
                    <a:pt x="3384" y="290"/>
                    <a:pt x="3480" y="399"/>
                    <a:pt x="3484" y="530"/>
                  </a:cubicBezTo>
                  <a:lnTo>
                    <a:pt x="3537" y="2459"/>
                  </a:lnTo>
                  <a:lnTo>
                    <a:pt x="2302" y="2263"/>
                  </a:lnTo>
                  <a:lnTo>
                    <a:pt x="2951" y="445"/>
                  </a:lnTo>
                  <a:cubicBezTo>
                    <a:pt x="2990" y="336"/>
                    <a:pt x="3094" y="265"/>
                    <a:pt x="3209" y="265"/>
                  </a:cubicBezTo>
                  <a:close/>
                  <a:moveTo>
                    <a:pt x="2079" y="2496"/>
                  </a:moveTo>
                  <a:cubicBezTo>
                    <a:pt x="2089" y="2496"/>
                    <a:pt x="2097" y="2497"/>
                    <a:pt x="2106" y="2497"/>
                  </a:cubicBezTo>
                  <a:lnTo>
                    <a:pt x="3654" y="2743"/>
                  </a:lnTo>
                  <a:cubicBezTo>
                    <a:pt x="3758" y="2762"/>
                    <a:pt x="3829" y="2862"/>
                    <a:pt x="3813" y="2965"/>
                  </a:cubicBezTo>
                  <a:lnTo>
                    <a:pt x="3658" y="3948"/>
                  </a:lnTo>
                  <a:lnTo>
                    <a:pt x="1732" y="3642"/>
                  </a:lnTo>
                  <a:lnTo>
                    <a:pt x="1886" y="2661"/>
                  </a:lnTo>
                  <a:cubicBezTo>
                    <a:pt x="1900" y="2565"/>
                    <a:pt x="1985" y="2496"/>
                    <a:pt x="2079" y="2496"/>
                  </a:cubicBezTo>
                  <a:close/>
                  <a:moveTo>
                    <a:pt x="1690" y="3905"/>
                  </a:moveTo>
                  <a:lnTo>
                    <a:pt x="3615" y="4210"/>
                  </a:lnTo>
                  <a:lnTo>
                    <a:pt x="2404" y="11824"/>
                  </a:lnTo>
                  <a:lnTo>
                    <a:pt x="479" y="11518"/>
                  </a:lnTo>
                  <a:lnTo>
                    <a:pt x="1690" y="3905"/>
                  </a:lnTo>
                  <a:close/>
                  <a:moveTo>
                    <a:pt x="436" y="11780"/>
                  </a:moveTo>
                  <a:lnTo>
                    <a:pt x="2362" y="12086"/>
                  </a:lnTo>
                  <a:lnTo>
                    <a:pt x="2207" y="13068"/>
                  </a:lnTo>
                  <a:cubicBezTo>
                    <a:pt x="2198" y="13121"/>
                    <a:pt x="2170" y="13165"/>
                    <a:pt x="2128" y="13196"/>
                  </a:cubicBezTo>
                  <a:cubicBezTo>
                    <a:pt x="2094" y="13221"/>
                    <a:pt x="2054" y="13233"/>
                    <a:pt x="2013" y="13233"/>
                  </a:cubicBezTo>
                  <a:cubicBezTo>
                    <a:pt x="2003" y="13233"/>
                    <a:pt x="1993" y="13233"/>
                    <a:pt x="1983" y="13231"/>
                  </a:cubicBezTo>
                  <a:lnTo>
                    <a:pt x="443" y="12986"/>
                  </a:lnTo>
                  <a:cubicBezTo>
                    <a:pt x="392" y="12978"/>
                    <a:pt x="346" y="12950"/>
                    <a:pt x="315" y="12908"/>
                  </a:cubicBezTo>
                  <a:cubicBezTo>
                    <a:pt x="285" y="12865"/>
                    <a:pt x="272" y="12815"/>
                    <a:pt x="281" y="12763"/>
                  </a:cubicBezTo>
                  <a:lnTo>
                    <a:pt x="436" y="11780"/>
                  </a:lnTo>
                  <a:close/>
                  <a:moveTo>
                    <a:pt x="3207" y="1"/>
                  </a:moveTo>
                  <a:cubicBezTo>
                    <a:pt x="2983" y="1"/>
                    <a:pt x="2779" y="141"/>
                    <a:pt x="2703" y="358"/>
                  </a:cubicBezTo>
                  <a:lnTo>
                    <a:pt x="2033" y="2237"/>
                  </a:lnTo>
                  <a:cubicBezTo>
                    <a:pt x="1831" y="2258"/>
                    <a:pt x="1659" y="2411"/>
                    <a:pt x="1625" y="2620"/>
                  </a:cubicBezTo>
                  <a:lnTo>
                    <a:pt x="1448" y="3732"/>
                  </a:lnTo>
                  <a:lnTo>
                    <a:pt x="559" y="9329"/>
                  </a:lnTo>
                  <a:lnTo>
                    <a:pt x="20" y="12722"/>
                  </a:lnTo>
                  <a:cubicBezTo>
                    <a:pt x="0" y="12843"/>
                    <a:pt x="29" y="12965"/>
                    <a:pt x="102" y="13063"/>
                  </a:cubicBezTo>
                  <a:cubicBezTo>
                    <a:pt x="174" y="13163"/>
                    <a:pt x="281" y="13228"/>
                    <a:pt x="401" y="13247"/>
                  </a:cubicBezTo>
                  <a:lnTo>
                    <a:pt x="1942" y="13492"/>
                  </a:lnTo>
                  <a:cubicBezTo>
                    <a:pt x="1965" y="13496"/>
                    <a:pt x="1991" y="13497"/>
                    <a:pt x="2015" y="13497"/>
                  </a:cubicBezTo>
                  <a:cubicBezTo>
                    <a:pt x="2111" y="13497"/>
                    <a:pt x="2203" y="13466"/>
                    <a:pt x="2283" y="13409"/>
                  </a:cubicBezTo>
                  <a:cubicBezTo>
                    <a:pt x="2383" y="13338"/>
                    <a:pt x="2448" y="13231"/>
                    <a:pt x="2467" y="13110"/>
                  </a:cubicBezTo>
                  <a:lnTo>
                    <a:pt x="2644" y="11997"/>
                  </a:lnTo>
                  <a:lnTo>
                    <a:pt x="3271" y="8058"/>
                  </a:lnTo>
                  <a:lnTo>
                    <a:pt x="4074" y="3008"/>
                  </a:lnTo>
                  <a:cubicBezTo>
                    <a:pt x="4106" y="2800"/>
                    <a:pt x="3990" y="2601"/>
                    <a:pt x="3804" y="2518"/>
                  </a:cubicBezTo>
                  <a:lnTo>
                    <a:pt x="3749" y="524"/>
                  </a:lnTo>
                  <a:cubicBezTo>
                    <a:pt x="3743" y="266"/>
                    <a:pt x="3552" y="49"/>
                    <a:pt x="3293" y="8"/>
                  </a:cubicBezTo>
                  <a:cubicBezTo>
                    <a:pt x="3264" y="3"/>
                    <a:pt x="3235" y="1"/>
                    <a:pt x="32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39"/>
          <p:cNvGrpSpPr/>
          <p:nvPr/>
        </p:nvGrpSpPr>
        <p:grpSpPr>
          <a:xfrm>
            <a:off x="957250" y="2571741"/>
            <a:ext cx="394355" cy="421115"/>
            <a:chOff x="3569800" y="2151666"/>
            <a:chExt cx="394355" cy="421115"/>
          </a:xfrm>
        </p:grpSpPr>
        <p:sp>
          <p:nvSpPr>
            <p:cNvPr id="2908" name="Google Shape;2908;p39"/>
            <p:cNvSpPr/>
            <p:nvPr/>
          </p:nvSpPr>
          <p:spPr>
            <a:xfrm>
              <a:off x="3615815" y="2155978"/>
              <a:ext cx="215626" cy="412425"/>
            </a:xfrm>
            <a:custGeom>
              <a:avLst/>
              <a:gdLst/>
              <a:ahLst/>
              <a:cxnLst/>
              <a:rect l="l" t="t" r="r" b="b"/>
              <a:pathLst>
                <a:path w="6551" h="12530" extrusionOk="0">
                  <a:moveTo>
                    <a:pt x="442" y="1"/>
                  </a:moveTo>
                  <a:cubicBezTo>
                    <a:pt x="388" y="1"/>
                    <a:pt x="333" y="11"/>
                    <a:pt x="281" y="34"/>
                  </a:cubicBezTo>
                  <a:lnTo>
                    <a:pt x="277" y="35"/>
                  </a:lnTo>
                  <a:cubicBezTo>
                    <a:pt x="99" y="114"/>
                    <a:pt x="1" y="308"/>
                    <a:pt x="44" y="497"/>
                  </a:cubicBezTo>
                  <a:lnTo>
                    <a:pt x="515" y="2532"/>
                  </a:lnTo>
                  <a:cubicBezTo>
                    <a:pt x="352" y="2606"/>
                    <a:pt x="278" y="2796"/>
                    <a:pt x="350" y="2961"/>
                  </a:cubicBezTo>
                  <a:lnTo>
                    <a:pt x="4449" y="12333"/>
                  </a:lnTo>
                  <a:cubicBezTo>
                    <a:pt x="4504" y="12456"/>
                    <a:pt x="4623" y="12529"/>
                    <a:pt x="4749" y="12529"/>
                  </a:cubicBezTo>
                  <a:cubicBezTo>
                    <a:pt x="4793" y="12529"/>
                    <a:pt x="4837" y="12520"/>
                    <a:pt x="4880" y="12502"/>
                  </a:cubicBezTo>
                  <a:lnTo>
                    <a:pt x="6308" y="11876"/>
                  </a:lnTo>
                  <a:cubicBezTo>
                    <a:pt x="6475" y="11805"/>
                    <a:pt x="6550" y="11613"/>
                    <a:pt x="6478" y="11448"/>
                  </a:cubicBezTo>
                  <a:lnTo>
                    <a:pt x="2380" y="2076"/>
                  </a:lnTo>
                  <a:cubicBezTo>
                    <a:pt x="2326" y="1952"/>
                    <a:pt x="2206" y="1880"/>
                    <a:pt x="2080" y="1880"/>
                  </a:cubicBezTo>
                  <a:cubicBezTo>
                    <a:pt x="2038" y="1880"/>
                    <a:pt x="1995" y="1888"/>
                    <a:pt x="1953" y="1905"/>
                  </a:cubicBezTo>
                  <a:lnTo>
                    <a:pt x="778" y="177"/>
                  </a:lnTo>
                  <a:cubicBezTo>
                    <a:pt x="701" y="64"/>
                    <a:pt x="574" y="1"/>
                    <a:pt x="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39"/>
            <p:cNvSpPr/>
            <p:nvPr/>
          </p:nvSpPr>
          <p:spPr>
            <a:xfrm>
              <a:off x="3642311" y="2258047"/>
              <a:ext cx="171948" cy="269706"/>
            </a:xfrm>
            <a:custGeom>
              <a:avLst/>
              <a:gdLst/>
              <a:ahLst/>
              <a:cxnLst/>
              <a:rect l="l" t="t" r="r" b="b"/>
              <a:pathLst>
                <a:path w="5224" h="8194" extrusionOk="0">
                  <a:moveTo>
                    <a:pt x="2029" y="0"/>
                  </a:moveTo>
                  <a:lnTo>
                    <a:pt x="0" y="887"/>
                  </a:lnTo>
                  <a:lnTo>
                    <a:pt x="3195" y="8194"/>
                  </a:lnTo>
                  <a:lnTo>
                    <a:pt x="5224" y="7306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39"/>
            <p:cNvSpPr/>
            <p:nvPr/>
          </p:nvSpPr>
          <p:spPr>
            <a:xfrm>
              <a:off x="3694646" y="2337932"/>
              <a:ext cx="67114" cy="110364"/>
            </a:xfrm>
            <a:custGeom>
              <a:avLst/>
              <a:gdLst/>
              <a:ahLst/>
              <a:cxnLst/>
              <a:rect l="l" t="t" r="r" b="b"/>
              <a:pathLst>
                <a:path w="2039" h="3353" extrusionOk="0">
                  <a:moveTo>
                    <a:pt x="374" y="1"/>
                  </a:moveTo>
                  <a:cubicBezTo>
                    <a:pt x="345" y="1"/>
                    <a:pt x="318" y="6"/>
                    <a:pt x="293" y="17"/>
                  </a:cubicBezTo>
                  <a:cubicBezTo>
                    <a:pt x="1" y="145"/>
                    <a:pt x="88" y="992"/>
                    <a:pt x="490" y="1909"/>
                  </a:cubicBezTo>
                  <a:cubicBezTo>
                    <a:pt x="857" y="2746"/>
                    <a:pt x="1358" y="3353"/>
                    <a:pt x="1665" y="3353"/>
                  </a:cubicBezTo>
                  <a:cubicBezTo>
                    <a:pt x="1693" y="3353"/>
                    <a:pt x="1720" y="3347"/>
                    <a:pt x="1745" y="3336"/>
                  </a:cubicBezTo>
                  <a:cubicBezTo>
                    <a:pt x="2038" y="3209"/>
                    <a:pt x="1950" y="2362"/>
                    <a:pt x="1549" y="1445"/>
                  </a:cubicBezTo>
                  <a:cubicBezTo>
                    <a:pt x="1183" y="607"/>
                    <a:pt x="681" y="1"/>
                    <a:pt x="3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39"/>
            <p:cNvSpPr/>
            <p:nvPr/>
          </p:nvSpPr>
          <p:spPr>
            <a:xfrm>
              <a:off x="3652350" y="2281055"/>
              <a:ext cx="76922" cy="52401"/>
            </a:xfrm>
            <a:custGeom>
              <a:avLst/>
              <a:gdLst/>
              <a:ahLst/>
              <a:cxnLst/>
              <a:rect l="l" t="t" r="r" b="b"/>
              <a:pathLst>
                <a:path w="2337" h="1592" extrusionOk="0">
                  <a:moveTo>
                    <a:pt x="2029" y="0"/>
                  </a:moveTo>
                  <a:lnTo>
                    <a:pt x="0" y="887"/>
                  </a:lnTo>
                  <a:lnTo>
                    <a:pt x="309" y="1592"/>
                  </a:lnTo>
                  <a:lnTo>
                    <a:pt x="2337" y="704"/>
                  </a:lnTo>
                  <a:lnTo>
                    <a:pt x="20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39"/>
            <p:cNvSpPr/>
            <p:nvPr/>
          </p:nvSpPr>
          <p:spPr>
            <a:xfrm>
              <a:off x="3727298" y="2452344"/>
              <a:ext cx="76955" cy="52434"/>
            </a:xfrm>
            <a:custGeom>
              <a:avLst/>
              <a:gdLst/>
              <a:ahLst/>
              <a:cxnLst/>
              <a:rect l="l" t="t" r="r" b="b"/>
              <a:pathLst>
                <a:path w="2338" h="1593" extrusionOk="0">
                  <a:moveTo>
                    <a:pt x="2029" y="1"/>
                  </a:moveTo>
                  <a:lnTo>
                    <a:pt x="0" y="888"/>
                  </a:lnTo>
                  <a:lnTo>
                    <a:pt x="309" y="1593"/>
                  </a:lnTo>
                  <a:lnTo>
                    <a:pt x="2338" y="705"/>
                  </a:lnTo>
                  <a:lnTo>
                    <a:pt x="202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39"/>
            <p:cNvSpPr/>
            <p:nvPr/>
          </p:nvSpPr>
          <p:spPr>
            <a:xfrm>
              <a:off x="3696160" y="2265585"/>
              <a:ext cx="135248" cy="302851"/>
            </a:xfrm>
            <a:custGeom>
              <a:avLst/>
              <a:gdLst/>
              <a:ahLst/>
              <a:cxnLst/>
              <a:rect l="l" t="t" r="r" b="b"/>
              <a:pathLst>
                <a:path w="4109" h="9201" extrusionOk="0">
                  <a:moveTo>
                    <a:pt x="487" y="1"/>
                  </a:moveTo>
                  <a:cubicBezTo>
                    <a:pt x="274" y="199"/>
                    <a:pt x="114" y="471"/>
                    <a:pt x="53" y="757"/>
                  </a:cubicBezTo>
                  <a:cubicBezTo>
                    <a:pt x="46" y="789"/>
                    <a:pt x="41" y="821"/>
                    <a:pt x="35" y="853"/>
                  </a:cubicBezTo>
                  <a:cubicBezTo>
                    <a:pt x="0" y="1101"/>
                    <a:pt x="20" y="1347"/>
                    <a:pt x="72" y="1587"/>
                  </a:cubicBezTo>
                  <a:cubicBezTo>
                    <a:pt x="160" y="2000"/>
                    <a:pt x="349" y="2401"/>
                    <a:pt x="542" y="2782"/>
                  </a:cubicBezTo>
                  <a:cubicBezTo>
                    <a:pt x="1094" y="3863"/>
                    <a:pt x="1718" y="4907"/>
                    <a:pt x="2254" y="5996"/>
                  </a:cubicBezTo>
                  <a:cubicBezTo>
                    <a:pt x="2287" y="6061"/>
                    <a:pt x="2319" y="6128"/>
                    <a:pt x="2350" y="6194"/>
                  </a:cubicBezTo>
                  <a:cubicBezTo>
                    <a:pt x="2426" y="6355"/>
                    <a:pt x="2500" y="6530"/>
                    <a:pt x="2543" y="6708"/>
                  </a:cubicBezTo>
                  <a:cubicBezTo>
                    <a:pt x="2612" y="6979"/>
                    <a:pt x="2614" y="7253"/>
                    <a:pt x="2455" y="7475"/>
                  </a:cubicBezTo>
                  <a:cubicBezTo>
                    <a:pt x="2400" y="7551"/>
                    <a:pt x="2333" y="7612"/>
                    <a:pt x="2258" y="7663"/>
                  </a:cubicBezTo>
                  <a:cubicBezTo>
                    <a:pt x="2102" y="7770"/>
                    <a:pt x="1914" y="7837"/>
                    <a:pt x="1738" y="7906"/>
                  </a:cubicBezTo>
                  <a:cubicBezTo>
                    <a:pt x="1679" y="7928"/>
                    <a:pt x="1620" y="7954"/>
                    <a:pt x="1560" y="7978"/>
                  </a:cubicBezTo>
                  <a:lnTo>
                    <a:pt x="2008" y="9004"/>
                  </a:lnTo>
                  <a:cubicBezTo>
                    <a:pt x="2062" y="9128"/>
                    <a:pt x="2182" y="9201"/>
                    <a:pt x="2307" y="9201"/>
                  </a:cubicBezTo>
                  <a:cubicBezTo>
                    <a:pt x="2351" y="9201"/>
                    <a:pt x="2396" y="9192"/>
                    <a:pt x="2439" y="9173"/>
                  </a:cubicBezTo>
                  <a:lnTo>
                    <a:pt x="3867" y="8549"/>
                  </a:lnTo>
                  <a:cubicBezTo>
                    <a:pt x="4033" y="8476"/>
                    <a:pt x="4108" y="8284"/>
                    <a:pt x="4036" y="8118"/>
                  </a:cubicBezTo>
                  <a:lnTo>
                    <a:pt x="487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39"/>
            <p:cNvSpPr/>
            <p:nvPr/>
          </p:nvSpPr>
          <p:spPr>
            <a:xfrm>
              <a:off x="3628388" y="2167893"/>
              <a:ext cx="18729" cy="55133"/>
            </a:xfrm>
            <a:custGeom>
              <a:avLst/>
              <a:gdLst/>
              <a:ahLst/>
              <a:cxnLst/>
              <a:rect l="l" t="t" r="r" b="b"/>
              <a:pathLst>
                <a:path w="569" h="1675" extrusionOk="0">
                  <a:moveTo>
                    <a:pt x="67" y="0"/>
                  </a:moveTo>
                  <a:cubicBezTo>
                    <a:pt x="34" y="0"/>
                    <a:pt x="0" y="26"/>
                    <a:pt x="3" y="69"/>
                  </a:cubicBezTo>
                  <a:cubicBezTo>
                    <a:pt x="34" y="518"/>
                    <a:pt x="239" y="1251"/>
                    <a:pt x="439" y="1638"/>
                  </a:cubicBezTo>
                  <a:cubicBezTo>
                    <a:pt x="452" y="1663"/>
                    <a:pt x="475" y="1674"/>
                    <a:pt x="497" y="1674"/>
                  </a:cubicBezTo>
                  <a:cubicBezTo>
                    <a:pt x="533" y="1674"/>
                    <a:pt x="569" y="1647"/>
                    <a:pt x="566" y="1602"/>
                  </a:cubicBezTo>
                  <a:cubicBezTo>
                    <a:pt x="534" y="1159"/>
                    <a:pt x="323" y="423"/>
                    <a:pt x="121" y="34"/>
                  </a:cubicBezTo>
                  <a:cubicBezTo>
                    <a:pt x="109" y="11"/>
                    <a:pt x="88" y="0"/>
                    <a:pt x="67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39"/>
            <p:cNvSpPr/>
            <p:nvPr/>
          </p:nvSpPr>
          <p:spPr>
            <a:xfrm>
              <a:off x="3611141" y="2151666"/>
              <a:ext cx="225237" cy="421115"/>
            </a:xfrm>
            <a:custGeom>
              <a:avLst/>
              <a:gdLst/>
              <a:ahLst/>
              <a:cxnLst/>
              <a:rect l="l" t="t" r="r" b="b"/>
              <a:pathLst>
                <a:path w="6843" h="12794" extrusionOk="0">
                  <a:moveTo>
                    <a:pt x="586" y="265"/>
                  </a:moveTo>
                  <a:cubicBezTo>
                    <a:pt x="675" y="265"/>
                    <a:pt x="760" y="307"/>
                    <a:pt x="811" y="384"/>
                  </a:cubicBezTo>
                  <a:lnTo>
                    <a:pt x="1895" y="1980"/>
                  </a:lnTo>
                  <a:lnTo>
                    <a:pt x="751" y="2480"/>
                  </a:lnTo>
                  <a:lnTo>
                    <a:pt x="316" y="601"/>
                  </a:lnTo>
                  <a:cubicBezTo>
                    <a:pt x="286" y="472"/>
                    <a:pt x="352" y="341"/>
                    <a:pt x="478" y="287"/>
                  </a:cubicBezTo>
                  <a:cubicBezTo>
                    <a:pt x="513" y="271"/>
                    <a:pt x="550" y="265"/>
                    <a:pt x="586" y="265"/>
                  </a:cubicBezTo>
                  <a:close/>
                  <a:moveTo>
                    <a:pt x="2222" y="2142"/>
                  </a:moveTo>
                  <a:cubicBezTo>
                    <a:pt x="2298" y="2142"/>
                    <a:pt x="2370" y="2186"/>
                    <a:pt x="2401" y="2259"/>
                  </a:cubicBezTo>
                  <a:lnTo>
                    <a:pt x="2800" y="3170"/>
                  </a:lnTo>
                  <a:lnTo>
                    <a:pt x="1013" y="3952"/>
                  </a:lnTo>
                  <a:lnTo>
                    <a:pt x="614" y="3041"/>
                  </a:lnTo>
                  <a:cubicBezTo>
                    <a:pt x="571" y="2943"/>
                    <a:pt x="616" y="2829"/>
                    <a:pt x="712" y="2785"/>
                  </a:cubicBezTo>
                  <a:lnTo>
                    <a:pt x="2146" y="2158"/>
                  </a:lnTo>
                  <a:cubicBezTo>
                    <a:pt x="2171" y="2147"/>
                    <a:pt x="2197" y="2142"/>
                    <a:pt x="2222" y="2142"/>
                  </a:cubicBezTo>
                  <a:close/>
                  <a:moveTo>
                    <a:pt x="2906" y="3414"/>
                  </a:moveTo>
                  <a:lnTo>
                    <a:pt x="5995" y="10479"/>
                  </a:lnTo>
                  <a:lnTo>
                    <a:pt x="4209" y="11260"/>
                  </a:lnTo>
                  <a:lnTo>
                    <a:pt x="1118" y="4195"/>
                  </a:lnTo>
                  <a:lnTo>
                    <a:pt x="2906" y="3414"/>
                  </a:lnTo>
                  <a:close/>
                  <a:moveTo>
                    <a:pt x="6100" y="10718"/>
                  </a:moveTo>
                  <a:lnTo>
                    <a:pt x="6499" y="11630"/>
                  </a:lnTo>
                  <a:cubicBezTo>
                    <a:pt x="6542" y="11730"/>
                    <a:pt x="6497" y="11846"/>
                    <a:pt x="6399" y="11888"/>
                  </a:cubicBezTo>
                  <a:lnTo>
                    <a:pt x="4969" y="12513"/>
                  </a:lnTo>
                  <a:cubicBezTo>
                    <a:pt x="4943" y="12524"/>
                    <a:pt x="4917" y="12529"/>
                    <a:pt x="4891" y="12529"/>
                  </a:cubicBezTo>
                  <a:cubicBezTo>
                    <a:pt x="4815" y="12529"/>
                    <a:pt x="4743" y="12485"/>
                    <a:pt x="4712" y="12412"/>
                  </a:cubicBezTo>
                  <a:lnTo>
                    <a:pt x="4313" y="11500"/>
                  </a:lnTo>
                  <a:lnTo>
                    <a:pt x="6100" y="10718"/>
                  </a:lnTo>
                  <a:close/>
                  <a:moveTo>
                    <a:pt x="587" y="1"/>
                  </a:moveTo>
                  <a:cubicBezTo>
                    <a:pt x="514" y="1"/>
                    <a:pt x="439" y="16"/>
                    <a:pt x="367" y="47"/>
                  </a:cubicBezTo>
                  <a:cubicBezTo>
                    <a:pt x="130" y="150"/>
                    <a:pt x="0" y="408"/>
                    <a:pt x="59" y="660"/>
                  </a:cubicBezTo>
                  <a:lnTo>
                    <a:pt x="508" y="2604"/>
                  </a:lnTo>
                  <a:cubicBezTo>
                    <a:pt x="348" y="2730"/>
                    <a:pt x="286" y="2952"/>
                    <a:pt x="371" y="3147"/>
                  </a:cubicBezTo>
                  <a:lnTo>
                    <a:pt x="824" y="4180"/>
                  </a:lnTo>
                  <a:lnTo>
                    <a:pt x="3723" y="10808"/>
                  </a:lnTo>
                  <a:lnTo>
                    <a:pt x="4470" y="12518"/>
                  </a:lnTo>
                  <a:cubicBezTo>
                    <a:pt x="4545" y="12692"/>
                    <a:pt x="4714" y="12794"/>
                    <a:pt x="4891" y="12794"/>
                  </a:cubicBezTo>
                  <a:cubicBezTo>
                    <a:pt x="4953" y="12794"/>
                    <a:pt x="5016" y="12782"/>
                    <a:pt x="5075" y="12755"/>
                  </a:cubicBezTo>
                  <a:lnTo>
                    <a:pt x="6505" y="12130"/>
                  </a:lnTo>
                  <a:cubicBezTo>
                    <a:pt x="6736" y="12029"/>
                    <a:pt x="6842" y="11757"/>
                    <a:pt x="6741" y="11526"/>
                  </a:cubicBezTo>
                  <a:lnTo>
                    <a:pt x="2643" y="2153"/>
                  </a:lnTo>
                  <a:cubicBezTo>
                    <a:pt x="2568" y="1983"/>
                    <a:pt x="2398" y="1881"/>
                    <a:pt x="2221" y="1881"/>
                  </a:cubicBezTo>
                  <a:cubicBezTo>
                    <a:pt x="2198" y="1881"/>
                    <a:pt x="2175" y="1883"/>
                    <a:pt x="2151" y="1886"/>
                  </a:cubicBezTo>
                  <a:lnTo>
                    <a:pt x="1031" y="235"/>
                  </a:lnTo>
                  <a:cubicBezTo>
                    <a:pt x="929" y="85"/>
                    <a:pt x="761" y="1"/>
                    <a:pt x="5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39"/>
            <p:cNvSpPr/>
            <p:nvPr/>
          </p:nvSpPr>
          <p:spPr>
            <a:xfrm>
              <a:off x="3574737" y="2287934"/>
              <a:ext cx="333264" cy="250911"/>
            </a:xfrm>
            <a:custGeom>
              <a:avLst/>
              <a:gdLst/>
              <a:ahLst/>
              <a:cxnLst/>
              <a:rect l="l" t="t" r="r" b="b"/>
              <a:pathLst>
                <a:path w="10125" h="7623" extrusionOk="0">
                  <a:moveTo>
                    <a:pt x="8889" y="0"/>
                  </a:moveTo>
                  <a:cubicBezTo>
                    <a:pt x="8826" y="0"/>
                    <a:pt x="8763" y="18"/>
                    <a:pt x="8707" y="56"/>
                  </a:cubicBezTo>
                  <a:lnTo>
                    <a:pt x="192" y="5726"/>
                  </a:lnTo>
                  <a:cubicBezTo>
                    <a:pt x="42" y="5825"/>
                    <a:pt x="1" y="6028"/>
                    <a:pt x="102" y="6179"/>
                  </a:cubicBezTo>
                  <a:lnTo>
                    <a:pt x="967" y="7477"/>
                  </a:lnTo>
                  <a:cubicBezTo>
                    <a:pt x="1029" y="7571"/>
                    <a:pt x="1133" y="7623"/>
                    <a:pt x="1239" y="7623"/>
                  </a:cubicBezTo>
                  <a:cubicBezTo>
                    <a:pt x="1301" y="7623"/>
                    <a:pt x="1364" y="7605"/>
                    <a:pt x="1420" y="7567"/>
                  </a:cubicBezTo>
                  <a:lnTo>
                    <a:pt x="9934" y="1898"/>
                  </a:lnTo>
                  <a:cubicBezTo>
                    <a:pt x="10083" y="1798"/>
                    <a:pt x="10124" y="1598"/>
                    <a:pt x="10027" y="1447"/>
                  </a:cubicBezTo>
                  <a:lnTo>
                    <a:pt x="9159" y="142"/>
                  </a:lnTo>
                  <a:cubicBezTo>
                    <a:pt x="9095" y="50"/>
                    <a:pt x="8993" y="0"/>
                    <a:pt x="88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39"/>
            <p:cNvSpPr/>
            <p:nvPr/>
          </p:nvSpPr>
          <p:spPr>
            <a:xfrm>
              <a:off x="3611964" y="2310316"/>
              <a:ext cx="258876" cy="206114"/>
            </a:xfrm>
            <a:custGeom>
              <a:avLst/>
              <a:gdLst/>
              <a:ahLst/>
              <a:cxnLst/>
              <a:rect l="l" t="t" r="r" b="b"/>
              <a:pathLst>
                <a:path w="7865" h="6262" extrusionOk="0">
                  <a:moveTo>
                    <a:pt x="6636" y="1"/>
                  </a:moveTo>
                  <a:lnTo>
                    <a:pt x="1" y="4419"/>
                  </a:lnTo>
                  <a:lnTo>
                    <a:pt x="424" y="5057"/>
                  </a:lnTo>
                  <a:lnTo>
                    <a:pt x="426" y="5059"/>
                  </a:lnTo>
                  <a:lnTo>
                    <a:pt x="1226" y="6262"/>
                  </a:lnTo>
                  <a:lnTo>
                    <a:pt x="1860" y="5841"/>
                  </a:lnTo>
                  <a:lnTo>
                    <a:pt x="1860" y="5839"/>
                  </a:lnTo>
                  <a:lnTo>
                    <a:pt x="7864" y="1843"/>
                  </a:lnTo>
                  <a:lnTo>
                    <a:pt x="66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39"/>
            <p:cNvSpPr/>
            <p:nvPr/>
          </p:nvSpPr>
          <p:spPr>
            <a:xfrm>
              <a:off x="3685923" y="2376706"/>
              <a:ext cx="109936" cy="73368"/>
            </a:xfrm>
            <a:custGeom>
              <a:avLst/>
              <a:gdLst/>
              <a:ahLst/>
              <a:cxnLst/>
              <a:rect l="l" t="t" r="r" b="b"/>
              <a:pathLst>
                <a:path w="3340" h="2229" extrusionOk="0">
                  <a:moveTo>
                    <a:pt x="2909" y="0"/>
                  </a:moveTo>
                  <a:cubicBezTo>
                    <a:pt x="2558" y="0"/>
                    <a:pt x="1966" y="233"/>
                    <a:pt x="1365" y="633"/>
                  </a:cubicBezTo>
                  <a:cubicBezTo>
                    <a:pt x="532" y="1188"/>
                    <a:pt x="1" y="1853"/>
                    <a:pt x="176" y="2119"/>
                  </a:cubicBezTo>
                  <a:cubicBezTo>
                    <a:pt x="225" y="2192"/>
                    <a:pt x="322" y="2228"/>
                    <a:pt x="456" y="2228"/>
                  </a:cubicBezTo>
                  <a:cubicBezTo>
                    <a:pt x="471" y="2228"/>
                    <a:pt x="487" y="2228"/>
                    <a:pt x="504" y="2227"/>
                  </a:cubicBezTo>
                  <a:cubicBezTo>
                    <a:pt x="859" y="2210"/>
                    <a:pt x="1430" y="1979"/>
                    <a:pt x="2005" y="1595"/>
                  </a:cubicBezTo>
                  <a:cubicBezTo>
                    <a:pt x="2814" y="1056"/>
                    <a:pt x="3339" y="414"/>
                    <a:pt x="3207" y="132"/>
                  </a:cubicBezTo>
                  <a:cubicBezTo>
                    <a:pt x="3203" y="125"/>
                    <a:pt x="3198" y="117"/>
                    <a:pt x="3194" y="109"/>
                  </a:cubicBezTo>
                  <a:cubicBezTo>
                    <a:pt x="3144" y="35"/>
                    <a:pt x="3045" y="0"/>
                    <a:pt x="29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3788453" y="2324140"/>
              <a:ext cx="61518" cy="74783"/>
            </a:xfrm>
            <a:custGeom>
              <a:avLst/>
              <a:gdLst/>
              <a:ahLst/>
              <a:cxnLst/>
              <a:rect l="l" t="t" r="r" b="b"/>
              <a:pathLst>
                <a:path w="1869" h="2272" extrusionOk="0">
                  <a:moveTo>
                    <a:pt x="640" y="1"/>
                  </a:moveTo>
                  <a:lnTo>
                    <a:pt x="1" y="430"/>
                  </a:lnTo>
                  <a:lnTo>
                    <a:pt x="666" y="1427"/>
                  </a:lnTo>
                  <a:lnTo>
                    <a:pt x="1230" y="2271"/>
                  </a:lnTo>
                  <a:lnTo>
                    <a:pt x="1868" y="1846"/>
                  </a:lnTo>
                  <a:lnTo>
                    <a:pt x="1480" y="126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3632799" y="2427822"/>
              <a:ext cx="61485" cy="74750"/>
            </a:xfrm>
            <a:custGeom>
              <a:avLst/>
              <a:gdLst/>
              <a:ahLst/>
              <a:cxnLst/>
              <a:rect l="l" t="t" r="r" b="b"/>
              <a:pathLst>
                <a:path w="1868" h="2271" extrusionOk="0">
                  <a:moveTo>
                    <a:pt x="640" y="0"/>
                  </a:moveTo>
                  <a:lnTo>
                    <a:pt x="1" y="429"/>
                  </a:lnTo>
                  <a:lnTo>
                    <a:pt x="784" y="1603"/>
                  </a:lnTo>
                  <a:lnTo>
                    <a:pt x="1227" y="2269"/>
                  </a:lnTo>
                  <a:lnTo>
                    <a:pt x="1227" y="2271"/>
                  </a:lnTo>
                  <a:lnTo>
                    <a:pt x="1868" y="1845"/>
                  </a:lnTo>
                  <a:lnTo>
                    <a:pt x="1868" y="1844"/>
                  </a:lnTo>
                  <a:lnTo>
                    <a:pt x="1433" y="1192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3876106" y="2264597"/>
              <a:ext cx="83209" cy="71031"/>
            </a:xfrm>
            <a:custGeom>
              <a:avLst/>
              <a:gdLst/>
              <a:ahLst/>
              <a:cxnLst/>
              <a:rect l="l" t="t" r="r" b="b"/>
              <a:pathLst>
                <a:path w="2528" h="2158" extrusionOk="0">
                  <a:moveTo>
                    <a:pt x="2081" y="1"/>
                  </a:moveTo>
                  <a:cubicBezTo>
                    <a:pt x="2028" y="1"/>
                    <a:pt x="1974" y="11"/>
                    <a:pt x="1923" y="33"/>
                  </a:cubicBezTo>
                  <a:lnTo>
                    <a:pt x="1" y="852"/>
                  </a:lnTo>
                  <a:lnTo>
                    <a:pt x="870" y="2158"/>
                  </a:lnTo>
                  <a:lnTo>
                    <a:pt x="2366" y="700"/>
                  </a:lnTo>
                  <a:cubicBezTo>
                    <a:pt x="2505" y="564"/>
                    <a:pt x="2528" y="349"/>
                    <a:pt x="2420" y="185"/>
                  </a:cubicBezTo>
                  <a:lnTo>
                    <a:pt x="2418" y="181"/>
                  </a:lnTo>
                  <a:cubicBezTo>
                    <a:pt x="2341" y="66"/>
                    <a:pt x="2212" y="1"/>
                    <a:pt x="20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3679966" y="2371077"/>
              <a:ext cx="148973" cy="117441"/>
            </a:xfrm>
            <a:custGeom>
              <a:avLst/>
              <a:gdLst/>
              <a:ahLst/>
              <a:cxnLst/>
              <a:rect l="l" t="t" r="r" b="b"/>
              <a:pathLst>
                <a:path w="4526" h="3568" extrusionOk="0">
                  <a:moveTo>
                    <a:pt x="3963" y="1"/>
                  </a:moveTo>
                  <a:cubicBezTo>
                    <a:pt x="3765" y="82"/>
                    <a:pt x="3574" y="187"/>
                    <a:pt x="3389" y="304"/>
                  </a:cubicBezTo>
                  <a:cubicBezTo>
                    <a:pt x="3521" y="586"/>
                    <a:pt x="2996" y="1228"/>
                    <a:pt x="2187" y="1767"/>
                  </a:cubicBezTo>
                  <a:cubicBezTo>
                    <a:pt x="1612" y="2153"/>
                    <a:pt x="1041" y="2382"/>
                    <a:pt x="686" y="2399"/>
                  </a:cubicBezTo>
                  <a:cubicBezTo>
                    <a:pt x="462" y="2574"/>
                    <a:pt x="233" y="2748"/>
                    <a:pt x="1" y="2918"/>
                  </a:cubicBezTo>
                  <a:lnTo>
                    <a:pt x="436" y="3568"/>
                  </a:lnTo>
                  <a:lnTo>
                    <a:pt x="4526" y="845"/>
                  </a:lnTo>
                  <a:lnTo>
                    <a:pt x="3963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3625985" y="2476800"/>
              <a:ext cx="47233" cy="39630"/>
            </a:xfrm>
            <a:custGeom>
              <a:avLst/>
              <a:gdLst/>
              <a:ahLst/>
              <a:cxnLst/>
              <a:rect l="l" t="t" r="r" b="b"/>
              <a:pathLst>
                <a:path w="1435" h="1204" extrusionOk="0">
                  <a:moveTo>
                    <a:pt x="0" y="1"/>
                  </a:moveTo>
                  <a:lnTo>
                    <a:pt x="800" y="1204"/>
                  </a:lnTo>
                  <a:lnTo>
                    <a:pt x="1434" y="783"/>
                  </a:lnTo>
                  <a:lnTo>
                    <a:pt x="1434" y="781"/>
                  </a:lnTo>
                  <a:lnTo>
                    <a:pt x="991" y="115"/>
                  </a:lnTo>
                  <a:cubicBezTo>
                    <a:pt x="838" y="186"/>
                    <a:pt x="680" y="231"/>
                    <a:pt x="524" y="231"/>
                  </a:cubicBezTo>
                  <a:cubicBezTo>
                    <a:pt x="421" y="231"/>
                    <a:pt x="318" y="211"/>
                    <a:pt x="219" y="163"/>
                  </a:cubicBezTo>
                  <a:cubicBezTo>
                    <a:pt x="135" y="122"/>
                    <a:pt x="62" y="68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39"/>
            <p:cNvSpPr/>
            <p:nvPr/>
          </p:nvSpPr>
          <p:spPr>
            <a:xfrm>
              <a:off x="3837168" y="2365712"/>
              <a:ext cx="27023" cy="19222"/>
            </a:xfrm>
            <a:custGeom>
              <a:avLst/>
              <a:gdLst/>
              <a:ahLst/>
              <a:cxnLst/>
              <a:rect l="l" t="t" r="r" b="b"/>
              <a:pathLst>
                <a:path w="821" h="584" extrusionOk="0">
                  <a:moveTo>
                    <a:pt x="1" y="1"/>
                  </a:moveTo>
                  <a:lnTo>
                    <a:pt x="388" y="584"/>
                  </a:lnTo>
                  <a:lnTo>
                    <a:pt x="820" y="295"/>
                  </a:lnTo>
                  <a:cubicBezTo>
                    <a:pt x="588" y="119"/>
                    <a:pt x="292" y="9"/>
                    <a:pt x="1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39"/>
            <p:cNvSpPr/>
            <p:nvPr/>
          </p:nvSpPr>
          <p:spPr>
            <a:xfrm>
              <a:off x="3574704" y="2455932"/>
              <a:ext cx="77646" cy="82913"/>
            </a:xfrm>
            <a:custGeom>
              <a:avLst/>
              <a:gdLst/>
              <a:ahLst/>
              <a:cxnLst/>
              <a:rect l="l" t="t" r="r" b="b"/>
              <a:pathLst>
                <a:path w="2359" h="2519" extrusionOk="0">
                  <a:moveTo>
                    <a:pt x="1123" y="0"/>
                  </a:moveTo>
                  <a:lnTo>
                    <a:pt x="192" y="620"/>
                  </a:lnTo>
                  <a:cubicBezTo>
                    <a:pt x="41" y="721"/>
                    <a:pt x="1" y="923"/>
                    <a:pt x="102" y="1074"/>
                  </a:cubicBezTo>
                  <a:lnTo>
                    <a:pt x="966" y="2373"/>
                  </a:lnTo>
                  <a:cubicBezTo>
                    <a:pt x="1029" y="2467"/>
                    <a:pt x="1133" y="2519"/>
                    <a:pt x="1238" y="2519"/>
                  </a:cubicBezTo>
                  <a:cubicBezTo>
                    <a:pt x="1300" y="2519"/>
                    <a:pt x="1363" y="2501"/>
                    <a:pt x="1419" y="2463"/>
                  </a:cubicBezTo>
                  <a:lnTo>
                    <a:pt x="2358" y="1838"/>
                  </a:lnTo>
                  <a:lnTo>
                    <a:pt x="1555" y="633"/>
                  </a:lnTo>
                  <a:lnTo>
                    <a:pt x="1554" y="631"/>
                  </a:lnTo>
                  <a:cubicBezTo>
                    <a:pt x="1424" y="498"/>
                    <a:pt x="1326" y="326"/>
                    <a:pt x="1226" y="163"/>
                  </a:cubicBezTo>
                  <a:cubicBezTo>
                    <a:pt x="1193" y="110"/>
                    <a:pt x="1157" y="55"/>
                    <a:pt x="1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3658571" y="2467024"/>
              <a:ext cx="35713" cy="35515"/>
            </a:xfrm>
            <a:custGeom>
              <a:avLst/>
              <a:gdLst/>
              <a:ahLst/>
              <a:cxnLst/>
              <a:rect l="l" t="t" r="r" b="b"/>
              <a:pathLst>
                <a:path w="1085" h="1079" extrusionOk="0">
                  <a:moveTo>
                    <a:pt x="651" y="1"/>
                  </a:moveTo>
                  <a:cubicBezTo>
                    <a:pt x="592" y="45"/>
                    <a:pt x="533" y="89"/>
                    <a:pt x="473" y="132"/>
                  </a:cubicBezTo>
                  <a:cubicBezTo>
                    <a:pt x="327" y="234"/>
                    <a:pt x="168" y="339"/>
                    <a:pt x="1" y="412"/>
                  </a:cubicBezTo>
                  <a:lnTo>
                    <a:pt x="444" y="1078"/>
                  </a:lnTo>
                  <a:lnTo>
                    <a:pt x="1085" y="653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3702480" y="2381050"/>
              <a:ext cx="93380" cy="68990"/>
            </a:xfrm>
            <a:custGeom>
              <a:avLst/>
              <a:gdLst/>
              <a:ahLst/>
              <a:cxnLst/>
              <a:rect l="l" t="t" r="r" b="b"/>
              <a:pathLst>
                <a:path w="2837" h="2096" extrusionOk="0">
                  <a:moveTo>
                    <a:pt x="2704" y="1"/>
                  </a:moveTo>
                  <a:lnTo>
                    <a:pt x="2704" y="1"/>
                  </a:lnTo>
                  <a:cubicBezTo>
                    <a:pt x="2525" y="116"/>
                    <a:pt x="2350" y="243"/>
                    <a:pt x="2183" y="370"/>
                  </a:cubicBezTo>
                  <a:cubicBezTo>
                    <a:pt x="1444" y="929"/>
                    <a:pt x="733" y="1526"/>
                    <a:pt x="1" y="2096"/>
                  </a:cubicBezTo>
                  <a:cubicBezTo>
                    <a:pt x="357" y="2079"/>
                    <a:pt x="927" y="1849"/>
                    <a:pt x="1502" y="1464"/>
                  </a:cubicBezTo>
                  <a:cubicBezTo>
                    <a:pt x="2311" y="924"/>
                    <a:pt x="2836" y="283"/>
                    <a:pt x="2704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3810342" y="2365613"/>
              <a:ext cx="39630" cy="33310"/>
            </a:xfrm>
            <a:custGeom>
              <a:avLst/>
              <a:gdLst/>
              <a:ahLst/>
              <a:cxnLst/>
              <a:rect l="l" t="t" r="r" b="b"/>
              <a:pathLst>
                <a:path w="1204" h="1012" extrusionOk="0">
                  <a:moveTo>
                    <a:pt x="765" y="1"/>
                  </a:moveTo>
                  <a:cubicBezTo>
                    <a:pt x="749" y="1"/>
                    <a:pt x="733" y="1"/>
                    <a:pt x="717" y="2"/>
                  </a:cubicBezTo>
                  <a:cubicBezTo>
                    <a:pt x="467" y="11"/>
                    <a:pt x="230" y="71"/>
                    <a:pt x="1" y="165"/>
                  </a:cubicBezTo>
                  <a:lnTo>
                    <a:pt x="565" y="1011"/>
                  </a:lnTo>
                  <a:lnTo>
                    <a:pt x="1203" y="586"/>
                  </a:lnTo>
                  <a:lnTo>
                    <a:pt x="816" y="2"/>
                  </a:lnTo>
                  <a:cubicBezTo>
                    <a:pt x="798" y="1"/>
                    <a:pt x="782" y="1"/>
                    <a:pt x="765" y="1"/>
                  </a:cubicBezTo>
                  <a:close/>
                </a:path>
              </a:pathLst>
            </a:custGeom>
            <a:solidFill>
              <a:srgbClr val="000000">
                <a:alpha val="139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3893452" y="2276249"/>
              <a:ext cx="53520" cy="27221"/>
            </a:xfrm>
            <a:custGeom>
              <a:avLst/>
              <a:gdLst/>
              <a:ahLst/>
              <a:cxnLst/>
              <a:rect l="l" t="t" r="r" b="b"/>
              <a:pathLst>
                <a:path w="1626" h="827" extrusionOk="0">
                  <a:moveTo>
                    <a:pt x="1539" y="0"/>
                  </a:moveTo>
                  <a:cubicBezTo>
                    <a:pt x="1533" y="0"/>
                    <a:pt x="1528" y="1"/>
                    <a:pt x="1522" y="3"/>
                  </a:cubicBezTo>
                  <a:cubicBezTo>
                    <a:pt x="1086" y="112"/>
                    <a:pt x="400" y="442"/>
                    <a:pt x="53" y="706"/>
                  </a:cubicBezTo>
                  <a:cubicBezTo>
                    <a:pt x="1" y="746"/>
                    <a:pt x="33" y="826"/>
                    <a:pt x="92" y="826"/>
                  </a:cubicBezTo>
                  <a:cubicBezTo>
                    <a:pt x="97" y="826"/>
                    <a:pt x="104" y="826"/>
                    <a:pt x="110" y="824"/>
                  </a:cubicBezTo>
                  <a:cubicBezTo>
                    <a:pt x="541" y="715"/>
                    <a:pt x="1228" y="380"/>
                    <a:pt x="1577" y="114"/>
                  </a:cubicBezTo>
                  <a:cubicBezTo>
                    <a:pt x="1626" y="76"/>
                    <a:pt x="1596" y="0"/>
                    <a:pt x="1539" y="0"/>
                  </a:cubicBezTo>
                  <a:close/>
                </a:path>
              </a:pathLst>
            </a:custGeom>
            <a:solidFill>
              <a:srgbClr val="FFFFFF">
                <a:alpha val="262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39"/>
            <p:cNvSpPr/>
            <p:nvPr/>
          </p:nvSpPr>
          <p:spPr>
            <a:xfrm>
              <a:off x="3569800" y="2260286"/>
              <a:ext cx="394355" cy="282904"/>
            </a:xfrm>
            <a:custGeom>
              <a:avLst/>
              <a:gdLst/>
              <a:ahLst/>
              <a:cxnLst/>
              <a:rect l="l" t="t" r="r" b="b"/>
              <a:pathLst>
                <a:path w="11981" h="8595" extrusionOk="0">
                  <a:moveTo>
                    <a:pt x="11388" y="263"/>
                  </a:moveTo>
                  <a:cubicBezTo>
                    <a:pt x="11477" y="263"/>
                    <a:pt x="11565" y="308"/>
                    <a:pt x="11619" y="390"/>
                  </a:cubicBezTo>
                  <a:cubicBezTo>
                    <a:pt x="11689" y="499"/>
                    <a:pt x="11674" y="646"/>
                    <a:pt x="11581" y="736"/>
                  </a:cubicBezTo>
                  <a:lnTo>
                    <a:pt x="10199" y="2082"/>
                  </a:lnTo>
                  <a:lnTo>
                    <a:pt x="9507" y="1042"/>
                  </a:lnTo>
                  <a:lnTo>
                    <a:pt x="11283" y="285"/>
                  </a:lnTo>
                  <a:cubicBezTo>
                    <a:pt x="11317" y="271"/>
                    <a:pt x="11352" y="263"/>
                    <a:pt x="11388" y="263"/>
                  </a:cubicBezTo>
                  <a:close/>
                  <a:moveTo>
                    <a:pt x="9036" y="975"/>
                  </a:moveTo>
                  <a:cubicBezTo>
                    <a:pt x="9098" y="975"/>
                    <a:pt x="9160" y="1004"/>
                    <a:pt x="9197" y="1058"/>
                  </a:cubicBezTo>
                  <a:lnTo>
                    <a:pt x="10066" y="2363"/>
                  </a:lnTo>
                  <a:cubicBezTo>
                    <a:pt x="10123" y="2450"/>
                    <a:pt x="10097" y="2571"/>
                    <a:pt x="10009" y="2629"/>
                  </a:cubicBezTo>
                  <a:lnTo>
                    <a:pt x="9181" y="3180"/>
                  </a:lnTo>
                  <a:lnTo>
                    <a:pt x="8099" y="1558"/>
                  </a:lnTo>
                  <a:lnTo>
                    <a:pt x="8928" y="1007"/>
                  </a:lnTo>
                  <a:cubicBezTo>
                    <a:pt x="8961" y="983"/>
                    <a:pt x="8998" y="975"/>
                    <a:pt x="9036" y="975"/>
                  </a:cubicBezTo>
                  <a:close/>
                  <a:moveTo>
                    <a:pt x="7880" y="1705"/>
                  </a:moveTo>
                  <a:lnTo>
                    <a:pt x="8961" y="3328"/>
                  </a:lnTo>
                  <a:lnTo>
                    <a:pt x="7823" y="4085"/>
                  </a:lnTo>
                  <a:lnTo>
                    <a:pt x="2545" y="7600"/>
                  </a:lnTo>
                  <a:lnTo>
                    <a:pt x="1464" y="5977"/>
                  </a:lnTo>
                  <a:lnTo>
                    <a:pt x="7880" y="1705"/>
                  </a:lnTo>
                  <a:close/>
                  <a:moveTo>
                    <a:pt x="1244" y="6122"/>
                  </a:moveTo>
                  <a:lnTo>
                    <a:pt x="2325" y="7747"/>
                  </a:lnTo>
                  <a:lnTo>
                    <a:pt x="1497" y="8298"/>
                  </a:lnTo>
                  <a:cubicBezTo>
                    <a:pt x="1463" y="8320"/>
                    <a:pt x="1426" y="8331"/>
                    <a:pt x="1388" y="8331"/>
                  </a:cubicBezTo>
                  <a:cubicBezTo>
                    <a:pt x="1325" y="8331"/>
                    <a:pt x="1263" y="8300"/>
                    <a:pt x="1225" y="8244"/>
                  </a:cubicBezTo>
                  <a:lnTo>
                    <a:pt x="361" y="6946"/>
                  </a:lnTo>
                  <a:cubicBezTo>
                    <a:pt x="301" y="6856"/>
                    <a:pt x="325" y="6734"/>
                    <a:pt x="416" y="6674"/>
                  </a:cubicBezTo>
                  <a:lnTo>
                    <a:pt x="1244" y="6122"/>
                  </a:lnTo>
                  <a:close/>
                  <a:moveTo>
                    <a:pt x="11387" y="1"/>
                  </a:moveTo>
                  <a:cubicBezTo>
                    <a:pt x="11316" y="1"/>
                    <a:pt x="11245" y="15"/>
                    <a:pt x="11177" y="44"/>
                  </a:cubicBezTo>
                  <a:lnTo>
                    <a:pt x="9342" y="826"/>
                  </a:lnTo>
                  <a:cubicBezTo>
                    <a:pt x="9256" y="750"/>
                    <a:pt x="9146" y="710"/>
                    <a:pt x="9035" y="710"/>
                  </a:cubicBezTo>
                  <a:cubicBezTo>
                    <a:pt x="8948" y="710"/>
                    <a:pt x="8861" y="734"/>
                    <a:pt x="8783" y="785"/>
                  </a:cubicBezTo>
                  <a:lnTo>
                    <a:pt x="7846" y="1411"/>
                  </a:lnTo>
                  <a:lnTo>
                    <a:pt x="1208" y="5830"/>
                  </a:lnTo>
                  <a:lnTo>
                    <a:pt x="269" y="6455"/>
                  </a:lnTo>
                  <a:cubicBezTo>
                    <a:pt x="59" y="6596"/>
                    <a:pt x="1" y="6881"/>
                    <a:pt x="141" y="7092"/>
                  </a:cubicBezTo>
                  <a:lnTo>
                    <a:pt x="1006" y="8390"/>
                  </a:lnTo>
                  <a:cubicBezTo>
                    <a:pt x="1093" y="8523"/>
                    <a:pt x="1240" y="8595"/>
                    <a:pt x="1389" y="8595"/>
                  </a:cubicBezTo>
                  <a:cubicBezTo>
                    <a:pt x="1476" y="8595"/>
                    <a:pt x="1565" y="8569"/>
                    <a:pt x="1643" y="8518"/>
                  </a:cubicBezTo>
                  <a:lnTo>
                    <a:pt x="7965" y="4307"/>
                  </a:lnTo>
                  <a:lnTo>
                    <a:pt x="9218" y="3473"/>
                  </a:lnTo>
                  <a:lnTo>
                    <a:pt x="10157" y="2848"/>
                  </a:lnTo>
                  <a:cubicBezTo>
                    <a:pt x="10333" y="2731"/>
                    <a:pt x="10401" y="2512"/>
                    <a:pt x="10335" y="2318"/>
                  </a:cubicBezTo>
                  <a:lnTo>
                    <a:pt x="11765" y="925"/>
                  </a:lnTo>
                  <a:cubicBezTo>
                    <a:pt x="11950" y="747"/>
                    <a:pt x="11981" y="460"/>
                    <a:pt x="11834" y="241"/>
                  </a:cubicBezTo>
                  <a:cubicBezTo>
                    <a:pt x="11731" y="87"/>
                    <a:pt x="11561" y="1"/>
                    <a:pt x="11387" y="1"/>
                  </a:cubicBezTo>
                  <a:close/>
                </a:path>
              </a:pathLst>
            </a:custGeom>
            <a:solidFill>
              <a:srgbClr val="000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953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8" name="Google Shape;1258;p39"/>
          <p:cNvGrpSpPr/>
          <p:nvPr/>
        </p:nvGrpSpPr>
        <p:grpSpPr>
          <a:xfrm>
            <a:off x="122321" y="141785"/>
            <a:ext cx="942023" cy="791496"/>
            <a:chOff x="781540" y="396966"/>
            <a:chExt cx="942023" cy="791496"/>
          </a:xfrm>
        </p:grpSpPr>
        <p:sp>
          <p:nvSpPr>
            <p:cNvPr id="1259" name="Google Shape;1259;p39"/>
            <p:cNvSpPr/>
            <p:nvPr/>
          </p:nvSpPr>
          <p:spPr>
            <a:xfrm rot="4979947">
              <a:off x="885747" y="437597"/>
              <a:ext cx="710226" cy="710235"/>
            </a:xfrm>
            <a:custGeom>
              <a:avLst/>
              <a:gdLst/>
              <a:ahLst/>
              <a:cxnLst/>
              <a:rect l="l" t="t" r="r" b="b"/>
              <a:pathLst>
                <a:path w="3745" h="3745" extrusionOk="0">
                  <a:moveTo>
                    <a:pt x="1871" y="0"/>
                  </a:moveTo>
                  <a:cubicBezTo>
                    <a:pt x="1755" y="0"/>
                    <a:pt x="1641" y="10"/>
                    <a:pt x="1528" y="34"/>
                  </a:cubicBezTo>
                  <a:cubicBezTo>
                    <a:pt x="1445" y="47"/>
                    <a:pt x="1362" y="70"/>
                    <a:pt x="1279" y="100"/>
                  </a:cubicBezTo>
                  <a:cubicBezTo>
                    <a:pt x="1109" y="154"/>
                    <a:pt x="949" y="233"/>
                    <a:pt x="806" y="337"/>
                  </a:cubicBezTo>
                  <a:cubicBezTo>
                    <a:pt x="740" y="380"/>
                    <a:pt x="676" y="429"/>
                    <a:pt x="617" y="483"/>
                  </a:cubicBezTo>
                  <a:cubicBezTo>
                    <a:pt x="237" y="825"/>
                    <a:pt x="1" y="1321"/>
                    <a:pt x="1" y="1874"/>
                  </a:cubicBezTo>
                  <a:cubicBezTo>
                    <a:pt x="1" y="2909"/>
                    <a:pt x="839" y="3744"/>
                    <a:pt x="1871" y="3744"/>
                  </a:cubicBezTo>
                  <a:cubicBezTo>
                    <a:pt x="1987" y="3744"/>
                    <a:pt x="2101" y="3734"/>
                    <a:pt x="2210" y="3714"/>
                  </a:cubicBezTo>
                  <a:cubicBezTo>
                    <a:pt x="2294" y="3701"/>
                    <a:pt x="2377" y="3678"/>
                    <a:pt x="2457" y="3651"/>
                  </a:cubicBezTo>
                  <a:cubicBezTo>
                    <a:pt x="2589" y="3608"/>
                    <a:pt x="2716" y="3548"/>
                    <a:pt x="2836" y="3478"/>
                  </a:cubicBezTo>
                  <a:cubicBezTo>
                    <a:pt x="2909" y="3435"/>
                    <a:pt x="2979" y="3385"/>
                    <a:pt x="3042" y="3335"/>
                  </a:cubicBezTo>
                  <a:cubicBezTo>
                    <a:pt x="3472" y="2992"/>
                    <a:pt x="3744" y="2463"/>
                    <a:pt x="3744" y="1874"/>
                  </a:cubicBezTo>
                  <a:cubicBezTo>
                    <a:pt x="3744" y="839"/>
                    <a:pt x="2906" y="0"/>
                    <a:pt x="1871" y="0"/>
                  </a:cubicBezTo>
                  <a:close/>
                </a:path>
              </a:pathLst>
            </a:custGeom>
            <a:solidFill>
              <a:srgbClr val="F4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39"/>
            <p:cNvSpPr/>
            <p:nvPr/>
          </p:nvSpPr>
          <p:spPr>
            <a:xfrm rot="4979947">
              <a:off x="1005062" y="334035"/>
              <a:ext cx="494977" cy="888316"/>
            </a:xfrm>
            <a:custGeom>
              <a:avLst/>
              <a:gdLst/>
              <a:ahLst/>
              <a:cxnLst/>
              <a:rect l="l" t="t" r="r" b="b"/>
              <a:pathLst>
                <a:path w="2610" h="4684" extrusionOk="0">
                  <a:moveTo>
                    <a:pt x="321" y="1"/>
                  </a:moveTo>
                  <a:cubicBezTo>
                    <a:pt x="238" y="1"/>
                    <a:pt x="159" y="29"/>
                    <a:pt x="104" y="84"/>
                  </a:cubicBezTo>
                  <a:cubicBezTo>
                    <a:pt x="14" y="174"/>
                    <a:pt x="1" y="294"/>
                    <a:pt x="1" y="394"/>
                  </a:cubicBezTo>
                  <a:cubicBezTo>
                    <a:pt x="7" y="590"/>
                    <a:pt x="38" y="823"/>
                    <a:pt x="118" y="1023"/>
                  </a:cubicBezTo>
                  <a:cubicBezTo>
                    <a:pt x="177" y="969"/>
                    <a:pt x="241" y="920"/>
                    <a:pt x="307" y="877"/>
                  </a:cubicBezTo>
                  <a:cubicBezTo>
                    <a:pt x="261" y="720"/>
                    <a:pt x="237" y="560"/>
                    <a:pt x="237" y="397"/>
                  </a:cubicBezTo>
                  <a:cubicBezTo>
                    <a:pt x="241" y="347"/>
                    <a:pt x="241" y="281"/>
                    <a:pt x="267" y="254"/>
                  </a:cubicBezTo>
                  <a:cubicBezTo>
                    <a:pt x="280" y="243"/>
                    <a:pt x="301" y="237"/>
                    <a:pt x="325" y="237"/>
                  </a:cubicBezTo>
                  <a:cubicBezTo>
                    <a:pt x="342" y="237"/>
                    <a:pt x="360" y="240"/>
                    <a:pt x="377" y="247"/>
                  </a:cubicBezTo>
                  <a:cubicBezTo>
                    <a:pt x="433" y="270"/>
                    <a:pt x="483" y="317"/>
                    <a:pt x="533" y="370"/>
                  </a:cubicBezTo>
                  <a:cubicBezTo>
                    <a:pt x="620" y="454"/>
                    <a:pt x="700" y="547"/>
                    <a:pt x="780" y="640"/>
                  </a:cubicBezTo>
                  <a:cubicBezTo>
                    <a:pt x="1455" y="1436"/>
                    <a:pt x="1951" y="2511"/>
                    <a:pt x="2327" y="3981"/>
                  </a:cubicBezTo>
                  <a:cubicBezTo>
                    <a:pt x="2330" y="3995"/>
                    <a:pt x="2334" y="4008"/>
                    <a:pt x="2337" y="4018"/>
                  </a:cubicBezTo>
                  <a:cubicBezTo>
                    <a:pt x="2370" y="4155"/>
                    <a:pt x="2394" y="4284"/>
                    <a:pt x="2350" y="4391"/>
                  </a:cubicBezTo>
                  <a:cubicBezTo>
                    <a:pt x="2341" y="4421"/>
                    <a:pt x="2315" y="4437"/>
                    <a:pt x="2289" y="4437"/>
                  </a:cubicBezTo>
                  <a:cubicBezTo>
                    <a:pt x="2281" y="4437"/>
                    <a:pt x="2272" y="4435"/>
                    <a:pt x="2264" y="4431"/>
                  </a:cubicBezTo>
                  <a:cubicBezTo>
                    <a:pt x="2144" y="4374"/>
                    <a:pt x="2041" y="4291"/>
                    <a:pt x="1958" y="4191"/>
                  </a:cubicBezTo>
                  <a:cubicBezTo>
                    <a:pt x="1878" y="4218"/>
                    <a:pt x="1795" y="4241"/>
                    <a:pt x="1711" y="4254"/>
                  </a:cubicBezTo>
                  <a:cubicBezTo>
                    <a:pt x="1821" y="4421"/>
                    <a:pt x="1981" y="4557"/>
                    <a:pt x="2161" y="4643"/>
                  </a:cubicBezTo>
                  <a:cubicBezTo>
                    <a:pt x="2201" y="4662"/>
                    <a:pt x="2252" y="4684"/>
                    <a:pt x="2310" y="4684"/>
                  </a:cubicBezTo>
                  <a:cubicBezTo>
                    <a:pt x="2314" y="4684"/>
                    <a:pt x="2319" y="4684"/>
                    <a:pt x="2324" y="4683"/>
                  </a:cubicBezTo>
                  <a:cubicBezTo>
                    <a:pt x="2430" y="4677"/>
                    <a:pt x="2520" y="4600"/>
                    <a:pt x="2570" y="4477"/>
                  </a:cubicBezTo>
                  <a:cubicBezTo>
                    <a:pt x="2600" y="4408"/>
                    <a:pt x="2610" y="4331"/>
                    <a:pt x="2610" y="4258"/>
                  </a:cubicBezTo>
                  <a:cubicBezTo>
                    <a:pt x="2610" y="4144"/>
                    <a:pt x="2583" y="4032"/>
                    <a:pt x="2557" y="3921"/>
                  </a:cubicBezTo>
                  <a:cubicBezTo>
                    <a:pt x="2550" y="3905"/>
                    <a:pt x="2547" y="3892"/>
                    <a:pt x="2543" y="3875"/>
                  </a:cubicBezTo>
                  <a:cubicBezTo>
                    <a:pt x="2170" y="2440"/>
                    <a:pt x="1685" y="1379"/>
                    <a:pt x="1029" y="574"/>
                  </a:cubicBezTo>
                  <a:cubicBezTo>
                    <a:pt x="926" y="444"/>
                    <a:pt x="816" y="321"/>
                    <a:pt x="703" y="204"/>
                  </a:cubicBezTo>
                  <a:cubicBezTo>
                    <a:pt x="637" y="138"/>
                    <a:pt x="563" y="67"/>
                    <a:pt x="463" y="27"/>
                  </a:cubicBezTo>
                  <a:cubicBezTo>
                    <a:pt x="417" y="10"/>
                    <a:pt x="368" y="1"/>
                    <a:pt x="321" y="1"/>
                  </a:cubicBezTo>
                  <a:close/>
                </a:path>
              </a:pathLst>
            </a:custGeom>
            <a:solidFill>
              <a:srgbClr val="412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61" name="Google Shape;1261;p39"/>
          <p:cNvGrpSpPr/>
          <p:nvPr/>
        </p:nvGrpSpPr>
        <p:grpSpPr>
          <a:xfrm rot="20507544">
            <a:off x="7374323" y="3445403"/>
            <a:ext cx="2122292" cy="1938212"/>
            <a:chOff x="7147816" y="3239663"/>
            <a:chExt cx="2122292" cy="1938212"/>
          </a:xfrm>
        </p:grpSpPr>
        <p:sp>
          <p:nvSpPr>
            <p:cNvPr id="1262" name="Google Shape;1262;p39"/>
            <p:cNvSpPr/>
            <p:nvPr/>
          </p:nvSpPr>
          <p:spPr>
            <a:xfrm>
              <a:off x="7730171" y="4287828"/>
              <a:ext cx="1539937" cy="890047"/>
            </a:xfrm>
            <a:custGeom>
              <a:avLst/>
              <a:gdLst/>
              <a:ahLst/>
              <a:cxnLst/>
              <a:rect l="l" t="t" r="r" b="b"/>
              <a:pathLst>
                <a:path w="20269" h="11715" extrusionOk="0">
                  <a:moveTo>
                    <a:pt x="1638" y="0"/>
                  </a:moveTo>
                  <a:lnTo>
                    <a:pt x="1638" y="0"/>
                  </a:lnTo>
                  <a:cubicBezTo>
                    <a:pt x="0" y="5188"/>
                    <a:pt x="659" y="9029"/>
                    <a:pt x="1884" y="11715"/>
                  </a:cubicBezTo>
                  <a:lnTo>
                    <a:pt x="20269" y="11715"/>
                  </a:lnTo>
                  <a:lnTo>
                    <a:pt x="19204" y="2739"/>
                  </a:lnTo>
                  <a:cubicBezTo>
                    <a:pt x="16221" y="4519"/>
                    <a:pt x="13892" y="5166"/>
                    <a:pt x="12083" y="5166"/>
                  </a:cubicBezTo>
                  <a:cubicBezTo>
                    <a:pt x="7276" y="5166"/>
                    <a:pt x="6134" y="602"/>
                    <a:pt x="6134" y="602"/>
                  </a:cubicBezTo>
                  <a:lnTo>
                    <a:pt x="1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39"/>
            <p:cNvSpPr/>
            <p:nvPr/>
          </p:nvSpPr>
          <p:spPr>
            <a:xfrm>
              <a:off x="8103593" y="4001018"/>
              <a:ext cx="436704" cy="572776"/>
            </a:xfrm>
            <a:custGeom>
              <a:avLst/>
              <a:gdLst/>
              <a:ahLst/>
              <a:cxnLst/>
              <a:rect l="l" t="t" r="r" b="b"/>
              <a:pathLst>
                <a:path w="5748" h="7539" extrusionOk="0">
                  <a:moveTo>
                    <a:pt x="1" y="1"/>
                  </a:moveTo>
                  <a:lnTo>
                    <a:pt x="976" y="2789"/>
                  </a:lnTo>
                  <a:cubicBezTo>
                    <a:pt x="4001" y="2789"/>
                    <a:pt x="4417" y="7439"/>
                    <a:pt x="4930" y="7536"/>
                  </a:cubicBezTo>
                  <a:cubicBezTo>
                    <a:pt x="4940" y="7538"/>
                    <a:pt x="4950" y="7539"/>
                    <a:pt x="4960" y="7539"/>
                  </a:cubicBezTo>
                  <a:cubicBezTo>
                    <a:pt x="5455" y="7539"/>
                    <a:pt x="5747" y="5113"/>
                    <a:pt x="4664" y="2789"/>
                  </a:cubicBezTo>
                  <a:cubicBezTo>
                    <a:pt x="3562" y="416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39"/>
            <p:cNvSpPr/>
            <p:nvPr/>
          </p:nvSpPr>
          <p:spPr>
            <a:xfrm>
              <a:off x="7353863" y="4363120"/>
              <a:ext cx="351840" cy="668200"/>
            </a:xfrm>
            <a:custGeom>
              <a:avLst/>
              <a:gdLst/>
              <a:ahLst/>
              <a:cxnLst/>
              <a:rect l="l" t="t" r="r" b="b"/>
              <a:pathLst>
                <a:path w="4631" h="8795" extrusionOk="0">
                  <a:moveTo>
                    <a:pt x="2078" y="0"/>
                  </a:moveTo>
                  <a:cubicBezTo>
                    <a:pt x="2078" y="0"/>
                    <a:pt x="1" y="2919"/>
                    <a:pt x="1019" y="5329"/>
                  </a:cubicBezTo>
                  <a:cubicBezTo>
                    <a:pt x="1913" y="7444"/>
                    <a:pt x="3602" y="8795"/>
                    <a:pt x="4186" y="8795"/>
                  </a:cubicBezTo>
                  <a:cubicBezTo>
                    <a:pt x="4267" y="8795"/>
                    <a:pt x="4327" y="8768"/>
                    <a:pt x="4361" y="8714"/>
                  </a:cubicBezTo>
                  <a:cubicBezTo>
                    <a:pt x="4631" y="8268"/>
                    <a:pt x="1465" y="4836"/>
                    <a:pt x="3492" y="2596"/>
                  </a:cubicBezTo>
                  <a:lnTo>
                    <a:pt x="20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39"/>
            <p:cNvSpPr/>
            <p:nvPr/>
          </p:nvSpPr>
          <p:spPr>
            <a:xfrm>
              <a:off x="7147816" y="3239663"/>
              <a:ext cx="1103233" cy="1430229"/>
            </a:xfrm>
            <a:custGeom>
              <a:avLst/>
              <a:gdLst/>
              <a:ahLst/>
              <a:cxnLst/>
              <a:rect l="l" t="t" r="r" b="b"/>
              <a:pathLst>
                <a:path w="14521" h="18825" extrusionOk="0">
                  <a:moveTo>
                    <a:pt x="796" y="1"/>
                  </a:moveTo>
                  <a:cubicBezTo>
                    <a:pt x="796" y="1"/>
                    <a:pt x="0" y="4264"/>
                    <a:pt x="646" y="8477"/>
                  </a:cubicBezTo>
                  <a:cubicBezTo>
                    <a:pt x="873" y="9952"/>
                    <a:pt x="1278" y="11416"/>
                    <a:pt x="1954" y="12691"/>
                  </a:cubicBezTo>
                  <a:cubicBezTo>
                    <a:pt x="3238" y="15110"/>
                    <a:pt x="4770" y="16635"/>
                    <a:pt x="5997" y="17557"/>
                  </a:cubicBezTo>
                  <a:cubicBezTo>
                    <a:pt x="7266" y="18512"/>
                    <a:pt x="8208" y="18824"/>
                    <a:pt x="8208" y="18824"/>
                  </a:cubicBezTo>
                  <a:lnTo>
                    <a:pt x="14521" y="15666"/>
                  </a:lnTo>
                  <a:cubicBezTo>
                    <a:pt x="14521" y="15666"/>
                    <a:pt x="14384" y="14681"/>
                    <a:pt x="14062" y="13247"/>
                  </a:cubicBezTo>
                  <a:cubicBezTo>
                    <a:pt x="13606" y="11230"/>
                    <a:pt x="12781" y="8321"/>
                    <a:pt x="11453" y="6015"/>
                  </a:cubicBezTo>
                  <a:cubicBezTo>
                    <a:pt x="10790" y="4870"/>
                    <a:pt x="9908" y="3935"/>
                    <a:pt x="8930" y="3179"/>
                  </a:cubicBezTo>
                  <a:cubicBezTo>
                    <a:pt x="5458" y="483"/>
                    <a:pt x="796" y="1"/>
                    <a:pt x="796" y="1"/>
                  </a:cubicBez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66" name="Google Shape;1266;p39"/>
            <p:cNvSpPr/>
            <p:nvPr/>
          </p:nvSpPr>
          <p:spPr>
            <a:xfrm>
              <a:off x="7448453" y="3724162"/>
              <a:ext cx="461244" cy="461244"/>
            </a:xfrm>
            <a:custGeom>
              <a:avLst/>
              <a:gdLst/>
              <a:ahLst/>
              <a:cxnLst/>
              <a:rect l="l" t="t" r="r" b="b"/>
              <a:pathLst>
                <a:path w="6071" h="6071" extrusionOk="0">
                  <a:moveTo>
                    <a:pt x="3036" y="0"/>
                  </a:moveTo>
                  <a:cubicBezTo>
                    <a:pt x="1358" y="0"/>
                    <a:pt x="0" y="1358"/>
                    <a:pt x="0" y="3035"/>
                  </a:cubicBezTo>
                  <a:cubicBezTo>
                    <a:pt x="0" y="4713"/>
                    <a:pt x="1358" y="6071"/>
                    <a:pt x="3036" y="6071"/>
                  </a:cubicBezTo>
                  <a:cubicBezTo>
                    <a:pt x="4713" y="6071"/>
                    <a:pt x="6071" y="4713"/>
                    <a:pt x="6071" y="3035"/>
                  </a:cubicBezTo>
                  <a:cubicBezTo>
                    <a:pt x="6071" y="1358"/>
                    <a:pt x="4713" y="0"/>
                    <a:pt x="3036" y="0"/>
                  </a:cubicBezTo>
                  <a:close/>
                </a:path>
              </a:pathLst>
            </a:custGeom>
            <a:solidFill>
              <a:srgbClr val="412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39"/>
            <p:cNvSpPr/>
            <p:nvPr/>
          </p:nvSpPr>
          <p:spPr>
            <a:xfrm>
              <a:off x="7537496" y="3807356"/>
              <a:ext cx="294631" cy="294859"/>
            </a:xfrm>
            <a:custGeom>
              <a:avLst/>
              <a:gdLst/>
              <a:ahLst/>
              <a:cxnLst/>
              <a:rect l="l" t="t" r="r" b="b"/>
              <a:pathLst>
                <a:path w="3878" h="3881" extrusionOk="0">
                  <a:moveTo>
                    <a:pt x="1937" y="0"/>
                  </a:moveTo>
                  <a:cubicBezTo>
                    <a:pt x="1215" y="0"/>
                    <a:pt x="586" y="396"/>
                    <a:pt x="253" y="982"/>
                  </a:cubicBezTo>
                  <a:cubicBezTo>
                    <a:pt x="90" y="1265"/>
                    <a:pt x="0" y="1591"/>
                    <a:pt x="0" y="1940"/>
                  </a:cubicBezTo>
                  <a:cubicBezTo>
                    <a:pt x="0" y="2047"/>
                    <a:pt x="7" y="2151"/>
                    <a:pt x="23" y="2250"/>
                  </a:cubicBezTo>
                  <a:cubicBezTo>
                    <a:pt x="169" y="3175"/>
                    <a:pt x="972" y="3881"/>
                    <a:pt x="1937" y="3881"/>
                  </a:cubicBezTo>
                  <a:cubicBezTo>
                    <a:pt x="2516" y="3881"/>
                    <a:pt x="3032" y="3628"/>
                    <a:pt x="3389" y="3229"/>
                  </a:cubicBezTo>
                  <a:cubicBezTo>
                    <a:pt x="3684" y="2896"/>
                    <a:pt x="3868" y="2456"/>
                    <a:pt x="3877" y="1977"/>
                  </a:cubicBezTo>
                  <a:lnTo>
                    <a:pt x="3877" y="1940"/>
                  </a:lnTo>
                  <a:cubicBezTo>
                    <a:pt x="3877" y="869"/>
                    <a:pt x="3009" y="0"/>
                    <a:pt x="1937" y="0"/>
                  </a:cubicBezTo>
                  <a:close/>
                </a:path>
              </a:pathLst>
            </a:custGeom>
            <a:solidFill>
              <a:srgbClr val="97CB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39"/>
            <p:cNvSpPr/>
            <p:nvPr/>
          </p:nvSpPr>
          <p:spPr>
            <a:xfrm>
              <a:off x="7147816" y="3239663"/>
              <a:ext cx="678457" cy="644116"/>
            </a:xfrm>
            <a:custGeom>
              <a:avLst/>
              <a:gdLst/>
              <a:ahLst/>
              <a:cxnLst/>
              <a:rect l="l" t="t" r="r" b="b"/>
              <a:pathLst>
                <a:path w="8930" h="8478" extrusionOk="0">
                  <a:moveTo>
                    <a:pt x="796" y="1"/>
                  </a:moveTo>
                  <a:cubicBezTo>
                    <a:pt x="796" y="1"/>
                    <a:pt x="0" y="4264"/>
                    <a:pt x="646" y="8477"/>
                  </a:cubicBezTo>
                  <a:cubicBezTo>
                    <a:pt x="1635" y="7210"/>
                    <a:pt x="4280" y="4380"/>
                    <a:pt x="8930" y="3179"/>
                  </a:cubicBezTo>
                  <a:cubicBezTo>
                    <a:pt x="5458" y="483"/>
                    <a:pt x="796" y="1"/>
                    <a:pt x="796" y="1"/>
                  </a:cubicBezTo>
                  <a:close/>
                </a:path>
              </a:pathLst>
            </a:custGeom>
            <a:solidFill>
              <a:srgbClr val="F4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39"/>
            <p:cNvSpPr/>
            <p:nvPr/>
          </p:nvSpPr>
          <p:spPr>
            <a:xfrm>
              <a:off x="7603443" y="4246041"/>
              <a:ext cx="647611" cy="423865"/>
            </a:xfrm>
            <a:custGeom>
              <a:avLst/>
              <a:gdLst/>
              <a:ahLst/>
              <a:cxnLst/>
              <a:rect l="l" t="t" r="r" b="b"/>
              <a:pathLst>
                <a:path w="8524" h="5579" extrusionOk="0">
                  <a:moveTo>
                    <a:pt x="8065" y="1"/>
                  </a:moveTo>
                  <a:lnTo>
                    <a:pt x="0" y="4311"/>
                  </a:lnTo>
                  <a:cubicBezTo>
                    <a:pt x="1269" y="5266"/>
                    <a:pt x="2211" y="5578"/>
                    <a:pt x="2211" y="5578"/>
                  </a:cubicBezTo>
                  <a:lnTo>
                    <a:pt x="8524" y="2420"/>
                  </a:lnTo>
                  <a:cubicBezTo>
                    <a:pt x="8524" y="2420"/>
                    <a:pt x="8387" y="1435"/>
                    <a:pt x="8065" y="1"/>
                  </a:cubicBezTo>
                  <a:close/>
                </a:path>
              </a:pathLst>
            </a:custGeom>
            <a:solidFill>
              <a:srgbClr val="412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39"/>
            <p:cNvSpPr/>
            <p:nvPr/>
          </p:nvSpPr>
          <p:spPr>
            <a:xfrm>
              <a:off x="7744607" y="4246041"/>
              <a:ext cx="362553" cy="483581"/>
            </a:xfrm>
            <a:custGeom>
              <a:avLst/>
              <a:gdLst/>
              <a:ahLst/>
              <a:cxnLst/>
              <a:rect l="l" t="t" r="r" b="b"/>
              <a:pathLst>
                <a:path w="4772" h="6365" extrusionOk="0">
                  <a:moveTo>
                    <a:pt x="1305" y="1"/>
                  </a:moveTo>
                  <a:cubicBezTo>
                    <a:pt x="0" y="1"/>
                    <a:pt x="2275" y="3710"/>
                    <a:pt x="4213" y="6254"/>
                  </a:cubicBezTo>
                  <a:cubicBezTo>
                    <a:pt x="4273" y="6332"/>
                    <a:pt x="4353" y="6365"/>
                    <a:pt x="4431" y="6365"/>
                  </a:cubicBezTo>
                  <a:cubicBezTo>
                    <a:pt x="4605" y="6365"/>
                    <a:pt x="4771" y="6201"/>
                    <a:pt x="4703" y="5994"/>
                  </a:cubicBezTo>
                  <a:cubicBezTo>
                    <a:pt x="3997" y="3871"/>
                    <a:pt x="2580" y="104"/>
                    <a:pt x="1371" y="4"/>
                  </a:cubicBezTo>
                  <a:cubicBezTo>
                    <a:pt x="1348" y="2"/>
                    <a:pt x="1326" y="1"/>
                    <a:pt x="13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71" name="Google Shape;1271;p39"/>
            <p:cNvSpPr/>
            <p:nvPr/>
          </p:nvSpPr>
          <p:spPr>
            <a:xfrm>
              <a:off x="7537496" y="3881888"/>
              <a:ext cx="294631" cy="170792"/>
            </a:xfrm>
            <a:custGeom>
              <a:avLst/>
              <a:gdLst/>
              <a:ahLst/>
              <a:cxnLst/>
              <a:rect l="l" t="t" r="r" b="b"/>
              <a:pathLst>
                <a:path w="3878" h="2248" extrusionOk="0">
                  <a:moveTo>
                    <a:pt x="253" y="1"/>
                  </a:moveTo>
                  <a:cubicBezTo>
                    <a:pt x="90" y="284"/>
                    <a:pt x="0" y="610"/>
                    <a:pt x="0" y="959"/>
                  </a:cubicBezTo>
                  <a:cubicBezTo>
                    <a:pt x="0" y="1066"/>
                    <a:pt x="7" y="1170"/>
                    <a:pt x="23" y="1269"/>
                  </a:cubicBezTo>
                  <a:lnTo>
                    <a:pt x="3389" y="2248"/>
                  </a:lnTo>
                  <a:cubicBezTo>
                    <a:pt x="3684" y="1915"/>
                    <a:pt x="3868" y="1475"/>
                    <a:pt x="3877" y="996"/>
                  </a:cubicBezTo>
                  <a:lnTo>
                    <a:pt x="253" y="1"/>
                  </a:lnTo>
                  <a:close/>
                </a:path>
              </a:pathLst>
            </a:custGeom>
            <a:solidFill>
              <a:srgbClr val="CEE7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63F24EE4-0487-48E5-800E-64692AA664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16"/>
          <a:stretch/>
        </p:blipFill>
        <p:spPr>
          <a:xfrm>
            <a:off x="842962" y="475689"/>
            <a:ext cx="7458075" cy="3119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5CB0125-D3AC-4EAA-805B-8C88E3954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38546"/>
          </a:xfrm>
          <a:prstGeom prst="rect">
            <a:avLst/>
          </a:prstGeom>
        </p:spPr>
      </p:pic>
      <p:pic>
        <p:nvPicPr>
          <p:cNvPr id="7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383" y="2574203"/>
            <a:ext cx="3239234" cy="221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1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0" y="4930"/>
            <a:ext cx="18288000" cy="5138546"/>
            <a:chOff x="-19812000" y="181103"/>
            <a:chExt cx="24384000" cy="68513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7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5124" name="Picture 4" descr="Download Software Development Services - Covent Garden PNG Image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168" y="1669495"/>
            <a:ext cx="1561664" cy="1561664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2383" y="3564295"/>
            <a:ext cx="2643144" cy="1224485"/>
          </a:xfrm>
          <a:prstGeom prst="rect">
            <a:avLst/>
          </a:prstGeom>
        </p:spPr>
      </p:pic>
      <p:pic>
        <p:nvPicPr>
          <p:cNvPr id="11" name="c1">
            <a:hlinkClick r:id="rId6" action="ppaction://hlinksldjump"/>
            <a:extLst>
              <a:ext uri="{FF2B5EF4-FFF2-40B4-BE49-F238E27FC236}">
                <a16:creationId xmlns:a16="http://schemas.microsoft.com/office/drawing/2014/main" id="{480BD20A-4EA3-4057-B30A-41708969BBC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21432056">
            <a:off x="14852870" y="3734252"/>
            <a:ext cx="488390" cy="7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9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-1 -2.22222E-6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-49178" y="4954"/>
            <a:ext cx="18288000" cy="5138546"/>
            <a:chOff x="-19812000" y="181103"/>
            <a:chExt cx="24384000" cy="68513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9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508" y="3663614"/>
            <a:ext cx="2643144" cy="122448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33762" y="204273"/>
            <a:ext cx="7875638" cy="3174424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4904050" y="3958539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EFAF4"/>
                </a:solidFill>
                <a:latin typeface="Comic Sans MS" panose="030F0702030302020204" pitchFamily="66" charset="0"/>
              </a:rPr>
              <a:t>Yes, she can.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3707" y="3982446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No, she can’t.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3555138" y="3731305"/>
            <a:ext cx="819150" cy="83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7829246" y="3572059"/>
            <a:ext cx="1004699" cy="88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1906" y="2692593"/>
            <a:ext cx="3003230" cy="2372868"/>
          </a:xfrm>
          <a:prstGeom prst="rect">
            <a:avLst/>
          </a:prstGeom>
        </p:spPr>
      </p:pic>
      <p:pic>
        <p:nvPicPr>
          <p:cNvPr id="34" name="c2 2">
            <a:hlinkClick r:id="rId11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4856804" y="3512257"/>
            <a:ext cx="930785" cy="1037598"/>
          </a:xfrm>
          <a:prstGeom prst="rect">
            <a:avLst/>
          </a:prstGeom>
        </p:spPr>
      </p:pic>
      <p:sp>
        <p:nvSpPr>
          <p:cNvPr id="4" name="Google Shape;1159;p27">
            <a:extLst>
              <a:ext uri="{FF2B5EF4-FFF2-40B4-BE49-F238E27FC236}">
                <a16:creationId xmlns:a16="http://schemas.microsoft.com/office/drawing/2014/main" id="{DE239305-86FB-49AF-96F5-895565504945}"/>
              </a:ext>
            </a:extLst>
          </p:cNvPr>
          <p:cNvSpPr/>
          <p:nvPr/>
        </p:nvSpPr>
        <p:spPr>
          <a:xfrm>
            <a:off x="945293" y="244149"/>
            <a:ext cx="7452575" cy="711410"/>
          </a:xfrm>
          <a:custGeom>
            <a:avLst/>
            <a:gdLst/>
            <a:ahLst/>
            <a:cxnLst/>
            <a:rect l="l" t="t" r="r" b="b"/>
            <a:pathLst>
              <a:path w="35452" h="6761" extrusionOk="0">
                <a:moveTo>
                  <a:pt x="13370" y="1"/>
                </a:moveTo>
                <a:lnTo>
                  <a:pt x="13370" y="1"/>
                </a:lnTo>
                <a:cubicBezTo>
                  <a:pt x="13358" y="32"/>
                  <a:pt x="13345" y="71"/>
                  <a:pt x="13334" y="71"/>
                </a:cubicBezTo>
                <a:cubicBezTo>
                  <a:pt x="13333" y="71"/>
                  <a:pt x="13331" y="70"/>
                  <a:pt x="13330" y="68"/>
                </a:cubicBezTo>
                <a:lnTo>
                  <a:pt x="13330" y="68"/>
                </a:lnTo>
                <a:cubicBezTo>
                  <a:pt x="13330" y="107"/>
                  <a:pt x="13330" y="147"/>
                  <a:pt x="13333" y="187"/>
                </a:cubicBezTo>
                <a:lnTo>
                  <a:pt x="11147" y="187"/>
                </a:lnTo>
                <a:cubicBezTo>
                  <a:pt x="11144" y="157"/>
                  <a:pt x="11144" y="123"/>
                  <a:pt x="11138" y="94"/>
                </a:cubicBezTo>
                <a:cubicBezTo>
                  <a:pt x="11134" y="123"/>
                  <a:pt x="11134" y="157"/>
                  <a:pt x="11131" y="187"/>
                </a:cubicBezTo>
                <a:lnTo>
                  <a:pt x="893" y="187"/>
                </a:lnTo>
                <a:cubicBezTo>
                  <a:pt x="893" y="187"/>
                  <a:pt x="318" y="633"/>
                  <a:pt x="195" y="1730"/>
                </a:cubicBezTo>
                <a:cubicBezTo>
                  <a:pt x="0" y="3433"/>
                  <a:pt x="519" y="3282"/>
                  <a:pt x="453" y="4115"/>
                </a:cubicBezTo>
                <a:cubicBezTo>
                  <a:pt x="351" y="5385"/>
                  <a:pt x="569" y="5877"/>
                  <a:pt x="404" y="6681"/>
                </a:cubicBezTo>
                <a:lnTo>
                  <a:pt x="10949" y="6681"/>
                </a:lnTo>
                <a:cubicBezTo>
                  <a:pt x="10955" y="6710"/>
                  <a:pt x="10963" y="6737"/>
                  <a:pt x="10972" y="6760"/>
                </a:cubicBezTo>
                <a:lnTo>
                  <a:pt x="10975" y="6681"/>
                </a:lnTo>
                <a:lnTo>
                  <a:pt x="19778" y="6681"/>
                </a:lnTo>
                <a:cubicBezTo>
                  <a:pt x="19784" y="6710"/>
                  <a:pt x="19795" y="6737"/>
                  <a:pt x="19804" y="6760"/>
                </a:cubicBezTo>
                <a:lnTo>
                  <a:pt x="19804" y="6681"/>
                </a:lnTo>
                <a:lnTo>
                  <a:pt x="28607" y="6681"/>
                </a:lnTo>
                <a:cubicBezTo>
                  <a:pt x="28613" y="6710"/>
                  <a:pt x="28624" y="6737"/>
                  <a:pt x="28633" y="6760"/>
                </a:cubicBezTo>
                <a:lnTo>
                  <a:pt x="28633" y="6681"/>
                </a:lnTo>
                <a:lnTo>
                  <a:pt x="35452" y="6681"/>
                </a:lnTo>
                <a:cubicBezTo>
                  <a:pt x="35452" y="6681"/>
                  <a:pt x="35412" y="6142"/>
                  <a:pt x="35161" y="5616"/>
                </a:cubicBezTo>
                <a:cubicBezTo>
                  <a:pt x="35038" y="5358"/>
                  <a:pt x="34860" y="5100"/>
                  <a:pt x="34612" y="4915"/>
                </a:cubicBezTo>
                <a:cubicBezTo>
                  <a:pt x="33858" y="4356"/>
                  <a:pt x="34454" y="3552"/>
                  <a:pt x="34371" y="2911"/>
                </a:cubicBezTo>
                <a:cubicBezTo>
                  <a:pt x="34288" y="2270"/>
                  <a:pt x="33799" y="1549"/>
                  <a:pt x="33465" y="1149"/>
                </a:cubicBezTo>
                <a:cubicBezTo>
                  <a:pt x="33343" y="1003"/>
                  <a:pt x="33220" y="834"/>
                  <a:pt x="33114" y="683"/>
                </a:cubicBezTo>
                <a:cubicBezTo>
                  <a:pt x="32929" y="414"/>
                  <a:pt x="32793" y="187"/>
                  <a:pt x="32793" y="187"/>
                </a:cubicBezTo>
                <a:lnTo>
                  <a:pt x="31018" y="187"/>
                </a:lnTo>
                <a:cubicBezTo>
                  <a:pt x="31021" y="123"/>
                  <a:pt x="31024" y="64"/>
                  <a:pt x="31028" y="1"/>
                </a:cubicBezTo>
                <a:lnTo>
                  <a:pt x="31028" y="1"/>
                </a:lnTo>
                <a:cubicBezTo>
                  <a:pt x="31019" y="32"/>
                  <a:pt x="31006" y="71"/>
                  <a:pt x="30994" y="71"/>
                </a:cubicBezTo>
                <a:cubicBezTo>
                  <a:pt x="30992" y="71"/>
                  <a:pt x="30990" y="70"/>
                  <a:pt x="30988" y="68"/>
                </a:cubicBezTo>
                <a:lnTo>
                  <a:pt x="30988" y="68"/>
                </a:lnTo>
                <a:cubicBezTo>
                  <a:pt x="30988" y="107"/>
                  <a:pt x="30991" y="147"/>
                  <a:pt x="30991" y="187"/>
                </a:cubicBezTo>
                <a:lnTo>
                  <a:pt x="28809" y="187"/>
                </a:lnTo>
                <a:cubicBezTo>
                  <a:pt x="28805" y="157"/>
                  <a:pt x="28802" y="123"/>
                  <a:pt x="28799" y="94"/>
                </a:cubicBezTo>
                <a:cubicBezTo>
                  <a:pt x="28796" y="123"/>
                  <a:pt x="28792" y="157"/>
                  <a:pt x="28789" y="187"/>
                </a:cubicBezTo>
                <a:lnTo>
                  <a:pt x="22189" y="187"/>
                </a:lnTo>
                <a:cubicBezTo>
                  <a:pt x="22192" y="123"/>
                  <a:pt x="22195" y="64"/>
                  <a:pt x="22199" y="1"/>
                </a:cubicBezTo>
                <a:lnTo>
                  <a:pt x="22199" y="1"/>
                </a:lnTo>
                <a:cubicBezTo>
                  <a:pt x="22190" y="32"/>
                  <a:pt x="22175" y="71"/>
                  <a:pt x="22164" y="71"/>
                </a:cubicBezTo>
                <a:cubicBezTo>
                  <a:pt x="22162" y="71"/>
                  <a:pt x="22160" y="70"/>
                  <a:pt x="22159" y="68"/>
                </a:cubicBezTo>
                <a:lnTo>
                  <a:pt x="22159" y="68"/>
                </a:lnTo>
                <a:cubicBezTo>
                  <a:pt x="22159" y="107"/>
                  <a:pt x="22159" y="147"/>
                  <a:pt x="22162" y="187"/>
                </a:cubicBezTo>
                <a:lnTo>
                  <a:pt x="19976" y="187"/>
                </a:lnTo>
                <a:cubicBezTo>
                  <a:pt x="19976" y="157"/>
                  <a:pt x="19973" y="123"/>
                  <a:pt x="19967" y="94"/>
                </a:cubicBezTo>
                <a:cubicBezTo>
                  <a:pt x="19967" y="123"/>
                  <a:pt x="19963" y="157"/>
                  <a:pt x="19960" y="187"/>
                </a:cubicBezTo>
                <a:lnTo>
                  <a:pt x="13360" y="187"/>
                </a:lnTo>
                <a:cubicBezTo>
                  <a:pt x="13363" y="123"/>
                  <a:pt x="13366" y="64"/>
                  <a:pt x="13370" y="1"/>
                </a:cubicBezTo>
                <a:close/>
              </a:path>
            </a:pathLst>
          </a:custGeom>
          <a:solidFill>
            <a:srgbClr val="CEF3EA"/>
          </a:solidFill>
          <a:ln>
            <a:noFill/>
          </a:ln>
          <a:effectLst>
            <a:outerShdw blurRad="28575" dist="19050" dir="193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dirty="0">
                <a:solidFill>
                  <a:srgbClr val="399795"/>
                </a:solidFill>
                <a:latin typeface="Comic Sans MS" panose="030F0702030302020204" pitchFamily="66" charset="0"/>
              </a:rPr>
              <a:t>Can she play football?</a:t>
            </a:r>
            <a:endParaRPr sz="5000" b="1" dirty="0">
              <a:solidFill>
                <a:srgbClr val="399795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E67A89-5344-C382-90D1-A47F9566F4AC}"/>
              </a:ext>
            </a:extLst>
          </p:cNvPr>
          <p:cNvGrpSpPr/>
          <p:nvPr/>
        </p:nvGrpSpPr>
        <p:grpSpPr>
          <a:xfrm>
            <a:off x="2967996" y="1125406"/>
            <a:ext cx="3103734" cy="2210236"/>
            <a:chOff x="2967996" y="1125406"/>
            <a:chExt cx="3103734" cy="22102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2731FD5-361A-AA8F-9D9C-8318544AE054}"/>
                </a:ext>
              </a:extLst>
            </p:cNvPr>
            <p:cNvSpPr/>
            <p:nvPr/>
          </p:nvSpPr>
          <p:spPr>
            <a:xfrm>
              <a:off x="2967996" y="1125406"/>
              <a:ext cx="3103734" cy="221023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" name="Picture 4" descr="Sports Summer Soccer Girl Vector Illustration Stock Vector Image by  ©MisterElements #11082041">
              <a:extLst>
                <a:ext uri="{FF2B5EF4-FFF2-40B4-BE49-F238E27FC236}">
                  <a16:creationId xmlns:a16="http://schemas.microsoft.com/office/drawing/2014/main" id="{11152C9B-1430-C2C2-192C-2BCF611D1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6708" y="1303768"/>
              <a:ext cx="2862085" cy="1882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158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L -1 1.35802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 -4.8148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1 4.81481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-49178" y="4954"/>
            <a:ext cx="18288000" cy="5138546"/>
            <a:chOff x="-19812000" y="181103"/>
            <a:chExt cx="24384000" cy="68513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9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13153" y="2998168"/>
            <a:ext cx="2395207" cy="188993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33762" y="204273"/>
            <a:ext cx="7875638" cy="3174424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728185" y="3721994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EFAF4"/>
                </a:solidFill>
                <a:latin typeface="Comic Sans MS" panose="030F0702030302020204" pitchFamily="66" charset="0"/>
              </a:rPr>
              <a:t>No, he can’t.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48891" y="3741861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Yes, he can.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228369" y="3463954"/>
            <a:ext cx="819150" cy="83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3765223" y="3365114"/>
            <a:ext cx="1004699" cy="88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4230193" y="2692593"/>
            <a:ext cx="1866655" cy="2372868"/>
          </a:xfrm>
          <a:prstGeom prst="rect">
            <a:avLst/>
          </a:prstGeom>
        </p:spPr>
      </p:pic>
      <p:pic>
        <p:nvPicPr>
          <p:cNvPr id="34" name="c2 2">
            <a:hlinkClick r:id="rId10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4895336" y="3512257"/>
            <a:ext cx="853720" cy="1037598"/>
          </a:xfrm>
          <a:prstGeom prst="rect">
            <a:avLst/>
          </a:prstGeom>
        </p:spPr>
      </p:pic>
      <p:sp>
        <p:nvSpPr>
          <p:cNvPr id="4" name="Google Shape;1159;p27">
            <a:extLst>
              <a:ext uri="{FF2B5EF4-FFF2-40B4-BE49-F238E27FC236}">
                <a16:creationId xmlns:a16="http://schemas.microsoft.com/office/drawing/2014/main" id="{DE239305-86FB-49AF-96F5-895565504945}"/>
              </a:ext>
            </a:extLst>
          </p:cNvPr>
          <p:cNvSpPr/>
          <p:nvPr/>
        </p:nvSpPr>
        <p:spPr>
          <a:xfrm>
            <a:off x="945293" y="244149"/>
            <a:ext cx="7452575" cy="711410"/>
          </a:xfrm>
          <a:custGeom>
            <a:avLst/>
            <a:gdLst/>
            <a:ahLst/>
            <a:cxnLst/>
            <a:rect l="l" t="t" r="r" b="b"/>
            <a:pathLst>
              <a:path w="35452" h="6761" extrusionOk="0">
                <a:moveTo>
                  <a:pt x="13370" y="1"/>
                </a:moveTo>
                <a:lnTo>
                  <a:pt x="13370" y="1"/>
                </a:lnTo>
                <a:cubicBezTo>
                  <a:pt x="13358" y="32"/>
                  <a:pt x="13345" y="71"/>
                  <a:pt x="13334" y="71"/>
                </a:cubicBezTo>
                <a:cubicBezTo>
                  <a:pt x="13333" y="71"/>
                  <a:pt x="13331" y="70"/>
                  <a:pt x="13330" y="68"/>
                </a:cubicBezTo>
                <a:lnTo>
                  <a:pt x="13330" y="68"/>
                </a:lnTo>
                <a:cubicBezTo>
                  <a:pt x="13330" y="107"/>
                  <a:pt x="13330" y="147"/>
                  <a:pt x="13333" y="187"/>
                </a:cubicBezTo>
                <a:lnTo>
                  <a:pt x="11147" y="187"/>
                </a:lnTo>
                <a:cubicBezTo>
                  <a:pt x="11144" y="157"/>
                  <a:pt x="11144" y="123"/>
                  <a:pt x="11138" y="94"/>
                </a:cubicBezTo>
                <a:cubicBezTo>
                  <a:pt x="11134" y="123"/>
                  <a:pt x="11134" y="157"/>
                  <a:pt x="11131" y="187"/>
                </a:cubicBezTo>
                <a:lnTo>
                  <a:pt x="893" y="187"/>
                </a:lnTo>
                <a:cubicBezTo>
                  <a:pt x="893" y="187"/>
                  <a:pt x="318" y="633"/>
                  <a:pt x="195" y="1730"/>
                </a:cubicBezTo>
                <a:cubicBezTo>
                  <a:pt x="0" y="3433"/>
                  <a:pt x="519" y="3282"/>
                  <a:pt x="453" y="4115"/>
                </a:cubicBezTo>
                <a:cubicBezTo>
                  <a:pt x="351" y="5385"/>
                  <a:pt x="569" y="5877"/>
                  <a:pt x="404" y="6681"/>
                </a:cubicBezTo>
                <a:lnTo>
                  <a:pt x="10949" y="6681"/>
                </a:lnTo>
                <a:cubicBezTo>
                  <a:pt x="10955" y="6710"/>
                  <a:pt x="10963" y="6737"/>
                  <a:pt x="10972" y="6760"/>
                </a:cubicBezTo>
                <a:lnTo>
                  <a:pt x="10975" y="6681"/>
                </a:lnTo>
                <a:lnTo>
                  <a:pt x="19778" y="6681"/>
                </a:lnTo>
                <a:cubicBezTo>
                  <a:pt x="19784" y="6710"/>
                  <a:pt x="19795" y="6737"/>
                  <a:pt x="19804" y="6760"/>
                </a:cubicBezTo>
                <a:lnTo>
                  <a:pt x="19804" y="6681"/>
                </a:lnTo>
                <a:lnTo>
                  <a:pt x="28607" y="6681"/>
                </a:lnTo>
                <a:cubicBezTo>
                  <a:pt x="28613" y="6710"/>
                  <a:pt x="28624" y="6737"/>
                  <a:pt x="28633" y="6760"/>
                </a:cubicBezTo>
                <a:lnTo>
                  <a:pt x="28633" y="6681"/>
                </a:lnTo>
                <a:lnTo>
                  <a:pt x="35452" y="6681"/>
                </a:lnTo>
                <a:cubicBezTo>
                  <a:pt x="35452" y="6681"/>
                  <a:pt x="35412" y="6142"/>
                  <a:pt x="35161" y="5616"/>
                </a:cubicBezTo>
                <a:cubicBezTo>
                  <a:pt x="35038" y="5358"/>
                  <a:pt x="34860" y="5100"/>
                  <a:pt x="34612" y="4915"/>
                </a:cubicBezTo>
                <a:cubicBezTo>
                  <a:pt x="33858" y="4356"/>
                  <a:pt x="34454" y="3552"/>
                  <a:pt x="34371" y="2911"/>
                </a:cubicBezTo>
                <a:cubicBezTo>
                  <a:pt x="34288" y="2270"/>
                  <a:pt x="33799" y="1549"/>
                  <a:pt x="33465" y="1149"/>
                </a:cubicBezTo>
                <a:cubicBezTo>
                  <a:pt x="33343" y="1003"/>
                  <a:pt x="33220" y="834"/>
                  <a:pt x="33114" y="683"/>
                </a:cubicBezTo>
                <a:cubicBezTo>
                  <a:pt x="32929" y="414"/>
                  <a:pt x="32793" y="187"/>
                  <a:pt x="32793" y="187"/>
                </a:cubicBezTo>
                <a:lnTo>
                  <a:pt x="31018" y="187"/>
                </a:lnTo>
                <a:cubicBezTo>
                  <a:pt x="31021" y="123"/>
                  <a:pt x="31024" y="64"/>
                  <a:pt x="31028" y="1"/>
                </a:cubicBezTo>
                <a:lnTo>
                  <a:pt x="31028" y="1"/>
                </a:lnTo>
                <a:cubicBezTo>
                  <a:pt x="31019" y="32"/>
                  <a:pt x="31006" y="71"/>
                  <a:pt x="30994" y="71"/>
                </a:cubicBezTo>
                <a:cubicBezTo>
                  <a:pt x="30992" y="71"/>
                  <a:pt x="30990" y="70"/>
                  <a:pt x="30988" y="68"/>
                </a:cubicBezTo>
                <a:lnTo>
                  <a:pt x="30988" y="68"/>
                </a:lnTo>
                <a:cubicBezTo>
                  <a:pt x="30988" y="107"/>
                  <a:pt x="30991" y="147"/>
                  <a:pt x="30991" y="187"/>
                </a:cubicBezTo>
                <a:lnTo>
                  <a:pt x="28809" y="187"/>
                </a:lnTo>
                <a:cubicBezTo>
                  <a:pt x="28805" y="157"/>
                  <a:pt x="28802" y="123"/>
                  <a:pt x="28799" y="94"/>
                </a:cubicBezTo>
                <a:cubicBezTo>
                  <a:pt x="28796" y="123"/>
                  <a:pt x="28792" y="157"/>
                  <a:pt x="28789" y="187"/>
                </a:cubicBezTo>
                <a:lnTo>
                  <a:pt x="22189" y="187"/>
                </a:lnTo>
                <a:cubicBezTo>
                  <a:pt x="22192" y="123"/>
                  <a:pt x="22195" y="64"/>
                  <a:pt x="22199" y="1"/>
                </a:cubicBezTo>
                <a:lnTo>
                  <a:pt x="22199" y="1"/>
                </a:lnTo>
                <a:cubicBezTo>
                  <a:pt x="22190" y="32"/>
                  <a:pt x="22175" y="71"/>
                  <a:pt x="22164" y="71"/>
                </a:cubicBezTo>
                <a:cubicBezTo>
                  <a:pt x="22162" y="71"/>
                  <a:pt x="22160" y="70"/>
                  <a:pt x="22159" y="68"/>
                </a:cubicBezTo>
                <a:lnTo>
                  <a:pt x="22159" y="68"/>
                </a:lnTo>
                <a:cubicBezTo>
                  <a:pt x="22159" y="107"/>
                  <a:pt x="22159" y="147"/>
                  <a:pt x="22162" y="187"/>
                </a:cubicBezTo>
                <a:lnTo>
                  <a:pt x="19976" y="187"/>
                </a:lnTo>
                <a:cubicBezTo>
                  <a:pt x="19976" y="157"/>
                  <a:pt x="19973" y="123"/>
                  <a:pt x="19967" y="94"/>
                </a:cubicBezTo>
                <a:cubicBezTo>
                  <a:pt x="19967" y="123"/>
                  <a:pt x="19963" y="157"/>
                  <a:pt x="19960" y="187"/>
                </a:cubicBezTo>
                <a:lnTo>
                  <a:pt x="13360" y="187"/>
                </a:lnTo>
                <a:cubicBezTo>
                  <a:pt x="13363" y="123"/>
                  <a:pt x="13366" y="64"/>
                  <a:pt x="13370" y="1"/>
                </a:cubicBezTo>
                <a:close/>
              </a:path>
            </a:pathLst>
          </a:custGeom>
          <a:solidFill>
            <a:srgbClr val="CEF3EA"/>
          </a:solidFill>
          <a:ln>
            <a:noFill/>
          </a:ln>
          <a:effectLst>
            <a:outerShdw blurRad="28575" dist="19050" dir="193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dirty="0">
                <a:solidFill>
                  <a:srgbClr val="399795"/>
                </a:solidFill>
                <a:latin typeface="Comic Sans MS" panose="030F0702030302020204" pitchFamily="66" charset="0"/>
              </a:rPr>
              <a:t>Can he ride a horse?</a:t>
            </a:r>
            <a:endParaRPr sz="5500" b="1" dirty="0">
              <a:solidFill>
                <a:srgbClr val="399795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391DC5-24AD-4997-F07D-65055E172B32}"/>
              </a:ext>
            </a:extLst>
          </p:cNvPr>
          <p:cNvGrpSpPr/>
          <p:nvPr/>
        </p:nvGrpSpPr>
        <p:grpSpPr>
          <a:xfrm>
            <a:off x="3375864" y="1154878"/>
            <a:ext cx="3103734" cy="2210236"/>
            <a:chOff x="3119713" y="1168461"/>
            <a:chExt cx="3103734" cy="22102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B5C024F-758D-797D-D471-ADC4288EB551}"/>
                </a:ext>
              </a:extLst>
            </p:cNvPr>
            <p:cNvSpPr/>
            <p:nvPr/>
          </p:nvSpPr>
          <p:spPr>
            <a:xfrm>
              <a:off x="3119713" y="1168461"/>
              <a:ext cx="3103734" cy="221023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" name="Picture 4" descr="Rider Falling From His Horse Stock Illustration - Download Image Now - Horse,  Falling, Saddle - iStock">
              <a:extLst>
                <a:ext uri="{FF2B5EF4-FFF2-40B4-BE49-F238E27FC236}">
                  <a16:creationId xmlns:a16="http://schemas.microsoft.com/office/drawing/2014/main" id="{9A4710AA-5B8F-D538-A5D5-AF66F5289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75" y="1259155"/>
              <a:ext cx="2260188" cy="18636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526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L -1 1.35802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 -4.8148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-1 4.81481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0" y="26807"/>
            <a:ext cx="18288000" cy="5138546"/>
            <a:chOff x="-19812000" y="181103"/>
            <a:chExt cx="24384000" cy="68513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9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864987" y="2998168"/>
            <a:ext cx="1491538" cy="188993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33762" y="204273"/>
            <a:ext cx="7875638" cy="3174424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4770500" y="3743968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EFAF4"/>
                </a:solidFill>
                <a:latin typeface="Comic Sans MS" panose="030F0702030302020204" pitchFamily="66" charset="0"/>
              </a:rPr>
              <a:t>Yes, he can.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5224" y="3733393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No, he can’t.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3700713" y="3478100"/>
            <a:ext cx="819150" cy="83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7805813" y="3405422"/>
            <a:ext cx="1004699" cy="88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4551901" y="3088392"/>
            <a:ext cx="1866655" cy="1763157"/>
          </a:xfrm>
          <a:prstGeom prst="rect">
            <a:avLst/>
          </a:prstGeom>
        </p:spPr>
      </p:pic>
      <p:pic>
        <p:nvPicPr>
          <p:cNvPr id="34" name="c2 2">
            <a:hlinkClick r:id="rId10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4895336" y="3538526"/>
            <a:ext cx="853720" cy="985060"/>
          </a:xfrm>
          <a:prstGeom prst="rect">
            <a:avLst/>
          </a:prstGeom>
        </p:spPr>
      </p:pic>
      <p:sp>
        <p:nvSpPr>
          <p:cNvPr id="4" name="Google Shape;1159;p27">
            <a:extLst>
              <a:ext uri="{FF2B5EF4-FFF2-40B4-BE49-F238E27FC236}">
                <a16:creationId xmlns:a16="http://schemas.microsoft.com/office/drawing/2014/main" id="{DE239305-86FB-49AF-96F5-895565504945}"/>
              </a:ext>
            </a:extLst>
          </p:cNvPr>
          <p:cNvSpPr/>
          <p:nvPr/>
        </p:nvSpPr>
        <p:spPr>
          <a:xfrm>
            <a:off x="945293" y="244149"/>
            <a:ext cx="7452575" cy="711410"/>
          </a:xfrm>
          <a:custGeom>
            <a:avLst/>
            <a:gdLst/>
            <a:ahLst/>
            <a:cxnLst/>
            <a:rect l="l" t="t" r="r" b="b"/>
            <a:pathLst>
              <a:path w="35452" h="6761" extrusionOk="0">
                <a:moveTo>
                  <a:pt x="13370" y="1"/>
                </a:moveTo>
                <a:lnTo>
                  <a:pt x="13370" y="1"/>
                </a:lnTo>
                <a:cubicBezTo>
                  <a:pt x="13358" y="32"/>
                  <a:pt x="13345" y="71"/>
                  <a:pt x="13334" y="71"/>
                </a:cubicBezTo>
                <a:cubicBezTo>
                  <a:pt x="13333" y="71"/>
                  <a:pt x="13331" y="70"/>
                  <a:pt x="13330" y="68"/>
                </a:cubicBezTo>
                <a:lnTo>
                  <a:pt x="13330" y="68"/>
                </a:lnTo>
                <a:cubicBezTo>
                  <a:pt x="13330" y="107"/>
                  <a:pt x="13330" y="147"/>
                  <a:pt x="13333" y="187"/>
                </a:cubicBezTo>
                <a:lnTo>
                  <a:pt x="11147" y="187"/>
                </a:lnTo>
                <a:cubicBezTo>
                  <a:pt x="11144" y="157"/>
                  <a:pt x="11144" y="123"/>
                  <a:pt x="11138" y="94"/>
                </a:cubicBezTo>
                <a:cubicBezTo>
                  <a:pt x="11134" y="123"/>
                  <a:pt x="11134" y="157"/>
                  <a:pt x="11131" y="187"/>
                </a:cubicBezTo>
                <a:lnTo>
                  <a:pt x="893" y="187"/>
                </a:lnTo>
                <a:cubicBezTo>
                  <a:pt x="893" y="187"/>
                  <a:pt x="318" y="633"/>
                  <a:pt x="195" y="1730"/>
                </a:cubicBezTo>
                <a:cubicBezTo>
                  <a:pt x="0" y="3433"/>
                  <a:pt x="519" y="3282"/>
                  <a:pt x="453" y="4115"/>
                </a:cubicBezTo>
                <a:cubicBezTo>
                  <a:pt x="351" y="5385"/>
                  <a:pt x="569" y="5877"/>
                  <a:pt x="404" y="6681"/>
                </a:cubicBezTo>
                <a:lnTo>
                  <a:pt x="10949" y="6681"/>
                </a:lnTo>
                <a:cubicBezTo>
                  <a:pt x="10955" y="6710"/>
                  <a:pt x="10963" y="6737"/>
                  <a:pt x="10972" y="6760"/>
                </a:cubicBezTo>
                <a:lnTo>
                  <a:pt x="10975" y="6681"/>
                </a:lnTo>
                <a:lnTo>
                  <a:pt x="19778" y="6681"/>
                </a:lnTo>
                <a:cubicBezTo>
                  <a:pt x="19784" y="6710"/>
                  <a:pt x="19795" y="6737"/>
                  <a:pt x="19804" y="6760"/>
                </a:cubicBezTo>
                <a:lnTo>
                  <a:pt x="19804" y="6681"/>
                </a:lnTo>
                <a:lnTo>
                  <a:pt x="28607" y="6681"/>
                </a:lnTo>
                <a:cubicBezTo>
                  <a:pt x="28613" y="6710"/>
                  <a:pt x="28624" y="6737"/>
                  <a:pt x="28633" y="6760"/>
                </a:cubicBezTo>
                <a:lnTo>
                  <a:pt x="28633" y="6681"/>
                </a:lnTo>
                <a:lnTo>
                  <a:pt x="35452" y="6681"/>
                </a:lnTo>
                <a:cubicBezTo>
                  <a:pt x="35452" y="6681"/>
                  <a:pt x="35412" y="6142"/>
                  <a:pt x="35161" y="5616"/>
                </a:cubicBezTo>
                <a:cubicBezTo>
                  <a:pt x="35038" y="5358"/>
                  <a:pt x="34860" y="5100"/>
                  <a:pt x="34612" y="4915"/>
                </a:cubicBezTo>
                <a:cubicBezTo>
                  <a:pt x="33858" y="4356"/>
                  <a:pt x="34454" y="3552"/>
                  <a:pt x="34371" y="2911"/>
                </a:cubicBezTo>
                <a:cubicBezTo>
                  <a:pt x="34288" y="2270"/>
                  <a:pt x="33799" y="1549"/>
                  <a:pt x="33465" y="1149"/>
                </a:cubicBezTo>
                <a:cubicBezTo>
                  <a:pt x="33343" y="1003"/>
                  <a:pt x="33220" y="834"/>
                  <a:pt x="33114" y="683"/>
                </a:cubicBezTo>
                <a:cubicBezTo>
                  <a:pt x="32929" y="414"/>
                  <a:pt x="32793" y="187"/>
                  <a:pt x="32793" y="187"/>
                </a:cubicBezTo>
                <a:lnTo>
                  <a:pt x="31018" y="187"/>
                </a:lnTo>
                <a:cubicBezTo>
                  <a:pt x="31021" y="123"/>
                  <a:pt x="31024" y="64"/>
                  <a:pt x="31028" y="1"/>
                </a:cubicBezTo>
                <a:lnTo>
                  <a:pt x="31028" y="1"/>
                </a:lnTo>
                <a:cubicBezTo>
                  <a:pt x="31019" y="32"/>
                  <a:pt x="31006" y="71"/>
                  <a:pt x="30994" y="71"/>
                </a:cubicBezTo>
                <a:cubicBezTo>
                  <a:pt x="30992" y="71"/>
                  <a:pt x="30990" y="70"/>
                  <a:pt x="30988" y="68"/>
                </a:cubicBezTo>
                <a:lnTo>
                  <a:pt x="30988" y="68"/>
                </a:lnTo>
                <a:cubicBezTo>
                  <a:pt x="30988" y="107"/>
                  <a:pt x="30991" y="147"/>
                  <a:pt x="30991" y="187"/>
                </a:cubicBezTo>
                <a:lnTo>
                  <a:pt x="28809" y="187"/>
                </a:lnTo>
                <a:cubicBezTo>
                  <a:pt x="28805" y="157"/>
                  <a:pt x="28802" y="123"/>
                  <a:pt x="28799" y="94"/>
                </a:cubicBezTo>
                <a:cubicBezTo>
                  <a:pt x="28796" y="123"/>
                  <a:pt x="28792" y="157"/>
                  <a:pt x="28789" y="187"/>
                </a:cubicBezTo>
                <a:lnTo>
                  <a:pt x="22189" y="187"/>
                </a:lnTo>
                <a:cubicBezTo>
                  <a:pt x="22192" y="123"/>
                  <a:pt x="22195" y="64"/>
                  <a:pt x="22199" y="1"/>
                </a:cubicBezTo>
                <a:lnTo>
                  <a:pt x="22199" y="1"/>
                </a:lnTo>
                <a:cubicBezTo>
                  <a:pt x="22190" y="32"/>
                  <a:pt x="22175" y="71"/>
                  <a:pt x="22164" y="71"/>
                </a:cubicBezTo>
                <a:cubicBezTo>
                  <a:pt x="22162" y="71"/>
                  <a:pt x="22160" y="70"/>
                  <a:pt x="22159" y="68"/>
                </a:cubicBezTo>
                <a:lnTo>
                  <a:pt x="22159" y="68"/>
                </a:lnTo>
                <a:cubicBezTo>
                  <a:pt x="22159" y="107"/>
                  <a:pt x="22159" y="147"/>
                  <a:pt x="22162" y="187"/>
                </a:cubicBezTo>
                <a:lnTo>
                  <a:pt x="19976" y="187"/>
                </a:lnTo>
                <a:cubicBezTo>
                  <a:pt x="19976" y="157"/>
                  <a:pt x="19973" y="123"/>
                  <a:pt x="19967" y="94"/>
                </a:cubicBezTo>
                <a:cubicBezTo>
                  <a:pt x="19967" y="123"/>
                  <a:pt x="19963" y="157"/>
                  <a:pt x="19960" y="187"/>
                </a:cubicBezTo>
                <a:lnTo>
                  <a:pt x="13360" y="187"/>
                </a:lnTo>
                <a:cubicBezTo>
                  <a:pt x="13363" y="123"/>
                  <a:pt x="13366" y="64"/>
                  <a:pt x="13370" y="1"/>
                </a:cubicBezTo>
                <a:close/>
              </a:path>
            </a:pathLst>
          </a:custGeom>
          <a:solidFill>
            <a:srgbClr val="CEF3EA"/>
          </a:solidFill>
          <a:ln>
            <a:noFill/>
          </a:ln>
          <a:effectLst>
            <a:outerShdw blurRad="28575" dist="19050" dir="193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dirty="0">
                <a:solidFill>
                  <a:srgbClr val="399795"/>
                </a:solidFill>
                <a:latin typeface="Comic Sans MS" panose="030F0702030302020204" pitchFamily="66" charset="0"/>
              </a:rPr>
              <a:t>Can he ride a bike?</a:t>
            </a:r>
            <a:endParaRPr sz="5500" b="1" dirty="0">
              <a:solidFill>
                <a:srgbClr val="399795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55642F-473F-B615-501B-CF6A924DF1D5}"/>
              </a:ext>
            </a:extLst>
          </p:cNvPr>
          <p:cNvGrpSpPr/>
          <p:nvPr/>
        </p:nvGrpSpPr>
        <p:grpSpPr>
          <a:xfrm>
            <a:off x="3419383" y="1073245"/>
            <a:ext cx="3103734" cy="2210236"/>
            <a:chOff x="3119713" y="1168461"/>
            <a:chExt cx="3103734" cy="22102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496EBD9-0134-6DFD-2C0E-28C9548C9653}"/>
                </a:ext>
              </a:extLst>
            </p:cNvPr>
            <p:cNvSpPr/>
            <p:nvPr/>
          </p:nvSpPr>
          <p:spPr>
            <a:xfrm>
              <a:off x="3119713" y="1168461"/>
              <a:ext cx="3103734" cy="221023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" name="Picture 2" descr="9,808 Child Riding Bike Illustrations &amp; Clip Art - iStock">
              <a:extLst>
                <a:ext uri="{FF2B5EF4-FFF2-40B4-BE49-F238E27FC236}">
                  <a16:creationId xmlns:a16="http://schemas.microsoft.com/office/drawing/2014/main" id="{F87EA92E-B010-76F4-A21F-52CB8304B2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22" t="14716" r="20447" b="15062"/>
            <a:stretch/>
          </p:blipFill>
          <p:spPr bwMode="auto">
            <a:xfrm>
              <a:off x="3963806" y="1244336"/>
              <a:ext cx="1619055" cy="2058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064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L -1 1.35802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 -4.8148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93827E-6 L -1 -4.93827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-49178" y="4954"/>
            <a:ext cx="18288000" cy="5138546"/>
            <a:chOff x="-19812000" y="181103"/>
            <a:chExt cx="24384000" cy="68513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9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864986" y="3183780"/>
            <a:ext cx="1649054" cy="15576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33762" y="204273"/>
            <a:ext cx="7875638" cy="3174424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706840" y="3651093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EFAF4"/>
                </a:solidFill>
                <a:latin typeface="Comic Sans MS" panose="030F0702030302020204" pitchFamily="66" charset="0"/>
              </a:rPr>
              <a:t>Yes, she can.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6548" y="3681995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No, she can’t.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8397868" y="3397983"/>
            <a:ext cx="819150" cy="83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3707630" y="3302466"/>
            <a:ext cx="1004699" cy="88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4112750" y="2922211"/>
            <a:ext cx="2893970" cy="2095518"/>
          </a:xfrm>
          <a:prstGeom prst="rect">
            <a:avLst/>
          </a:prstGeom>
        </p:spPr>
      </p:pic>
      <p:pic>
        <p:nvPicPr>
          <p:cNvPr id="34" name="c2 2">
            <a:hlinkClick r:id="rId10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4944777" y="3251438"/>
            <a:ext cx="806607" cy="985060"/>
          </a:xfrm>
          <a:prstGeom prst="rect">
            <a:avLst/>
          </a:prstGeom>
        </p:spPr>
      </p:pic>
      <p:sp>
        <p:nvSpPr>
          <p:cNvPr id="4" name="Google Shape;1159;p27">
            <a:extLst>
              <a:ext uri="{FF2B5EF4-FFF2-40B4-BE49-F238E27FC236}">
                <a16:creationId xmlns:a16="http://schemas.microsoft.com/office/drawing/2014/main" id="{DE239305-86FB-49AF-96F5-895565504945}"/>
              </a:ext>
            </a:extLst>
          </p:cNvPr>
          <p:cNvSpPr/>
          <p:nvPr/>
        </p:nvSpPr>
        <p:spPr>
          <a:xfrm>
            <a:off x="945293" y="244149"/>
            <a:ext cx="7452575" cy="711410"/>
          </a:xfrm>
          <a:custGeom>
            <a:avLst/>
            <a:gdLst/>
            <a:ahLst/>
            <a:cxnLst/>
            <a:rect l="l" t="t" r="r" b="b"/>
            <a:pathLst>
              <a:path w="35452" h="6761" extrusionOk="0">
                <a:moveTo>
                  <a:pt x="13370" y="1"/>
                </a:moveTo>
                <a:lnTo>
                  <a:pt x="13370" y="1"/>
                </a:lnTo>
                <a:cubicBezTo>
                  <a:pt x="13358" y="32"/>
                  <a:pt x="13345" y="71"/>
                  <a:pt x="13334" y="71"/>
                </a:cubicBezTo>
                <a:cubicBezTo>
                  <a:pt x="13333" y="71"/>
                  <a:pt x="13331" y="70"/>
                  <a:pt x="13330" y="68"/>
                </a:cubicBezTo>
                <a:lnTo>
                  <a:pt x="13330" y="68"/>
                </a:lnTo>
                <a:cubicBezTo>
                  <a:pt x="13330" y="107"/>
                  <a:pt x="13330" y="147"/>
                  <a:pt x="13333" y="187"/>
                </a:cubicBezTo>
                <a:lnTo>
                  <a:pt x="11147" y="187"/>
                </a:lnTo>
                <a:cubicBezTo>
                  <a:pt x="11144" y="157"/>
                  <a:pt x="11144" y="123"/>
                  <a:pt x="11138" y="94"/>
                </a:cubicBezTo>
                <a:cubicBezTo>
                  <a:pt x="11134" y="123"/>
                  <a:pt x="11134" y="157"/>
                  <a:pt x="11131" y="187"/>
                </a:cubicBezTo>
                <a:lnTo>
                  <a:pt x="893" y="187"/>
                </a:lnTo>
                <a:cubicBezTo>
                  <a:pt x="893" y="187"/>
                  <a:pt x="318" y="633"/>
                  <a:pt x="195" y="1730"/>
                </a:cubicBezTo>
                <a:cubicBezTo>
                  <a:pt x="0" y="3433"/>
                  <a:pt x="519" y="3282"/>
                  <a:pt x="453" y="4115"/>
                </a:cubicBezTo>
                <a:cubicBezTo>
                  <a:pt x="351" y="5385"/>
                  <a:pt x="569" y="5877"/>
                  <a:pt x="404" y="6681"/>
                </a:cubicBezTo>
                <a:lnTo>
                  <a:pt x="10949" y="6681"/>
                </a:lnTo>
                <a:cubicBezTo>
                  <a:pt x="10955" y="6710"/>
                  <a:pt x="10963" y="6737"/>
                  <a:pt x="10972" y="6760"/>
                </a:cubicBezTo>
                <a:lnTo>
                  <a:pt x="10975" y="6681"/>
                </a:lnTo>
                <a:lnTo>
                  <a:pt x="19778" y="6681"/>
                </a:lnTo>
                <a:cubicBezTo>
                  <a:pt x="19784" y="6710"/>
                  <a:pt x="19795" y="6737"/>
                  <a:pt x="19804" y="6760"/>
                </a:cubicBezTo>
                <a:lnTo>
                  <a:pt x="19804" y="6681"/>
                </a:lnTo>
                <a:lnTo>
                  <a:pt x="28607" y="6681"/>
                </a:lnTo>
                <a:cubicBezTo>
                  <a:pt x="28613" y="6710"/>
                  <a:pt x="28624" y="6737"/>
                  <a:pt x="28633" y="6760"/>
                </a:cubicBezTo>
                <a:lnTo>
                  <a:pt x="28633" y="6681"/>
                </a:lnTo>
                <a:lnTo>
                  <a:pt x="35452" y="6681"/>
                </a:lnTo>
                <a:cubicBezTo>
                  <a:pt x="35452" y="6681"/>
                  <a:pt x="35412" y="6142"/>
                  <a:pt x="35161" y="5616"/>
                </a:cubicBezTo>
                <a:cubicBezTo>
                  <a:pt x="35038" y="5358"/>
                  <a:pt x="34860" y="5100"/>
                  <a:pt x="34612" y="4915"/>
                </a:cubicBezTo>
                <a:cubicBezTo>
                  <a:pt x="33858" y="4356"/>
                  <a:pt x="34454" y="3552"/>
                  <a:pt x="34371" y="2911"/>
                </a:cubicBezTo>
                <a:cubicBezTo>
                  <a:pt x="34288" y="2270"/>
                  <a:pt x="33799" y="1549"/>
                  <a:pt x="33465" y="1149"/>
                </a:cubicBezTo>
                <a:cubicBezTo>
                  <a:pt x="33343" y="1003"/>
                  <a:pt x="33220" y="834"/>
                  <a:pt x="33114" y="683"/>
                </a:cubicBezTo>
                <a:cubicBezTo>
                  <a:pt x="32929" y="414"/>
                  <a:pt x="32793" y="187"/>
                  <a:pt x="32793" y="187"/>
                </a:cubicBezTo>
                <a:lnTo>
                  <a:pt x="31018" y="187"/>
                </a:lnTo>
                <a:cubicBezTo>
                  <a:pt x="31021" y="123"/>
                  <a:pt x="31024" y="64"/>
                  <a:pt x="31028" y="1"/>
                </a:cubicBezTo>
                <a:lnTo>
                  <a:pt x="31028" y="1"/>
                </a:lnTo>
                <a:cubicBezTo>
                  <a:pt x="31019" y="32"/>
                  <a:pt x="31006" y="71"/>
                  <a:pt x="30994" y="71"/>
                </a:cubicBezTo>
                <a:cubicBezTo>
                  <a:pt x="30992" y="71"/>
                  <a:pt x="30990" y="70"/>
                  <a:pt x="30988" y="68"/>
                </a:cubicBezTo>
                <a:lnTo>
                  <a:pt x="30988" y="68"/>
                </a:lnTo>
                <a:cubicBezTo>
                  <a:pt x="30988" y="107"/>
                  <a:pt x="30991" y="147"/>
                  <a:pt x="30991" y="187"/>
                </a:cubicBezTo>
                <a:lnTo>
                  <a:pt x="28809" y="187"/>
                </a:lnTo>
                <a:cubicBezTo>
                  <a:pt x="28805" y="157"/>
                  <a:pt x="28802" y="123"/>
                  <a:pt x="28799" y="94"/>
                </a:cubicBezTo>
                <a:cubicBezTo>
                  <a:pt x="28796" y="123"/>
                  <a:pt x="28792" y="157"/>
                  <a:pt x="28789" y="187"/>
                </a:cubicBezTo>
                <a:lnTo>
                  <a:pt x="22189" y="187"/>
                </a:lnTo>
                <a:cubicBezTo>
                  <a:pt x="22192" y="123"/>
                  <a:pt x="22195" y="64"/>
                  <a:pt x="22199" y="1"/>
                </a:cubicBezTo>
                <a:lnTo>
                  <a:pt x="22199" y="1"/>
                </a:lnTo>
                <a:cubicBezTo>
                  <a:pt x="22190" y="32"/>
                  <a:pt x="22175" y="71"/>
                  <a:pt x="22164" y="71"/>
                </a:cubicBezTo>
                <a:cubicBezTo>
                  <a:pt x="22162" y="71"/>
                  <a:pt x="22160" y="70"/>
                  <a:pt x="22159" y="68"/>
                </a:cubicBezTo>
                <a:lnTo>
                  <a:pt x="22159" y="68"/>
                </a:lnTo>
                <a:cubicBezTo>
                  <a:pt x="22159" y="107"/>
                  <a:pt x="22159" y="147"/>
                  <a:pt x="22162" y="187"/>
                </a:cubicBezTo>
                <a:lnTo>
                  <a:pt x="19976" y="187"/>
                </a:lnTo>
                <a:cubicBezTo>
                  <a:pt x="19976" y="157"/>
                  <a:pt x="19973" y="123"/>
                  <a:pt x="19967" y="94"/>
                </a:cubicBezTo>
                <a:cubicBezTo>
                  <a:pt x="19967" y="123"/>
                  <a:pt x="19963" y="157"/>
                  <a:pt x="19960" y="187"/>
                </a:cubicBezTo>
                <a:lnTo>
                  <a:pt x="13360" y="187"/>
                </a:lnTo>
                <a:cubicBezTo>
                  <a:pt x="13363" y="123"/>
                  <a:pt x="13366" y="64"/>
                  <a:pt x="13370" y="1"/>
                </a:cubicBezTo>
                <a:close/>
              </a:path>
            </a:pathLst>
          </a:custGeom>
          <a:solidFill>
            <a:srgbClr val="CEF3EA"/>
          </a:solidFill>
          <a:ln>
            <a:noFill/>
          </a:ln>
          <a:effectLst>
            <a:outerShdw blurRad="28575" dist="19050" dir="193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dirty="0">
                <a:solidFill>
                  <a:srgbClr val="399795"/>
                </a:solidFill>
                <a:latin typeface="Comic Sans MS" panose="030F0702030302020204" pitchFamily="66" charset="0"/>
              </a:rPr>
              <a:t>Can she play badminton?</a:t>
            </a:r>
            <a:endParaRPr sz="4700" b="1" dirty="0">
              <a:solidFill>
                <a:srgbClr val="399795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6069BA-2F8B-35BC-962F-3B7FCA75C601}"/>
              </a:ext>
            </a:extLst>
          </p:cNvPr>
          <p:cNvGrpSpPr/>
          <p:nvPr/>
        </p:nvGrpSpPr>
        <p:grpSpPr>
          <a:xfrm>
            <a:off x="3216467" y="1069659"/>
            <a:ext cx="3103734" cy="2210236"/>
            <a:chOff x="3119713" y="1168461"/>
            <a:chExt cx="3103734" cy="22102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79AFE1A-8230-4738-6A0F-AF3CBFD501FA}"/>
                </a:ext>
              </a:extLst>
            </p:cNvPr>
            <p:cNvSpPr/>
            <p:nvPr/>
          </p:nvSpPr>
          <p:spPr>
            <a:xfrm>
              <a:off x="3119713" y="1168461"/>
              <a:ext cx="3103734" cy="221023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" name="Picture 2" descr="Happy Cute Kid Girl Play Train Badminton Stock Vector - Illustration of  healthy, cartoon: 160914288">
              <a:extLst>
                <a:ext uri="{FF2B5EF4-FFF2-40B4-BE49-F238E27FC236}">
                  <a16:creationId xmlns:a16="http://schemas.microsoft.com/office/drawing/2014/main" id="{5C035C63-CE00-0ADA-B054-859713A39E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3" t="11469" r="13527" b="12258"/>
            <a:stretch/>
          </p:blipFill>
          <p:spPr bwMode="auto">
            <a:xfrm>
              <a:off x="3580907" y="1168461"/>
              <a:ext cx="2288241" cy="2205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69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L -1 1.35802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1 -4.8148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58025E-6 L -1 -3.5802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-49178" y="4954"/>
            <a:ext cx="18288000" cy="5138546"/>
            <a:chOff x="-19812000" y="181103"/>
            <a:chExt cx="24384000" cy="68513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8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9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80130" y="3305805"/>
            <a:ext cx="2458314" cy="178033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33762" y="204273"/>
            <a:ext cx="7875638" cy="3174424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4770500" y="3743968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EFAF4"/>
                </a:solidFill>
                <a:latin typeface="Comic Sans MS" panose="030F0702030302020204" pitchFamily="66" charset="0"/>
              </a:rPr>
              <a:t>No, she can’t.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5224" y="3733393"/>
            <a:ext cx="3512852" cy="452005"/>
          </a:xfrm>
          <a:prstGeom prst="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Yes, she can.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3700713" y="3478100"/>
            <a:ext cx="819150" cy="83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7830485" y="3378095"/>
            <a:ext cx="1004699" cy="88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4394094" y="2878836"/>
            <a:ext cx="1949608" cy="1949608"/>
          </a:xfrm>
          <a:prstGeom prst="rect">
            <a:avLst/>
          </a:prstGeom>
        </p:spPr>
      </p:pic>
      <p:pic>
        <p:nvPicPr>
          <p:cNvPr id="34" name="c2 2"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4979284" y="3305008"/>
            <a:ext cx="853192" cy="1078564"/>
          </a:xfrm>
          <a:prstGeom prst="rect">
            <a:avLst/>
          </a:prstGeom>
        </p:spPr>
      </p:pic>
      <p:sp>
        <p:nvSpPr>
          <p:cNvPr id="4" name="Google Shape;1159;p27">
            <a:extLst>
              <a:ext uri="{FF2B5EF4-FFF2-40B4-BE49-F238E27FC236}">
                <a16:creationId xmlns:a16="http://schemas.microsoft.com/office/drawing/2014/main" id="{DE239305-86FB-49AF-96F5-895565504945}"/>
              </a:ext>
            </a:extLst>
          </p:cNvPr>
          <p:cNvSpPr/>
          <p:nvPr/>
        </p:nvSpPr>
        <p:spPr>
          <a:xfrm>
            <a:off x="945293" y="244149"/>
            <a:ext cx="7452575" cy="711410"/>
          </a:xfrm>
          <a:custGeom>
            <a:avLst/>
            <a:gdLst/>
            <a:ahLst/>
            <a:cxnLst/>
            <a:rect l="l" t="t" r="r" b="b"/>
            <a:pathLst>
              <a:path w="35452" h="6761" extrusionOk="0">
                <a:moveTo>
                  <a:pt x="13370" y="1"/>
                </a:moveTo>
                <a:lnTo>
                  <a:pt x="13370" y="1"/>
                </a:lnTo>
                <a:cubicBezTo>
                  <a:pt x="13358" y="32"/>
                  <a:pt x="13345" y="71"/>
                  <a:pt x="13334" y="71"/>
                </a:cubicBezTo>
                <a:cubicBezTo>
                  <a:pt x="13333" y="71"/>
                  <a:pt x="13331" y="70"/>
                  <a:pt x="13330" y="68"/>
                </a:cubicBezTo>
                <a:lnTo>
                  <a:pt x="13330" y="68"/>
                </a:lnTo>
                <a:cubicBezTo>
                  <a:pt x="13330" y="107"/>
                  <a:pt x="13330" y="147"/>
                  <a:pt x="13333" y="187"/>
                </a:cubicBezTo>
                <a:lnTo>
                  <a:pt x="11147" y="187"/>
                </a:lnTo>
                <a:cubicBezTo>
                  <a:pt x="11144" y="157"/>
                  <a:pt x="11144" y="123"/>
                  <a:pt x="11138" y="94"/>
                </a:cubicBezTo>
                <a:cubicBezTo>
                  <a:pt x="11134" y="123"/>
                  <a:pt x="11134" y="157"/>
                  <a:pt x="11131" y="187"/>
                </a:cubicBezTo>
                <a:lnTo>
                  <a:pt x="893" y="187"/>
                </a:lnTo>
                <a:cubicBezTo>
                  <a:pt x="893" y="187"/>
                  <a:pt x="318" y="633"/>
                  <a:pt x="195" y="1730"/>
                </a:cubicBezTo>
                <a:cubicBezTo>
                  <a:pt x="0" y="3433"/>
                  <a:pt x="519" y="3282"/>
                  <a:pt x="453" y="4115"/>
                </a:cubicBezTo>
                <a:cubicBezTo>
                  <a:pt x="351" y="5385"/>
                  <a:pt x="569" y="5877"/>
                  <a:pt x="404" y="6681"/>
                </a:cubicBezTo>
                <a:lnTo>
                  <a:pt x="10949" y="6681"/>
                </a:lnTo>
                <a:cubicBezTo>
                  <a:pt x="10955" y="6710"/>
                  <a:pt x="10963" y="6737"/>
                  <a:pt x="10972" y="6760"/>
                </a:cubicBezTo>
                <a:lnTo>
                  <a:pt x="10975" y="6681"/>
                </a:lnTo>
                <a:lnTo>
                  <a:pt x="19778" y="6681"/>
                </a:lnTo>
                <a:cubicBezTo>
                  <a:pt x="19784" y="6710"/>
                  <a:pt x="19795" y="6737"/>
                  <a:pt x="19804" y="6760"/>
                </a:cubicBezTo>
                <a:lnTo>
                  <a:pt x="19804" y="6681"/>
                </a:lnTo>
                <a:lnTo>
                  <a:pt x="28607" y="6681"/>
                </a:lnTo>
                <a:cubicBezTo>
                  <a:pt x="28613" y="6710"/>
                  <a:pt x="28624" y="6737"/>
                  <a:pt x="28633" y="6760"/>
                </a:cubicBezTo>
                <a:lnTo>
                  <a:pt x="28633" y="6681"/>
                </a:lnTo>
                <a:lnTo>
                  <a:pt x="35452" y="6681"/>
                </a:lnTo>
                <a:cubicBezTo>
                  <a:pt x="35452" y="6681"/>
                  <a:pt x="35412" y="6142"/>
                  <a:pt x="35161" y="5616"/>
                </a:cubicBezTo>
                <a:cubicBezTo>
                  <a:pt x="35038" y="5358"/>
                  <a:pt x="34860" y="5100"/>
                  <a:pt x="34612" y="4915"/>
                </a:cubicBezTo>
                <a:cubicBezTo>
                  <a:pt x="33858" y="4356"/>
                  <a:pt x="34454" y="3552"/>
                  <a:pt x="34371" y="2911"/>
                </a:cubicBezTo>
                <a:cubicBezTo>
                  <a:pt x="34288" y="2270"/>
                  <a:pt x="33799" y="1549"/>
                  <a:pt x="33465" y="1149"/>
                </a:cubicBezTo>
                <a:cubicBezTo>
                  <a:pt x="33343" y="1003"/>
                  <a:pt x="33220" y="834"/>
                  <a:pt x="33114" y="683"/>
                </a:cubicBezTo>
                <a:cubicBezTo>
                  <a:pt x="32929" y="414"/>
                  <a:pt x="32793" y="187"/>
                  <a:pt x="32793" y="187"/>
                </a:cubicBezTo>
                <a:lnTo>
                  <a:pt x="31018" y="187"/>
                </a:lnTo>
                <a:cubicBezTo>
                  <a:pt x="31021" y="123"/>
                  <a:pt x="31024" y="64"/>
                  <a:pt x="31028" y="1"/>
                </a:cubicBezTo>
                <a:lnTo>
                  <a:pt x="31028" y="1"/>
                </a:lnTo>
                <a:cubicBezTo>
                  <a:pt x="31019" y="32"/>
                  <a:pt x="31006" y="71"/>
                  <a:pt x="30994" y="71"/>
                </a:cubicBezTo>
                <a:cubicBezTo>
                  <a:pt x="30992" y="71"/>
                  <a:pt x="30990" y="70"/>
                  <a:pt x="30988" y="68"/>
                </a:cubicBezTo>
                <a:lnTo>
                  <a:pt x="30988" y="68"/>
                </a:lnTo>
                <a:cubicBezTo>
                  <a:pt x="30988" y="107"/>
                  <a:pt x="30991" y="147"/>
                  <a:pt x="30991" y="187"/>
                </a:cubicBezTo>
                <a:lnTo>
                  <a:pt x="28809" y="187"/>
                </a:lnTo>
                <a:cubicBezTo>
                  <a:pt x="28805" y="157"/>
                  <a:pt x="28802" y="123"/>
                  <a:pt x="28799" y="94"/>
                </a:cubicBezTo>
                <a:cubicBezTo>
                  <a:pt x="28796" y="123"/>
                  <a:pt x="28792" y="157"/>
                  <a:pt x="28789" y="187"/>
                </a:cubicBezTo>
                <a:lnTo>
                  <a:pt x="22189" y="187"/>
                </a:lnTo>
                <a:cubicBezTo>
                  <a:pt x="22192" y="123"/>
                  <a:pt x="22195" y="64"/>
                  <a:pt x="22199" y="1"/>
                </a:cubicBezTo>
                <a:lnTo>
                  <a:pt x="22199" y="1"/>
                </a:lnTo>
                <a:cubicBezTo>
                  <a:pt x="22190" y="32"/>
                  <a:pt x="22175" y="71"/>
                  <a:pt x="22164" y="71"/>
                </a:cubicBezTo>
                <a:cubicBezTo>
                  <a:pt x="22162" y="71"/>
                  <a:pt x="22160" y="70"/>
                  <a:pt x="22159" y="68"/>
                </a:cubicBezTo>
                <a:lnTo>
                  <a:pt x="22159" y="68"/>
                </a:lnTo>
                <a:cubicBezTo>
                  <a:pt x="22159" y="107"/>
                  <a:pt x="22159" y="147"/>
                  <a:pt x="22162" y="187"/>
                </a:cubicBezTo>
                <a:lnTo>
                  <a:pt x="19976" y="187"/>
                </a:lnTo>
                <a:cubicBezTo>
                  <a:pt x="19976" y="157"/>
                  <a:pt x="19973" y="123"/>
                  <a:pt x="19967" y="94"/>
                </a:cubicBezTo>
                <a:cubicBezTo>
                  <a:pt x="19967" y="123"/>
                  <a:pt x="19963" y="157"/>
                  <a:pt x="19960" y="187"/>
                </a:cubicBezTo>
                <a:lnTo>
                  <a:pt x="13360" y="187"/>
                </a:lnTo>
                <a:cubicBezTo>
                  <a:pt x="13363" y="123"/>
                  <a:pt x="13366" y="64"/>
                  <a:pt x="13370" y="1"/>
                </a:cubicBezTo>
                <a:close/>
              </a:path>
            </a:pathLst>
          </a:custGeom>
          <a:solidFill>
            <a:srgbClr val="CEF3EA"/>
          </a:solidFill>
          <a:ln>
            <a:noFill/>
          </a:ln>
          <a:effectLst>
            <a:outerShdw blurRad="28575" dist="19050" dir="193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dirty="0">
                <a:solidFill>
                  <a:srgbClr val="399795"/>
                </a:solidFill>
                <a:latin typeface="Comic Sans MS" panose="030F0702030302020204" pitchFamily="66" charset="0"/>
              </a:rPr>
              <a:t>Can she cook?</a:t>
            </a:r>
            <a:endParaRPr sz="5500" b="1" dirty="0">
              <a:solidFill>
                <a:srgbClr val="399795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AB2DD9-51A2-C546-EDD7-FBBC8F23894F}"/>
              </a:ext>
            </a:extLst>
          </p:cNvPr>
          <p:cNvGrpSpPr/>
          <p:nvPr/>
        </p:nvGrpSpPr>
        <p:grpSpPr>
          <a:xfrm>
            <a:off x="3267551" y="1167859"/>
            <a:ext cx="3103734" cy="2210236"/>
            <a:chOff x="3119713" y="1168461"/>
            <a:chExt cx="3103734" cy="221023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237752-DDB0-5FD6-7246-97BD983846D7}"/>
                </a:ext>
              </a:extLst>
            </p:cNvPr>
            <p:cNvSpPr/>
            <p:nvPr/>
          </p:nvSpPr>
          <p:spPr>
            <a:xfrm>
              <a:off x="3119713" y="1168461"/>
              <a:ext cx="3103734" cy="221023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" name="Picture 4" descr="271 Cooking Disaster Illustrations &amp; Clip Art - iStock">
              <a:extLst>
                <a:ext uri="{FF2B5EF4-FFF2-40B4-BE49-F238E27FC236}">
                  <a16:creationId xmlns:a16="http://schemas.microsoft.com/office/drawing/2014/main" id="{B3DC86A9-CF0C-3A69-E2A7-F1A189EBC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9696" y="1168461"/>
              <a:ext cx="2123768" cy="2123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336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5802E-6 L -1 1.35802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22222E-6 L -1 -2.22222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L -1 -4.07407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A771E4F9-3621-4EF0-8FFB-115BC918F0F9}"/>
              </a:ext>
            </a:extLst>
          </p:cNvPr>
          <p:cNvGrpSpPr/>
          <p:nvPr/>
        </p:nvGrpSpPr>
        <p:grpSpPr>
          <a:xfrm>
            <a:off x="0" y="4930"/>
            <a:ext cx="18288000" cy="5138546"/>
            <a:chOff x="-19812000" y="181103"/>
            <a:chExt cx="24384000" cy="6851394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5CB0125-D3AC-4EAA-805B-8C88E3954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19812000" y="181103"/>
              <a:ext cx="12192000" cy="685139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B04F04D-57C6-472E-BA7F-CA90CF091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7620000" y="181103"/>
              <a:ext cx="12192000" cy="6851394"/>
            </a:xfrm>
            <a:prstGeom prst="rect">
              <a:avLst/>
            </a:prstGeom>
          </p:spPr>
        </p:pic>
      </p:grpSp>
      <p:pic>
        <p:nvPicPr>
          <p:cNvPr id="30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399" y="2898936"/>
            <a:ext cx="2992745" cy="2111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ngdung">
            <a:extLst>
              <a:ext uri="{FF2B5EF4-FFF2-40B4-BE49-F238E27FC236}">
                <a16:creationId xmlns:a16="http://schemas.microsoft.com/office/drawing/2014/main" id="{97351C5B-F110-4AF2-BF84-EDE3C290C3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54" y="3231160"/>
            <a:ext cx="2280557" cy="1557620"/>
          </a:xfrm>
          <a:prstGeom prst="rect">
            <a:avLst/>
          </a:prstGeom>
        </p:spPr>
      </p:pic>
      <p:pic>
        <p:nvPicPr>
          <p:cNvPr id="9" name="CAUDI">
            <a:extLst>
              <a:ext uri="{FF2B5EF4-FFF2-40B4-BE49-F238E27FC236}">
                <a16:creationId xmlns:a16="http://schemas.microsoft.com/office/drawing/2014/main" id="{C3B0B4C0-EF19-4ECD-A454-77453237E8F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205453" y="2937566"/>
            <a:ext cx="2180907" cy="218090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06407" y="446524"/>
            <a:ext cx="7875638" cy="2787445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20" name="Rectangle 19"/>
          <p:cNvSpPr/>
          <p:nvPr/>
        </p:nvSpPr>
        <p:spPr>
          <a:xfrm>
            <a:off x="4938985" y="3783358"/>
            <a:ext cx="3512852" cy="456033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Berlin Sans FB" panose="020E0602020502020306" pitchFamily="34" charset="77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Yes, he can.</a:t>
            </a:r>
            <a:endParaRPr lang="en-US" sz="4000" dirty="0">
              <a:latin typeface="Comic Sans MS" panose="030F0702030302020204" pitchFamily="66" charset="0"/>
            </a:endParaRPr>
          </a:p>
          <a:p>
            <a:pPr algn="ctr"/>
            <a:endParaRPr lang="en-US" sz="2100" dirty="0">
              <a:latin typeface="Berlin Sans FB" panose="020E0602020502020306" pitchFamily="34" charset="77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5187" y="3701306"/>
            <a:ext cx="3512852" cy="452005"/>
          </a:xfrm>
          <a:prstGeom prst="rect">
            <a:avLst/>
          </a:prstGeom>
          <a:solidFill>
            <a:schemeClr val="accent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No,  he can’t.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3769932" y="3535037"/>
            <a:ext cx="819150" cy="83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7921650" y="3535037"/>
            <a:ext cx="1004699" cy="88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Káº¿t quáº£ hÃ¬nh áº£nh cho win text 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171" y="-386871"/>
            <a:ext cx="3638119" cy="363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Google Shape;1159;p27">
            <a:extLst>
              <a:ext uri="{FF2B5EF4-FFF2-40B4-BE49-F238E27FC236}">
                <a16:creationId xmlns:a16="http://schemas.microsoft.com/office/drawing/2014/main" id="{84C799DE-074F-4B54-B1C7-C0AA14752E2D}"/>
              </a:ext>
            </a:extLst>
          </p:cNvPr>
          <p:cNvSpPr/>
          <p:nvPr/>
        </p:nvSpPr>
        <p:spPr>
          <a:xfrm>
            <a:off x="971425" y="57920"/>
            <a:ext cx="7452575" cy="711410"/>
          </a:xfrm>
          <a:custGeom>
            <a:avLst/>
            <a:gdLst/>
            <a:ahLst/>
            <a:cxnLst/>
            <a:rect l="l" t="t" r="r" b="b"/>
            <a:pathLst>
              <a:path w="35452" h="6761" extrusionOk="0">
                <a:moveTo>
                  <a:pt x="13370" y="1"/>
                </a:moveTo>
                <a:lnTo>
                  <a:pt x="13370" y="1"/>
                </a:lnTo>
                <a:cubicBezTo>
                  <a:pt x="13358" y="32"/>
                  <a:pt x="13345" y="71"/>
                  <a:pt x="13334" y="71"/>
                </a:cubicBezTo>
                <a:cubicBezTo>
                  <a:pt x="13333" y="71"/>
                  <a:pt x="13331" y="70"/>
                  <a:pt x="13330" y="68"/>
                </a:cubicBezTo>
                <a:lnTo>
                  <a:pt x="13330" y="68"/>
                </a:lnTo>
                <a:cubicBezTo>
                  <a:pt x="13330" y="107"/>
                  <a:pt x="13330" y="147"/>
                  <a:pt x="13333" y="187"/>
                </a:cubicBezTo>
                <a:lnTo>
                  <a:pt x="11147" y="187"/>
                </a:lnTo>
                <a:cubicBezTo>
                  <a:pt x="11144" y="157"/>
                  <a:pt x="11144" y="123"/>
                  <a:pt x="11138" y="94"/>
                </a:cubicBezTo>
                <a:cubicBezTo>
                  <a:pt x="11134" y="123"/>
                  <a:pt x="11134" y="157"/>
                  <a:pt x="11131" y="187"/>
                </a:cubicBezTo>
                <a:lnTo>
                  <a:pt x="893" y="187"/>
                </a:lnTo>
                <a:cubicBezTo>
                  <a:pt x="893" y="187"/>
                  <a:pt x="318" y="633"/>
                  <a:pt x="195" y="1730"/>
                </a:cubicBezTo>
                <a:cubicBezTo>
                  <a:pt x="0" y="3433"/>
                  <a:pt x="519" y="3282"/>
                  <a:pt x="453" y="4115"/>
                </a:cubicBezTo>
                <a:cubicBezTo>
                  <a:pt x="351" y="5385"/>
                  <a:pt x="569" y="5877"/>
                  <a:pt x="404" y="6681"/>
                </a:cubicBezTo>
                <a:lnTo>
                  <a:pt x="10949" y="6681"/>
                </a:lnTo>
                <a:cubicBezTo>
                  <a:pt x="10955" y="6710"/>
                  <a:pt x="10963" y="6737"/>
                  <a:pt x="10972" y="6760"/>
                </a:cubicBezTo>
                <a:lnTo>
                  <a:pt x="10975" y="6681"/>
                </a:lnTo>
                <a:lnTo>
                  <a:pt x="19778" y="6681"/>
                </a:lnTo>
                <a:cubicBezTo>
                  <a:pt x="19784" y="6710"/>
                  <a:pt x="19795" y="6737"/>
                  <a:pt x="19804" y="6760"/>
                </a:cubicBezTo>
                <a:lnTo>
                  <a:pt x="19804" y="6681"/>
                </a:lnTo>
                <a:lnTo>
                  <a:pt x="28607" y="6681"/>
                </a:lnTo>
                <a:cubicBezTo>
                  <a:pt x="28613" y="6710"/>
                  <a:pt x="28624" y="6737"/>
                  <a:pt x="28633" y="6760"/>
                </a:cubicBezTo>
                <a:lnTo>
                  <a:pt x="28633" y="6681"/>
                </a:lnTo>
                <a:lnTo>
                  <a:pt x="35452" y="6681"/>
                </a:lnTo>
                <a:cubicBezTo>
                  <a:pt x="35452" y="6681"/>
                  <a:pt x="35412" y="6142"/>
                  <a:pt x="35161" y="5616"/>
                </a:cubicBezTo>
                <a:cubicBezTo>
                  <a:pt x="35038" y="5358"/>
                  <a:pt x="34860" y="5100"/>
                  <a:pt x="34612" y="4915"/>
                </a:cubicBezTo>
                <a:cubicBezTo>
                  <a:pt x="33858" y="4356"/>
                  <a:pt x="34454" y="3552"/>
                  <a:pt x="34371" y="2911"/>
                </a:cubicBezTo>
                <a:cubicBezTo>
                  <a:pt x="34288" y="2270"/>
                  <a:pt x="33799" y="1549"/>
                  <a:pt x="33465" y="1149"/>
                </a:cubicBezTo>
                <a:cubicBezTo>
                  <a:pt x="33343" y="1003"/>
                  <a:pt x="33220" y="834"/>
                  <a:pt x="33114" y="683"/>
                </a:cubicBezTo>
                <a:cubicBezTo>
                  <a:pt x="32929" y="414"/>
                  <a:pt x="32793" y="187"/>
                  <a:pt x="32793" y="187"/>
                </a:cubicBezTo>
                <a:lnTo>
                  <a:pt x="31018" y="187"/>
                </a:lnTo>
                <a:cubicBezTo>
                  <a:pt x="31021" y="123"/>
                  <a:pt x="31024" y="64"/>
                  <a:pt x="31028" y="1"/>
                </a:cubicBezTo>
                <a:lnTo>
                  <a:pt x="31028" y="1"/>
                </a:lnTo>
                <a:cubicBezTo>
                  <a:pt x="31019" y="32"/>
                  <a:pt x="31006" y="71"/>
                  <a:pt x="30994" y="71"/>
                </a:cubicBezTo>
                <a:cubicBezTo>
                  <a:pt x="30992" y="71"/>
                  <a:pt x="30990" y="70"/>
                  <a:pt x="30988" y="68"/>
                </a:cubicBezTo>
                <a:lnTo>
                  <a:pt x="30988" y="68"/>
                </a:lnTo>
                <a:cubicBezTo>
                  <a:pt x="30988" y="107"/>
                  <a:pt x="30991" y="147"/>
                  <a:pt x="30991" y="187"/>
                </a:cubicBezTo>
                <a:lnTo>
                  <a:pt x="28809" y="187"/>
                </a:lnTo>
                <a:cubicBezTo>
                  <a:pt x="28805" y="157"/>
                  <a:pt x="28802" y="123"/>
                  <a:pt x="28799" y="94"/>
                </a:cubicBezTo>
                <a:cubicBezTo>
                  <a:pt x="28796" y="123"/>
                  <a:pt x="28792" y="157"/>
                  <a:pt x="28789" y="187"/>
                </a:cubicBezTo>
                <a:lnTo>
                  <a:pt x="22189" y="187"/>
                </a:lnTo>
                <a:cubicBezTo>
                  <a:pt x="22192" y="123"/>
                  <a:pt x="22195" y="64"/>
                  <a:pt x="22199" y="1"/>
                </a:cubicBezTo>
                <a:lnTo>
                  <a:pt x="22199" y="1"/>
                </a:lnTo>
                <a:cubicBezTo>
                  <a:pt x="22190" y="32"/>
                  <a:pt x="22175" y="71"/>
                  <a:pt x="22164" y="71"/>
                </a:cubicBezTo>
                <a:cubicBezTo>
                  <a:pt x="22162" y="71"/>
                  <a:pt x="22160" y="70"/>
                  <a:pt x="22159" y="68"/>
                </a:cubicBezTo>
                <a:lnTo>
                  <a:pt x="22159" y="68"/>
                </a:lnTo>
                <a:cubicBezTo>
                  <a:pt x="22159" y="107"/>
                  <a:pt x="22159" y="147"/>
                  <a:pt x="22162" y="187"/>
                </a:cubicBezTo>
                <a:lnTo>
                  <a:pt x="19976" y="187"/>
                </a:lnTo>
                <a:cubicBezTo>
                  <a:pt x="19976" y="157"/>
                  <a:pt x="19973" y="123"/>
                  <a:pt x="19967" y="94"/>
                </a:cubicBezTo>
                <a:cubicBezTo>
                  <a:pt x="19967" y="123"/>
                  <a:pt x="19963" y="157"/>
                  <a:pt x="19960" y="187"/>
                </a:cubicBezTo>
                <a:lnTo>
                  <a:pt x="13360" y="187"/>
                </a:lnTo>
                <a:cubicBezTo>
                  <a:pt x="13363" y="123"/>
                  <a:pt x="13366" y="64"/>
                  <a:pt x="13370" y="1"/>
                </a:cubicBezTo>
                <a:close/>
              </a:path>
            </a:pathLst>
          </a:custGeom>
          <a:solidFill>
            <a:srgbClr val="CEF3EA"/>
          </a:solidFill>
          <a:ln>
            <a:noFill/>
          </a:ln>
          <a:effectLst>
            <a:outerShdw blurRad="28575" dist="19050" dir="1932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 dirty="0">
                <a:solidFill>
                  <a:srgbClr val="399795"/>
                </a:solidFill>
                <a:latin typeface="Comic Sans MS" panose="030F0702030302020204" pitchFamily="66" charset="0"/>
              </a:rPr>
              <a:t>Can he roller skate?</a:t>
            </a:r>
            <a:endParaRPr sz="5500" b="1" dirty="0">
              <a:solidFill>
                <a:srgbClr val="399795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60BEB2-FBA2-A74E-EDEB-B14BAEB8B482}"/>
              </a:ext>
            </a:extLst>
          </p:cNvPr>
          <p:cNvGrpSpPr/>
          <p:nvPr/>
        </p:nvGrpSpPr>
        <p:grpSpPr>
          <a:xfrm>
            <a:off x="2998404" y="841551"/>
            <a:ext cx="3103734" cy="2210236"/>
            <a:chOff x="3119713" y="1168461"/>
            <a:chExt cx="3103734" cy="22102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A174DFD-7333-7CAE-D73C-7546988D30F8}"/>
                </a:ext>
              </a:extLst>
            </p:cNvPr>
            <p:cNvSpPr/>
            <p:nvPr/>
          </p:nvSpPr>
          <p:spPr>
            <a:xfrm>
              <a:off x="3119713" y="1168461"/>
              <a:ext cx="3103734" cy="221023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6" name="Picture 6" descr="779 Boy Roller Skating Illustrations &amp; Clip Art - iStock">
              <a:extLst>
                <a:ext uri="{FF2B5EF4-FFF2-40B4-BE49-F238E27FC236}">
                  <a16:creationId xmlns:a16="http://schemas.microsoft.com/office/drawing/2014/main" id="{0863D8A1-1BE1-97F8-B0C6-46AC57261F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37" t="2753" r="23505" b="3197"/>
            <a:stretch/>
          </p:blipFill>
          <p:spPr bwMode="auto">
            <a:xfrm>
              <a:off x="4164943" y="1168461"/>
              <a:ext cx="1157555" cy="2095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0720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35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1 -2.96296E-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022E-16 L -1 1.11022E-16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3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95" y="6858"/>
            <a:ext cx="9131808" cy="51366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t="472" b="472"/>
          <a:stretch/>
        </p:blipFill>
        <p:spPr>
          <a:xfrm>
            <a:off x="3307080" y="1249680"/>
            <a:ext cx="822960" cy="9601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148" y="2460969"/>
            <a:ext cx="1008515" cy="14074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96" y="2460967"/>
            <a:ext cx="1005744" cy="1407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084" y="2458972"/>
            <a:ext cx="1001003" cy="1407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31" y="2461209"/>
            <a:ext cx="1006159" cy="1405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34" y="2458973"/>
            <a:ext cx="1007320" cy="14074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34773" y="358726"/>
            <a:ext cx="50327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500" b="1" i="0" u="none" strike="noStrike" kern="0" cap="none" spc="0" normalizeH="0" baseline="0" noProof="0" dirty="0">
                <a:ln>
                  <a:noFill/>
                </a:ln>
                <a:solidFill>
                  <a:srgbClr val="DA9914"/>
                </a:solidFill>
                <a:effectLst/>
                <a:uLnTx/>
                <a:uFillTx/>
                <a:latin typeface="Castellar" panose="020A0402060406010301" pitchFamily="18" charset="0"/>
                <a:cs typeface="Arial"/>
                <a:sym typeface="Arial"/>
              </a:rPr>
              <a:t>THANK YOU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509" y="1438810"/>
            <a:ext cx="1613156" cy="581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282952" y="448787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Website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sachmem.vn; hoclieu.vn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Fanpage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www.facebook.com/sachmem.vn</a:t>
            </a:r>
            <a:endParaRPr kumimoji="0" lang="en-GB" sz="14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70321" y="4306999"/>
            <a:ext cx="6361619" cy="702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Website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hoclieu.vn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Fanpage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facebook.com/www.tienganhglobalsucces.vn</a:t>
            </a:r>
          </a:p>
        </p:txBody>
      </p:sp>
    </p:spTree>
    <p:extLst>
      <p:ext uri="{BB962C8B-B14F-4D97-AF65-F5344CB8AC3E}">
        <p14:creationId xmlns:p14="http://schemas.microsoft.com/office/powerpoint/2010/main" val="1757170078"/>
      </p:ext>
    </p:extLst>
  </p:cSld>
  <p:clrMapOvr>
    <a:masterClrMapping/>
  </p:clrMapOvr>
</p:sld>
</file>

<file path=ppt/theme/theme1.xml><?xml version="1.0" encoding="utf-8"?>
<a:theme xmlns:a="http://schemas.openxmlformats.org/drawingml/2006/main" name="Basic English for Korean Speakers Workshop by Slidesgo">
  <a:themeElements>
    <a:clrScheme name="Simple Light">
      <a:dk1>
        <a:srgbClr val="000000"/>
      </a:dk1>
      <a:lt1>
        <a:srgbClr val="FFFFFF"/>
      </a:lt1>
      <a:dk2>
        <a:srgbClr val="FFF5E9"/>
      </a:dk2>
      <a:lt2>
        <a:srgbClr val="FEC695"/>
      </a:lt2>
      <a:accent1>
        <a:srgbClr val="FD7B9A"/>
      </a:accent1>
      <a:accent2>
        <a:srgbClr val="A89DEA"/>
      </a:accent2>
      <a:accent3>
        <a:srgbClr val="8974C2"/>
      </a:accent3>
      <a:accent4>
        <a:srgbClr val="3C3559"/>
      </a:accent4>
      <a:accent5>
        <a:srgbClr val="6BC5B4"/>
      </a:accent5>
      <a:accent6>
        <a:srgbClr val="2DAD90"/>
      </a:accent6>
      <a:hlink>
        <a:srgbClr val="3C35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280</Words>
  <Application>Microsoft Office PowerPoint</Application>
  <PresentationFormat>On-screen Show (16:9)</PresentationFormat>
  <Paragraphs>91</Paragraphs>
  <Slides>41</Slides>
  <Notes>15</Notes>
  <HiddenSlides>0</HiddenSlides>
  <MMClips>10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Calibri</vt:lpstr>
      <vt:lpstr>Castellar</vt:lpstr>
      <vt:lpstr>Comic Sans MS</vt:lpstr>
      <vt:lpstr>Barriecito</vt:lpstr>
      <vt:lpstr>Dosis</vt:lpstr>
      <vt:lpstr>Baloo Thambi</vt:lpstr>
      <vt:lpstr>Arial</vt:lpstr>
      <vt:lpstr>Sport Day</vt:lpstr>
      <vt:lpstr>宋体</vt:lpstr>
      <vt:lpstr>Berlin Sans FB</vt:lpstr>
      <vt:lpstr>Lobster Two</vt:lpstr>
      <vt:lpstr>Basic English for Korean Speakers Workshop by Slidesgo</vt:lpstr>
      <vt:lpstr>PowerPoint Presentation</vt:lpstr>
      <vt:lpstr>Things we can do</vt:lpstr>
      <vt:lpstr>01</vt:lpstr>
      <vt:lpstr>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4 Listen and tick or cross.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5 Look, complete and read.</vt:lpstr>
      <vt:lpstr>PowerPoint Presentation</vt:lpstr>
      <vt:lpstr>Activity 6 Let’s sing.</vt:lpstr>
      <vt:lpstr>PowerPoint Presentation</vt:lpstr>
      <vt:lpstr>Fun corner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English for Korean Speakers Workshop</dc:title>
  <cp:lastModifiedBy>Ngan</cp:lastModifiedBy>
  <cp:revision>40</cp:revision>
  <dcterms:modified xsi:type="dcterms:W3CDTF">2023-04-26T01:51:25Z</dcterms:modified>
</cp:coreProperties>
</file>